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1" r:id="rId3"/>
    <p:sldId id="262" r:id="rId4"/>
    <p:sldId id="259" r:id="rId5"/>
    <p:sldId id="257" r:id="rId6"/>
    <p:sldId id="263" r:id="rId7"/>
    <p:sldId id="298" r:id="rId8"/>
    <p:sldId id="299" r:id="rId9"/>
    <p:sldId id="282" r:id="rId10"/>
    <p:sldId id="286" r:id="rId11"/>
    <p:sldId id="285" r:id="rId12"/>
    <p:sldId id="283" r:id="rId13"/>
    <p:sldId id="290" r:id="rId14"/>
    <p:sldId id="269" r:id="rId15"/>
    <p:sldId id="280" r:id="rId16"/>
    <p:sldId id="291" r:id="rId17"/>
    <p:sldId id="272" r:id="rId18"/>
    <p:sldId id="273" r:id="rId19"/>
    <p:sldId id="292" r:id="rId20"/>
    <p:sldId id="288" r:id="rId21"/>
    <p:sldId id="293" r:id="rId22"/>
    <p:sldId id="276" r:id="rId23"/>
    <p:sldId id="294" r:id="rId24"/>
    <p:sldId id="287" r:id="rId25"/>
    <p:sldId id="271" r:id="rId26"/>
    <p:sldId id="281" r:id="rId27"/>
    <p:sldId id="278" r:id="rId28"/>
    <p:sldId id="284" r:id="rId29"/>
    <p:sldId id="260" r:id="rId30"/>
    <p:sldId id="296" r:id="rId31"/>
    <p:sldId id="26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EDE"/>
    <a:srgbClr val="646464"/>
    <a:srgbClr val="9E9E9E"/>
    <a:srgbClr val="EAEAEA"/>
    <a:srgbClr val="000000"/>
    <a:srgbClr val="D0D0D0"/>
    <a:srgbClr val="909090"/>
    <a:srgbClr val="404040"/>
    <a:srgbClr val="A6A6A6"/>
    <a:srgbClr val="F4CA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9" autoAdjust="0"/>
    <p:restoredTop sz="68861" autoAdjust="0"/>
  </p:normalViewPr>
  <p:slideViewPr>
    <p:cSldViewPr snapToGrid="0">
      <p:cViewPr>
        <p:scale>
          <a:sx n="150" d="100"/>
          <a:sy n="150" d="100"/>
        </p:scale>
        <p:origin x="210" y="-14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5BA6B-DD04-46CB-BB79-1A501B3260D3}"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9CA93-5C2D-458B-A4BA-79A558E6F18C}" type="slidenum">
              <a:rPr lang="en-US" smtClean="0"/>
              <a:t>‹#›</a:t>
            </a:fld>
            <a:endParaRPr lang="en-US"/>
          </a:p>
        </p:txBody>
      </p:sp>
    </p:spTree>
    <p:extLst>
      <p:ext uri="{BB962C8B-B14F-4D97-AF65-F5344CB8AC3E}">
        <p14:creationId xmlns:p14="http://schemas.microsoft.com/office/powerpoint/2010/main" val="121814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So I will be talking about efficient and flexible data layouts for encoding scalar field precision and resolution.</a:t>
            </a:r>
          </a:p>
        </p:txBody>
      </p:sp>
      <p:sp>
        <p:nvSpPr>
          <p:cNvPr id="4" name="Slide Number Placeholder 3"/>
          <p:cNvSpPr>
            <a:spLocks noGrp="1"/>
          </p:cNvSpPr>
          <p:nvPr>
            <p:ph type="sldNum" sz="quarter" idx="5"/>
          </p:nvPr>
        </p:nvSpPr>
        <p:spPr/>
        <p:txBody>
          <a:bodyPr/>
          <a:lstStyle/>
          <a:p>
            <a:fld id="{A319CA93-5C2D-458B-A4BA-79A558E6F18C}" type="slidenum">
              <a:rPr lang="en-US" smtClean="0"/>
              <a:t>1</a:t>
            </a:fld>
            <a:endParaRPr lang="en-US"/>
          </a:p>
        </p:txBody>
      </p:sp>
    </p:spTree>
    <p:extLst>
      <p:ext uri="{BB962C8B-B14F-4D97-AF65-F5344CB8AC3E}">
        <p14:creationId xmlns:p14="http://schemas.microsoft.com/office/powerpoint/2010/main" val="1382195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there are more than one way to construct such a tree. In the paper we give a general formula that depends on a parameter d which controls the branching factor of the tree.</a:t>
            </a:r>
          </a:p>
          <a:p>
            <a:r>
              <a:rPr lang="en-US" dirty="0"/>
              <a:t>We have already seen the case of d=2, where the resulting tree is analogous to a quadtree in 2D.</a:t>
            </a:r>
          </a:p>
          <a:p>
            <a:r>
              <a:rPr lang="en-US" dirty="0"/>
              <a:t>d can also be 1, and the resulting tree is analogous to a </a:t>
            </a:r>
            <a:r>
              <a:rPr lang="en-US" dirty="0" err="1"/>
              <a:t>kd</a:t>
            </a:r>
            <a:r>
              <a:rPr lang="en-US" dirty="0"/>
              <a:t>-tree as can be seen on the right.</a:t>
            </a:r>
          </a:p>
          <a:p>
            <a:r>
              <a:rPr lang="en-US" dirty="0"/>
              <a:t>In 3D the formula also allows for d=3, producing a tree that is analogous to an octree.</a:t>
            </a:r>
          </a:p>
          <a:p>
            <a:r>
              <a:rPr lang="en-US" dirty="0"/>
              <a:t>In 3D d=3 is the most natural choice however it’s totally possible to use d=1 or d=2 as well.</a:t>
            </a:r>
          </a:p>
        </p:txBody>
      </p:sp>
      <p:sp>
        <p:nvSpPr>
          <p:cNvPr id="4" name="Slide Number Placeholder 3"/>
          <p:cNvSpPr>
            <a:spLocks noGrp="1"/>
          </p:cNvSpPr>
          <p:nvPr>
            <p:ph type="sldNum" sz="quarter" idx="5"/>
          </p:nvPr>
        </p:nvSpPr>
        <p:spPr/>
        <p:txBody>
          <a:bodyPr/>
          <a:lstStyle/>
          <a:p>
            <a:fld id="{A319CA93-5C2D-458B-A4BA-79A558E6F18C}" type="slidenum">
              <a:rPr lang="en-US" smtClean="0"/>
              <a:t>10</a:t>
            </a:fld>
            <a:endParaRPr lang="en-US"/>
          </a:p>
        </p:txBody>
      </p:sp>
    </p:spTree>
    <p:extLst>
      <p:ext uri="{BB962C8B-B14F-4D97-AF65-F5344CB8AC3E}">
        <p14:creationId xmlns:p14="http://schemas.microsoft.com/office/powerpoint/2010/main" val="1849375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actually extend our tree model to incorporate precision as well.</a:t>
            </a:r>
          </a:p>
          <a:p>
            <a:r>
              <a:rPr lang="en-US" dirty="0"/>
              <a:t>To do so, we start by constructing a resolution tree but only for the first bit plane.</a:t>
            </a:r>
          </a:p>
          <a:p>
            <a:r>
              <a:rPr lang="en-US" dirty="0"/>
              <a:t>For the second bit plane, we add one child for each node of the first bit plane.</a:t>
            </a:r>
          </a:p>
          <a:p>
            <a:r>
              <a:rPr lang="en-US" dirty="0"/>
              <a:t>Similarly for the third bit plane we add one child for each node of the second bit plane.</a:t>
            </a:r>
          </a:p>
          <a:p>
            <a:endParaRPr lang="en-US" dirty="0"/>
          </a:p>
          <a:p>
            <a:r>
              <a:rPr lang="en-US" dirty="0"/>
              <a:t>Suppose there are only three bit planes, our precision-resolution tree is now completely constructed.</a:t>
            </a:r>
          </a:p>
          <a:p>
            <a:r>
              <a:rPr lang="en-US" dirty="0"/>
              <a:t>With this tree we can take a cut (which can simply be understood that taking a connected set of nodes that contains the root). Each cut corresponds to some approximation of the original field. For example, this cut here gives the approximation C that is low in resolution but high in precision because we take only the first two resolution levels but all bit planes. On the other hand, this approximation B is low in precision and high in resolution because in the cut we take all resolution levels but only the first bit plane.</a:t>
            </a:r>
          </a:p>
        </p:txBody>
      </p:sp>
      <p:sp>
        <p:nvSpPr>
          <p:cNvPr id="4" name="Slide Number Placeholder 3"/>
          <p:cNvSpPr>
            <a:spLocks noGrp="1"/>
          </p:cNvSpPr>
          <p:nvPr>
            <p:ph type="sldNum" sz="quarter" idx="5"/>
          </p:nvPr>
        </p:nvSpPr>
        <p:spPr/>
        <p:txBody>
          <a:bodyPr/>
          <a:lstStyle/>
          <a:p>
            <a:fld id="{A319CA93-5C2D-458B-A4BA-79A558E6F18C}" type="slidenum">
              <a:rPr lang="en-US" smtClean="0"/>
              <a:t>11</a:t>
            </a:fld>
            <a:endParaRPr lang="en-US"/>
          </a:p>
        </p:txBody>
      </p:sp>
    </p:spTree>
    <p:extLst>
      <p:ext uri="{BB962C8B-B14F-4D97-AF65-F5344CB8AC3E}">
        <p14:creationId xmlns:p14="http://schemas.microsoft.com/office/powerpoint/2010/main" val="233834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our tree model is complete, in practice, to arrive at an efficient data layout, there are a number of concerns to be addressed. So in our data model we introduce a few more abstractions to address these practical concerns. From left to right, we consider partitioning the data into bricks for random access, filtering or transforming the data samples for high-quality data at coarse resolution levels, and finally compressing the transform coefficients in blocks.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as mentioned before, the compressed bits are grouped in chunks and written to disk in units of chunks. With parameters such as the brick size, the filtering operator, the block size, compression method, and chunk size, our data model is complete. We note that certain choices for these parameters recover known data layouts in the literature such as the IDX file format or JPEG2000. We found that we can achieve effective compression by using the linear b-spline wavelets for data filtering and ZFP as our encoder of choice to compress the wavelet coefficients, so those are our default parameter choices.</a:t>
            </a:r>
          </a:p>
        </p:txBody>
      </p:sp>
      <p:sp>
        <p:nvSpPr>
          <p:cNvPr id="4" name="Slide Number Placeholder 3"/>
          <p:cNvSpPr>
            <a:spLocks noGrp="1"/>
          </p:cNvSpPr>
          <p:nvPr>
            <p:ph type="sldNum" sz="quarter" idx="5"/>
          </p:nvPr>
        </p:nvSpPr>
        <p:spPr/>
        <p:txBody>
          <a:bodyPr/>
          <a:lstStyle/>
          <a:p>
            <a:fld id="{A319CA93-5C2D-458B-A4BA-79A558E6F18C}" type="slidenum">
              <a:rPr lang="en-US" smtClean="0"/>
              <a:t>12</a:t>
            </a:fld>
            <a:endParaRPr lang="en-US"/>
          </a:p>
        </p:txBody>
      </p:sp>
    </p:spTree>
    <p:extLst>
      <p:ext uri="{BB962C8B-B14F-4D97-AF65-F5344CB8AC3E}">
        <p14:creationId xmlns:p14="http://schemas.microsoft.com/office/powerpoint/2010/main" val="2634278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data reconstruction works in our framework.</a:t>
            </a:r>
          </a:p>
          <a:p>
            <a:r>
              <a:rPr lang="en-US" dirty="0"/>
              <a:t>Assuming we have compressed and stored this 2D image on disk.</a:t>
            </a:r>
          </a:p>
          <a:p>
            <a:r>
              <a:rPr lang="en-US" dirty="0"/>
              <a:t>To query from the data layout, in general we have two knobs that are resolution and precision levels for each brick of the data. So the red-</a:t>
            </a:r>
            <a:r>
              <a:rPr lang="en-US" dirty="0" err="1"/>
              <a:t>ish</a:t>
            </a:r>
            <a:r>
              <a:rPr lang="en-US" dirty="0"/>
              <a:t> image here indicate how refined each brick is. You may imagine we have two such refinement map, one for resolution and one for precision. Given the refinement maps, the data layout fetches only the relevant data chunks from disk and returns a corresponding approximation.</a:t>
            </a:r>
          </a:p>
          <a:p>
            <a:endParaRPr lang="en-US" dirty="0"/>
          </a:p>
          <a:p>
            <a:r>
              <a:rPr lang="en-US" dirty="0"/>
              <a:t>There is another way the data can be queried: when given a data budget, the layout fetches chunks that minimize the root-mean-square error over the whole field and returns an approximation where each brick can be differently refined in resolution and precision, depending on the actual data. We can do this because in the wavelet domain there is a natural ordering of bits that minimizes the RMSE in a data-agnostic way.</a:t>
            </a:r>
          </a:p>
        </p:txBody>
      </p:sp>
      <p:sp>
        <p:nvSpPr>
          <p:cNvPr id="4" name="Slide Number Placeholder 3"/>
          <p:cNvSpPr>
            <a:spLocks noGrp="1"/>
          </p:cNvSpPr>
          <p:nvPr>
            <p:ph type="sldNum" sz="quarter" idx="5"/>
          </p:nvPr>
        </p:nvSpPr>
        <p:spPr/>
        <p:txBody>
          <a:bodyPr/>
          <a:lstStyle/>
          <a:p>
            <a:fld id="{A319CA93-5C2D-458B-A4BA-79A558E6F18C}" type="slidenum">
              <a:rPr lang="en-US" smtClean="0"/>
              <a:t>13</a:t>
            </a:fld>
            <a:endParaRPr lang="en-US"/>
          </a:p>
        </p:txBody>
      </p:sp>
    </p:spTree>
    <p:extLst>
      <p:ext uri="{BB962C8B-B14F-4D97-AF65-F5344CB8AC3E}">
        <p14:creationId xmlns:p14="http://schemas.microsoft.com/office/powerpoint/2010/main" val="1038328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data layout can be used purely as a compressor, so let’s compare the compression performance of our method against the state-of-the-art compressors, namely SZ and TTHRESH.</a:t>
            </a:r>
          </a:p>
          <a:p>
            <a:r>
              <a:rPr lang="en-US" dirty="0"/>
              <a:t>You can see that at the same compression ratio (here about 300x), our data quality is somewhere in between that of SZ and TTHRESH, and we are not very far behind TTHRESH.</a:t>
            </a:r>
          </a:p>
          <a:p>
            <a:endParaRPr lang="en-US" dirty="0"/>
          </a:p>
          <a:p>
            <a:r>
              <a:rPr lang="en-US" dirty="0"/>
              <a:t>When comparing against ZFP, our method is able to push the compression ratio further while maintaining visual quality because we can leverage data reduction in resolution on top of the compression in precision done by ZFP.</a:t>
            </a:r>
          </a:p>
        </p:txBody>
      </p:sp>
      <p:sp>
        <p:nvSpPr>
          <p:cNvPr id="4" name="Slide Number Placeholder 3"/>
          <p:cNvSpPr>
            <a:spLocks noGrp="1"/>
          </p:cNvSpPr>
          <p:nvPr>
            <p:ph type="sldNum" sz="quarter" idx="5"/>
          </p:nvPr>
        </p:nvSpPr>
        <p:spPr/>
        <p:txBody>
          <a:bodyPr/>
          <a:lstStyle/>
          <a:p>
            <a:fld id="{A319CA93-5C2D-458B-A4BA-79A558E6F18C}" type="slidenum">
              <a:rPr lang="en-US" smtClean="0"/>
              <a:t>14</a:t>
            </a:fld>
            <a:endParaRPr lang="en-US"/>
          </a:p>
        </p:txBody>
      </p:sp>
    </p:spTree>
    <p:extLst>
      <p:ext uri="{BB962C8B-B14F-4D97-AF65-F5344CB8AC3E}">
        <p14:creationId xmlns:p14="http://schemas.microsoft.com/office/powerpoint/2010/main" val="75924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compare our decode time and memory usage against those of SZ and TTHRESH.</a:t>
            </a:r>
          </a:p>
          <a:p>
            <a:r>
              <a:rPr lang="en-US" dirty="0"/>
              <a:t>Looking at the vertical axis on the right which is time, and the black curve which plots the decode time, we see that our method is about five times faster than SZ and a hundred times faster than TTHRESH.</a:t>
            </a:r>
          </a:p>
          <a:p>
            <a:r>
              <a:rPr lang="en-US" dirty="0"/>
              <a:t>Looking at the vertical axis on the left and the orange bars which plot the memory usage for decoding, again our method uses orders of magnitude less memory compared to SZ and TTHRESH. Note that both vertical axes are in log scale.</a:t>
            </a:r>
          </a:p>
          <a:p>
            <a:endParaRPr lang="en-US" dirty="0"/>
          </a:p>
          <a:p>
            <a:r>
              <a:rPr lang="en-US" dirty="0"/>
              <a:t>If we compare our decode time against zfp, and plot that ratio against the data quality measured in Peak signal to noise ratio, then we see that if we only consider decoding at the finest resolution level, then the speed of our method is always within 20% that of ZFP, as indicated by the green curve. If our method is allowed to decode at low resolution levels also, then for low and middle data quality, namely PSNR from 30 to 50, our method can achieve much better speed compared to ZFP because for these quality levels our decode can works at lower resolution levels.</a:t>
            </a:r>
          </a:p>
        </p:txBody>
      </p:sp>
      <p:sp>
        <p:nvSpPr>
          <p:cNvPr id="4" name="Slide Number Placeholder 3"/>
          <p:cNvSpPr>
            <a:spLocks noGrp="1"/>
          </p:cNvSpPr>
          <p:nvPr>
            <p:ph type="sldNum" sz="quarter" idx="5"/>
          </p:nvPr>
        </p:nvSpPr>
        <p:spPr/>
        <p:txBody>
          <a:bodyPr/>
          <a:lstStyle/>
          <a:p>
            <a:fld id="{A319CA93-5C2D-458B-A4BA-79A558E6F18C}" type="slidenum">
              <a:rPr lang="en-US" smtClean="0"/>
              <a:t>15</a:t>
            </a:fld>
            <a:endParaRPr lang="en-US"/>
          </a:p>
        </p:txBody>
      </p:sp>
    </p:spTree>
    <p:extLst>
      <p:ext uri="{BB962C8B-B14F-4D97-AF65-F5344CB8AC3E}">
        <p14:creationId xmlns:p14="http://schemas.microsoft.com/office/powerpoint/2010/main" val="912537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you can do with our data layout. We revisit the 900 GB volume shown at the beginning of the talk. We show here three approximations of increasing resolution and precision, all obtained from a single data layout. They are of sizes 7 MB, 112 MB and almost 1 GB, obtained in 1s, 2s, and 85s respectively. You may image each of these approximations is useful in a different situation, depending on the hardware you are using and the task at hand. </a:t>
            </a:r>
          </a:p>
        </p:txBody>
      </p:sp>
      <p:sp>
        <p:nvSpPr>
          <p:cNvPr id="4" name="Slide Number Placeholder 3"/>
          <p:cNvSpPr>
            <a:spLocks noGrp="1"/>
          </p:cNvSpPr>
          <p:nvPr>
            <p:ph type="sldNum" sz="quarter" idx="5"/>
          </p:nvPr>
        </p:nvSpPr>
        <p:spPr/>
        <p:txBody>
          <a:bodyPr/>
          <a:lstStyle/>
          <a:p>
            <a:fld id="{A319CA93-5C2D-458B-A4BA-79A558E6F18C}" type="slidenum">
              <a:rPr lang="en-US" smtClean="0"/>
              <a:t>16</a:t>
            </a:fld>
            <a:endParaRPr lang="en-US"/>
          </a:p>
        </p:txBody>
      </p:sp>
    </p:spTree>
    <p:extLst>
      <p:ext uri="{BB962C8B-B14F-4D97-AF65-F5344CB8AC3E}">
        <p14:creationId xmlns:p14="http://schemas.microsoft.com/office/powerpoint/2010/main" val="4047309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have introduced a unified model that unifies precision and resolution in a single tree.</a:t>
            </a:r>
          </a:p>
          <a:p>
            <a:endParaRPr lang="en-US" dirty="0"/>
          </a:p>
          <a:p>
            <a:r>
              <a:rPr lang="en-US" dirty="0"/>
              <a:t>We also introduced a family of data layouts to encode such trees, and classical encoding schemes are members of this family.</a:t>
            </a:r>
          </a:p>
          <a:p>
            <a:endParaRPr lang="en-US" dirty="0"/>
          </a:p>
          <a:p>
            <a:r>
              <a:rPr lang="en-US" dirty="0"/>
              <a:t>With carefully chosen parameters for the family of layouts, we proposed an implementation that achieves competitive speed, memory usage and compression ratios, and</a:t>
            </a:r>
          </a:p>
          <a:p>
            <a:endParaRPr lang="en-US" dirty="0"/>
          </a:p>
          <a:p>
            <a:r>
              <a:rPr lang="en-US" dirty="0"/>
              <a:t>Our data layout allows decoding with different precision-resolution trade-offs, per the needs of the application.</a:t>
            </a:r>
          </a:p>
        </p:txBody>
      </p:sp>
      <p:sp>
        <p:nvSpPr>
          <p:cNvPr id="4" name="Slide Number Placeholder 3"/>
          <p:cNvSpPr>
            <a:spLocks noGrp="1"/>
          </p:cNvSpPr>
          <p:nvPr>
            <p:ph type="sldNum" sz="quarter" idx="5"/>
          </p:nvPr>
        </p:nvSpPr>
        <p:spPr/>
        <p:txBody>
          <a:bodyPr/>
          <a:lstStyle/>
          <a:p>
            <a:fld id="{A319CA93-5C2D-458B-A4BA-79A558E6F18C}" type="slidenum">
              <a:rPr lang="en-US" smtClean="0"/>
              <a:t>17</a:t>
            </a:fld>
            <a:endParaRPr lang="en-US"/>
          </a:p>
        </p:txBody>
      </p:sp>
    </p:spTree>
    <p:extLst>
      <p:ext uri="{BB962C8B-B14F-4D97-AF65-F5344CB8AC3E}">
        <p14:creationId xmlns:p14="http://schemas.microsoft.com/office/powerpoint/2010/main" val="189240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code can be found on </a:t>
            </a:r>
            <a:r>
              <a:rPr lang="en-US" dirty="0" err="1"/>
              <a:t>github</a:t>
            </a:r>
            <a:r>
              <a:rPr lang="en-US" dirty="0"/>
              <a:t>. The slides and paper preprint can be found by scanning this QR code. We thank these sources of funding for the project. Thank you for your attention.</a:t>
            </a:r>
          </a:p>
        </p:txBody>
      </p:sp>
      <p:sp>
        <p:nvSpPr>
          <p:cNvPr id="4" name="Slide Number Placeholder 3"/>
          <p:cNvSpPr>
            <a:spLocks noGrp="1"/>
          </p:cNvSpPr>
          <p:nvPr>
            <p:ph type="sldNum" sz="quarter" idx="5"/>
          </p:nvPr>
        </p:nvSpPr>
        <p:spPr/>
        <p:txBody>
          <a:bodyPr/>
          <a:lstStyle/>
          <a:p>
            <a:fld id="{A319CA93-5C2D-458B-A4BA-79A558E6F18C}" type="slidenum">
              <a:rPr lang="en-US" smtClean="0"/>
              <a:t>18</a:t>
            </a:fld>
            <a:endParaRPr lang="en-US"/>
          </a:p>
        </p:txBody>
      </p:sp>
    </p:spTree>
    <p:extLst>
      <p:ext uri="{BB962C8B-B14F-4D97-AF65-F5344CB8AC3E}">
        <p14:creationId xmlns:p14="http://schemas.microsoft.com/office/powerpoint/2010/main" val="2176725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list of all papers mentioned in this talk.</a:t>
            </a:r>
          </a:p>
        </p:txBody>
      </p:sp>
      <p:sp>
        <p:nvSpPr>
          <p:cNvPr id="4" name="Slide Number Placeholder 3"/>
          <p:cNvSpPr>
            <a:spLocks noGrp="1"/>
          </p:cNvSpPr>
          <p:nvPr>
            <p:ph type="sldNum" sz="quarter" idx="5"/>
          </p:nvPr>
        </p:nvSpPr>
        <p:spPr/>
        <p:txBody>
          <a:bodyPr/>
          <a:lstStyle/>
          <a:p>
            <a:fld id="{A319CA93-5C2D-458B-A4BA-79A558E6F18C}" type="slidenum">
              <a:rPr lang="en-US" smtClean="0"/>
              <a:t>19</a:t>
            </a:fld>
            <a:endParaRPr lang="en-US"/>
          </a:p>
        </p:txBody>
      </p:sp>
    </p:spTree>
    <p:extLst>
      <p:ext uri="{BB962C8B-B14F-4D97-AF65-F5344CB8AC3E}">
        <p14:creationId xmlns:p14="http://schemas.microsoft.com/office/powerpoint/2010/main" val="183510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scientific data has been getting larger and larger thanks to advance in computing power in recent years.</a:t>
            </a:r>
          </a:p>
          <a:p>
            <a:endParaRPr lang="en-US" dirty="0"/>
          </a:p>
          <a:p>
            <a:r>
              <a:rPr lang="en-US" dirty="0"/>
              <a:t>Volumes that measure hundreds of gigabytes in size such as the one shown here is nowadays very common. If you want to study of such volumes, and do not have a very powerful workstation then the next best option is probably to perform some kind of compression.</a:t>
            </a:r>
          </a:p>
          <a:p>
            <a:endParaRPr lang="en-US" dirty="0"/>
          </a:p>
          <a:p>
            <a:r>
              <a:rPr lang="en-US" dirty="0"/>
              <a:t>There are two main compression approaches: reducing the data resolution, or reducing its precision. It is interesting to note that so far there has not been much effort in studying how to combine these two forms of data reduction, but we will see in this talk that we can combine them to achieve significant data reduction.</a:t>
            </a:r>
          </a:p>
        </p:txBody>
      </p:sp>
      <p:sp>
        <p:nvSpPr>
          <p:cNvPr id="4" name="Slide Number Placeholder 3"/>
          <p:cNvSpPr>
            <a:spLocks noGrp="1"/>
          </p:cNvSpPr>
          <p:nvPr>
            <p:ph type="sldNum" sz="quarter" idx="5"/>
          </p:nvPr>
        </p:nvSpPr>
        <p:spPr/>
        <p:txBody>
          <a:bodyPr/>
          <a:lstStyle/>
          <a:p>
            <a:fld id="{A319CA93-5C2D-458B-A4BA-79A558E6F18C}" type="slidenum">
              <a:rPr lang="en-US" smtClean="0"/>
              <a:t>2</a:t>
            </a:fld>
            <a:endParaRPr lang="en-US"/>
          </a:p>
        </p:txBody>
      </p:sp>
    </p:spTree>
    <p:extLst>
      <p:ext uri="{BB962C8B-B14F-4D97-AF65-F5344CB8AC3E}">
        <p14:creationId xmlns:p14="http://schemas.microsoft.com/office/powerpoint/2010/main" val="1897529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our tree model is a family of trees and not just one.</a:t>
            </a:r>
          </a:p>
          <a:p>
            <a:endParaRPr lang="en-US" dirty="0"/>
          </a:p>
          <a:p>
            <a:r>
              <a:rPr lang="en-US" dirty="0"/>
              <a:t>The family is parameterized by a single number d, which controls the </a:t>
            </a:r>
          </a:p>
        </p:txBody>
      </p:sp>
      <p:sp>
        <p:nvSpPr>
          <p:cNvPr id="4" name="Slide Number Placeholder 3"/>
          <p:cNvSpPr>
            <a:spLocks noGrp="1"/>
          </p:cNvSpPr>
          <p:nvPr>
            <p:ph type="sldNum" sz="quarter" idx="5"/>
          </p:nvPr>
        </p:nvSpPr>
        <p:spPr/>
        <p:txBody>
          <a:bodyPr/>
          <a:lstStyle/>
          <a:p>
            <a:fld id="{A319CA93-5C2D-458B-A4BA-79A558E6F18C}" type="slidenum">
              <a:rPr lang="en-US" smtClean="0"/>
              <a:t>21</a:t>
            </a:fld>
            <a:endParaRPr lang="en-US"/>
          </a:p>
        </p:txBody>
      </p:sp>
    </p:spTree>
    <p:extLst>
      <p:ext uri="{BB962C8B-B14F-4D97-AF65-F5344CB8AC3E}">
        <p14:creationId xmlns:p14="http://schemas.microsoft.com/office/powerpoint/2010/main" val="281834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modeled the precision-resolution tree, let’s talk about how it is computed and stored in practice.</a:t>
            </a:r>
          </a:p>
          <a:p>
            <a:endParaRPr lang="en-US" dirty="0"/>
          </a:p>
          <a:p>
            <a:r>
              <a:rPr lang="en-US" dirty="0"/>
              <a:t>The first concern is compression, which in practice is often done in blocks.</a:t>
            </a:r>
          </a:p>
          <a:p>
            <a:endParaRPr lang="en-US" dirty="0"/>
          </a:p>
          <a:p>
            <a:r>
              <a:rPr lang="en-US" dirty="0"/>
              <a:t>Blocking can happen in different domains. For example, ZFP uses blocking in the spatial domain, whereas JPEG2000 and SBHP use blocking in the tree domain, in bread-first and depth-first manner respectively.</a:t>
            </a:r>
          </a:p>
          <a:p>
            <a:endParaRPr lang="en-US" dirty="0"/>
          </a:p>
          <a:p>
            <a:r>
              <a:rPr lang="en-US" dirty="0"/>
              <a:t>Once the data samples are put into blocks, our tree of samples becomes a tree of blocks.</a:t>
            </a:r>
          </a:p>
          <a:p>
            <a:endParaRPr lang="en-US" dirty="0"/>
          </a:p>
          <a:p>
            <a:r>
              <a:rPr lang="en-US" dirty="0"/>
              <a:t>In the proposed data layout, we use bread-first blocking in the tree domain, similarly to JPEG2000.</a:t>
            </a:r>
          </a:p>
        </p:txBody>
      </p:sp>
      <p:sp>
        <p:nvSpPr>
          <p:cNvPr id="4" name="Slide Number Placeholder 3"/>
          <p:cNvSpPr>
            <a:spLocks noGrp="1"/>
          </p:cNvSpPr>
          <p:nvPr>
            <p:ph type="sldNum" sz="quarter" idx="5"/>
          </p:nvPr>
        </p:nvSpPr>
        <p:spPr/>
        <p:txBody>
          <a:bodyPr/>
          <a:lstStyle/>
          <a:p>
            <a:fld id="{A319CA93-5C2D-458B-A4BA-79A558E6F18C}" type="slidenum">
              <a:rPr lang="en-US" smtClean="0"/>
              <a:t>22</a:t>
            </a:fld>
            <a:endParaRPr lang="en-US"/>
          </a:p>
        </p:txBody>
      </p:sp>
    </p:spTree>
    <p:extLst>
      <p:ext uri="{BB962C8B-B14F-4D97-AF65-F5344CB8AC3E}">
        <p14:creationId xmlns:p14="http://schemas.microsoft.com/office/powerpoint/2010/main" val="2138149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9CA93-5C2D-458B-A4BA-79A558E6F18C}" type="slidenum">
              <a:rPr lang="en-US" smtClean="0"/>
              <a:t>23</a:t>
            </a:fld>
            <a:endParaRPr lang="en-US"/>
          </a:p>
        </p:txBody>
      </p:sp>
    </p:spTree>
    <p:extLst>
      <p:ext uri="{BB962C8B-B14F-4D97-AF65-F5344CB8AC3E}">
        <p14:creationId xmlns:p14="http://schemas.microsoft.com/office/powerpoint/2010/main" val="3263296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 field is reconstructed.</a:t>
            </a:r>
          </a:p>
          <a:p>
            <a:endParaRPr lang="en-US" dirty="0"/>
          </a:p>
          <a:p>
            <a:r>
              <a:rPr lang="en-US" dirty="0"/>
              <a:t>Given a query which contains a region of interest, a resolution level, and a precision level, we first fetch relevant chunks from disk.</a:t>
            </a:r>
          </a:p>
          <a:p>
            <a:endParaRPr lang="en-US" dirty="0"/>
          </a:p>
          <a:p>
            <a:r>
              <a:rPr lang="en-US" dirty="0"/>
              <a:t>The compressed blocks in relevant bricks within each chunk are then copied and decompressed into a buffer.</a:t>
            </a:r>
          </a:p>
          <a:p>
            <a:endParaRPr lang="en-US" dirty="0"/>
          </a:p>
          <a:p>
            <a:r>
              <a:rPr lang="en-US" dirty="0"/>
              <a:t>This gives us a set of wavelet coefficients. Note that some coefficients in a brick can be missing, which we simply assume to be 0. These missing blocks are shown as black squares here.</a:t>
            </a:r>
          </a:p>
          <a:p>
            <a:endParaRPr lang="en-US" dirty="0"/>
          </a:p>
          <a:p>
            <a:r>
              <a:rPr lang="en-US" dirty="0"/>
              <a:t>We then inverse transform the wavelet coefficients to get back an approximation of the original data within the requested region of interest.</a:t>
            </a:r>
          </a:p>
          <a:p>
            <a:endParaRPr lang="en-US" dirty="0"/>
          </a:p>
        </p:txBody>
      </p:sp>
      <p:sp>
        <p:nvSpPr>
          <p:cNvPr id="4" name="Slide Number Placeholder 3"/>
          <p:cNvSpPr>
            <a:spLocks noGrp="1"/>
          </p:cNvSpPr>
          <p:nvPr>
            <p:ph type="sldNum" sz="quarter" idx="5"/>
          </p:nvPr>
        </p:nvSpPr>
        <p:spPr/>
        <p:txBody>
          <a:bodyPr/>
          <a:lstStyle/>
          <a:p>
            <a:fld id="{A319CA93-5C2D-458B-A4BA-79A558E6F18C}" type="slidenum">
              <a:rPr lang="en-US" smtClean="0"/>
              <a:t>24</a:t>
            </a:fld>
            <a:endParaRPr lang="en-US"/>
          </a:p>
        </p:txBody>
      </p:sp>
    </p:spTree>
    <p:extLst>
      <p:ext uri="{BB962C8B-B14F-4D97-AF65-F5344CB8AC3E}">
        <p14:creationId xmlns:p14="http://schemas.microsoft.com/office/powerpoint/2010/main" val="277121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data model, the brick size, filtering operation, block size, compression method, and tile size are all parameters.</a:t>
            </a:r>
          </a:p>
          <a:p>
            <a:endParaRPr lang="en-US" dirty="0"/>
          </a:p>
          <a:p>
            <a:r>
              <a:rPr lang="en-US" dirty="0"/>
              <a:t>For the proposed implementation, we have chosen particular values for the brick and tile sizes, based on extensive experiments.</a:t>
            </a:r>
          </a:p>
          <a:p>
            <a:endParaRPr lang="en-US" dirty="0"/>
          </a:p>
          <a:p>
            <a:r>
              <a:rPr lang="en-US" dirty="0"/>
              <a:t>For filtering, we use the linear b-spline wavelets, but note that for certain analysis tasks, other filters such as the max filter may work better. For details please see the paper.</a:t>
            </a:r>
          </a:p>
          <a:p>
            <a:endParaRPr lang="en-US" dirty="0"/>
          </a:p>
          <a:p>
            <a:r>
              <a:rPr lang="en-US" dirty="0"/>
              <a:t>For compression, we use ZFP in fixed accuracy mode to compress the wavelet coefficients for performance reason, but note that other bit plane coders may also work.</a:t>
            </a:r>
          </a:p>
        </p:txBody>
      </p:sp>
      <p:sp>
        <p:nvSpPr>
          <p:cNvPr id="4" name="Slide Number Placeholder 3"/>
          <p:cNvSpPr>
            <a:spLocks noGrp="1"/>
          </p:cNvSpPr>
          <p:nvPr>
            <p:ph type="sldNum" sz="quarter" idx="5"/>
          </p:nvPr>
        </p:nvSpPr>
        <p:spPr/>
        <p:txBody>
          <a:bodyPr/>
          <a:lstStyle/>
          <a:p>
            <a:fld id="{A319CA93-5C2D-458B-A4BA-79A558E6F18C}" type="slidenum">
              <a:rPr lang="en-US" smtClean="0"/>
              <a:t>25</a:t>
            </a:fld>
            <a:endParaRPr lang="en-US"/>
          </a:p>
        </p:txBody>
      </p:sp>
    </p:spTree>
    <p:extLst>
      <p:ext uri="{BB962C8B-B14F-4D97-AF65-F5344CB8AC3E}">
        <p14:creationId xmlns:p14="http://schemas.microsoft.com/office/powerpoint/2010/main" val="1743031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note that our tree model is different from a traditional quadtree and octree.</a:t>
            </a:r>
          </a:p>
          <a:p>
            <a:endParaRPr lang="en-US" dirty="0"/>
          </a:p>
          <a:p>
            <a:r>
              <a:rPr lang="en-US" dirty="0"/>
              <a:t>In a traditional quadtree, the leaf nodes correspond to grid points, and each parent node is positioned exactly at the center of cell formed by their children.</a:t>
            </a:r>
          </a:p>
          <a:p>
            <a:endParaRPr lang="en-US" dirty="0"/>
          </a:p>
          <a:p>
            <a:r>
              <a:rPr lang="en-US" dirty="0"/>
              <a:t>This kind of tree is also known by other names such as mipmaps or image pyramids.</a:t>
            </a:r>
          </a:p>
        </p:txBody>
      </p:sp>
      <p:sp>
        <p:nvSpPr>
          <p:cNvPr id="4" name="Slide Number Placeholder 3"/>
          <p:cNvSpPr>
            <a:spLocks noGrp="1"/>
          </p:cNvSpPr>
          <p:nvPr>
            <p:ph type="sldNum" sz="quarter" idx="5"/>
          </p:nvPr>
        </p:nvSpPr>
        <p:spPr/>
        <p:txBody>
          <a:bodyPr/>
          <a:lstStyle/>
          <a:p>
            <a:fld id="{A319CA93-5C2D-458B-A4BA-79A558E6F18C}" type="slidenum">
              <a:rPr lang="en-US" smtClean="0"/>
              <a:t>26</a:t>
            </a:fld>
            <a:endParaRPr lang="en-US"/>
          </a:p>
        </p:txBody>
      </p:sp>
    </p:spTree>
    <p:extLst>
      <p:ext uri="{BB962C8B-B14F-4D97-AF65-F5344CB8AC3E}">
        <p14:creationId xmlns:p14="http://schemas.microsoft.com/office/powerpoint/2010/main" val="949009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9CA93-5C2D-458B-A4BA-79A558E6F18C}" type="slidenum">
              <a:rPr lang="en-US" smtClean="0"/>
              <a:t>27</a:t>
            </a:fld>
            <a:endParaRPr lang="en-US"/>
          </a:p>
        </p:txBody>
      </p:sp>
    </p:spTree>
    <p:extLst>
      <p:ext uri="{BB962C8B-B14F-4D97-AF65-F5344CB8AC3E}">
        <p14:creationId xmlns:p14="http://schemas.microsoft.com/office/powerpoint/2010/main" val="683169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need to store the compressed blocks to disk. For this purpose, we define the concept of a tile.</a:t>
            </a:r>
          </a:p>
          <a:p>
            <a:endParaRPr lang="en-US" dirty="0"/>
          </a:p>
          <a:p>
            <a:r>
              <a:rPr lang="en-US" dirty="0"/>
              <a:t>In the simplest case, a tile is a spatial grouping of bricks, here a tile is shown with green boundary encompassing two bricks.</a:t>
            </a:r>
          </a:p>
          <a:p>
            <a:endParaRPr lang="en-US" dirty="0"/>
          </a:p>
          <a:p>
            <a:r>
              <a:rPr lang="en-US" dirty="0"/>
              <a:t>We further split a tile into chunks, each chunk contains blocks belonging to only one bit plane and one </a:t>
            </a:r>
            <a:r>
              <a:rPr lang="en-US" dirty="0" err="1"/>
              <a:t>subband</a:t>
            </a:r>
            <a:r>
              <a:rPr lang="en-US" dirty="0"/>
              <a:t>.</a:t>
            </a:r>
          </a:p>
          <a:p>
            <a:endParaRPr lang="en-US" dirty="0"/>
          </a:p>
          <a:p>
            <a:r>
              <a:rPr lang="en-US" dirty="0"/>
              <a:t>In this example, there are two bit planes and four </a:t>
            </a:r>
            <a:r>
              <a:rPr lang="en-US" dirty="0" err="1"/>
              <a:t>subbands</a:t>
            </a:r>
            <a:r>
              <a:rPr lang="en-US" dirty="0"/>
              <a:t>, so a tile contains eight chunks in total.</a:t>
            </a:r>
          </a:p>
          <a:p>
            <a:endParaRPr lang="en-US" dirty="0"/>
          </a:p>
          <a:p>
            <a:r>
              <a:rPr lang="en-US" dirty="0"/>
              <a:t>Chunks are our units of disk I/O. That is, for efficiency, we write to disk and read from disk one chunk at a time.</a:t>
            </a:r>
          </a:p>
          <a:p>
            <a:endParaRPr lang="en-US" dirty="0"/>
          </a:p>
        </p:txBody>
      </p:sp>
      <p:sp>
        <p:nvSpPr>
          <p:cNvPr id="4" name="Slide Number Placeholder 3"/>
          <p:cNvSpPr>
            <a:spLocks noGrp="1"/>
          </p:cNvSpPr>
          <p:nvPr>
            <p:ph type="sldNum" sz="quarter" idx="5"/>
          </p:nvPr>
        </p:nvSpPr>
        <p:spPr/>
        <p:txBody>
          <a:bodyPr/>
          <a:lstStyle/>
          <a:p>
            <a:fld id="{A319CA93-5C2D-458B-A4BA-79A558E6F18C}" type="slidenum">
              <a:rPr lang="en-US" smtClean="0"/>
              <a:t>28</a:t>
            </a:fld>
            <a:endParaRPr lang="en-US"/>
          </a:p>
        </p:txBody>
      </p:sp>
    </p:spTree>
    <p:extLst>
      <p:ext uri="{BB962C8B-B14F-4D97-AF65-F5344CB8AC3E}">
        <p14:creationId xmlns:p14="http://schemas.microsoft.com/office/powerpoint/2010/main" val="1449354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9CA93-5C2D-458B-A4BA-79A558E6F18C}" type="slidenum">
              <a:rPr lang="en-US" smtClean="0"/>
              <a:t>29</a:t>
            </a:fld>
            <a:endParaRPr lang="en-US"/>
          </a:p>
        </p:txBody>
      </p:sp>
    </p:spTree>
    <p:extLst>
      <p:ext uri="{BB962C8B-B14F-4D97-AF65-F5344CB8AC3E}">
        <p14:creationId xmlns:p14="http://schemas.microsoft.com/office/powerpoint/2010/main" val="335405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9CA93-5C2D-458B-A4BA-79A558E6F18C}" type="slidenum">
              <a:rPr lang="en-US" smtClean="0"/>
              <a:t>30</a:t>
            </a:fld>
            <a:endParaRPr lang="en-US"/>
          </a:p>
        </p:txBody>
      </p:sp>
    </p:spTree>
    <p:extLst>
      <p:ext uri="{BB962C8B-B14F-4D97-AF65-F5344CB8AC3E}">
        <p14:creationId xmlns:p14="http://schemas.microsoft.com/office/powerpoint/2010/main" val="399175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try to categorize data reduction techniques in this 2D space of precision and resolution.</a:t>
            </a:r>
          </a:p>
          <a:p>
            <a:endParaRPr lang="en-US" dirty="0"/>
          </a:p>
          <a:p>
            <a:r>
              <a:rPr lang="en-US" dirty="0"/>
              <a:t>Most compression techniques perform some kind of quantization, which reduces the data precision. Hence, each such technique produces one approximation that corresponds to one point in this space.</a:t>
            </a:r>
          </a:p>
          <a:p>
            <a:endParaRPr lang="en-US" dirty="0"/>
          </a:p>
          <a:p>
            <a:r>
              <a:rPr lang="en-US" dirty="0"/>
              <a:t>Next, bit plane embedded coders such as ZFP can produce a progression in precision, where if we continue to decode, we obtain data approximations that are more and more accurate.</a:t>
            </a:r>
          </a:p>
          <a:p>
            <a:endParaRPr lang="en-US" dirty="0"/>
          </a:p>
          <a:p>
            <a:r>
              <a:rPr lang="en-US" dirty="0"/>
              <a:t>On the other hand, resolution-based techniques such as octrees give us a progression in resolution, where approximations get finer and finer as we decode.</a:t>
            </a:r>
          </a:p>
          <a:p>
            <a:endParaRPr lang="en-US" dirty="0"/>
          </a:p>
          <a:p>
            <a:r>
              <a:rPr lang="en-US" dirty="0"/>
              <a:t>JPEG2000 is probably the first attempt at combining resolution and precision; it gives us a single progression curve in the precision-resolution space.</a:t>
            </a:r>
          </a:p>
          <a:p>
            <a:endParaRPr lang="en-US" dirty="0"/>
          </a:p>
          <a:p>
            <a:r>
              <a:rPr lang="en-US" dirty="0"/>
              <a:t>Finally, the data layout that we are presenting allows data reconstruction at any point in this 2D space, and therefore any progression curve is possible.</a:t>
            </a:r>
          </a:p>
          <a:p>
            <a:endParaRPr lang="en-US" dirty="0"/>
          </a:p>
          <a:p>
            <a:endParaRPr lang="en-US" dirty="0"/>
          </a:p>
        </p:txBody>
      </p:sp>
      <p:sp>
        <p:nvSpPr>
          <p:cNvPr id="4" name="Slide Number Placeholder 3"/>
          <p:cNvSpPr>
            <a:spLocks noGrp="1"/>
          </p:cNvSpPr>
          <p:nvPr>
            <p:ph type="sldNum" sz="quarter" idx="5"/>
          </p:nvPr>
        </p:nvSpPr>
        <p:spPr/>
        <p:txBody>
          <a:bodyPr/>
          <a:lstStyle/>
          <a:p>
            <a:fld id="{A319CA93-5C2D-458B-A4BA-79A558E6F18C}" type="slidenum">
              <a:rPr lang="en-US" smtClean="0"/>
              <a:t>3</a:t>
            </a:fld>
            <a:endParaRPr lang="en-US"/>
          </a:p>
        </p:txBody>
      </p:sp>
    </p:spTree>
    <p:extLst>
      <p:ext uri="{BB962C8B-B14F-4D97-AF65-F5344CB8AC3E}">
        <p14:creationId xmlns:p14="http://schemas.microsoft.com/office/powerpoint/2010/main" val="2809698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9CA93-5C2D-458B-A4BA-79A558E6F18C}" type="slidenum">
              <a:rPr lang="en-US" smtClean="0"/>
              <a:t>31</a:t>
            </a:fld>
            <a:endParaRPr lang="en-US"/>
          </a:p>
        </p:txBody>
      </p:sp>
    </p:spTree>
    <p:extLst>
      <p:ext uri="{BB962C8B-B14F-4D97-AF65-F5344CB8AC3E}">
        <p14:creationId xmlns:p14="http://schemas.microsoft.com/office/powerpoint/2010/main" val="4169680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9CA93-5C2D-458B-A4BA-79A558E6F18C}" type="slidenum">
              <a:rPr lang="en-US" smtClean="0"/>
              <a:t>32</a:t>
            </a:fld>
            <a:endParaRPr lang="en-US"/>
          </a:p>
        </p:txBody>
      </p:sp>
    </p:spTree>
    <p:extLst>
      <p:ext uri="{BB962C8B-B14F-4D97-AF65-F5344CB8AC3E}">
        <p14:creationId xmlns:p14="http://schemas.microsoft.com/office/powerpoint/2010/main" val="411862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 we care so much about allowing access to the whole precision-resolution space?</a:t>
            </a:r>
          </a:p>
          <a:p>
            <a:endParaRPr lang="en-US" dirty="0"/>
          </a:p>
          <a:p>
            <a:r>
              <a:rPr lang="en-US" dirty="0"/>
              <a:t>The first reason is that we can achieve better data quality by combining reduction in resolution and reduction in precision.</a:t>
            </a:r>
          </a:p>
          <a:p>
            <a:endParaRPr lang="en-US" dirty="0"/>
          </a:p>
          <a:p>
            <a:r>
              <a:rPr lang="en-US" dirty="0"/>
              <a:t>If we reduce data in either axis only, we are quite limited in the amount of data we can reduce before the data quality is too low, for example we can see banding artifacts if we go too low in precision and pixelated artifacts if we go too low in resolution. In contrast, the last image here is of middle resolution and middle precision and is free from visual artifacts.</a:t>
            </a:r>
          </a:p>
          <a:p>
            <a:endParaRPr lang="en-US" dirty="0"/>
          </a:p>
          <a:p>
            <a:r>
              <a:rPr lang="en-US" dirty="0"/>
              <a:t>More details can be found in our 2018 VIS paper.</a:t>
            </a:r>
          </a:p>
        </p:txBody>
      </p:sp>
      <p:sp>
        <p:nvSpPr>
          <p:cNvPr id="4" name="Slide Number Placeholder 3"/>
          <p:cNvSpPr>
            <a:spLocks noGrp="1"/>
          </p:cNvSpPr>
          <p:nvPr>
            <p:ph type="sldNum" sz="quarter" idx="5"/>
          </p:nvPr>
        </p:nvSpPr>
        <p:spPr/>
        <p:txBody>
          <a:bodyPr/>
          <a:lstStyle/>
          <a:p>
            <a:fld id="{A319CA93-5C2D-458B-A4BA-79A558E6F18C}" type="slidenum">
              <a:rPr lang="en-US" smtClean="0"/>
              <a:t>4</a:t>
            </a:fld>
            <a:endParaRPr lang="en-US"/>
          </a:p>
        </p:txBody>
      </p:sp>
    </p:spTree>
    <p:extLst>
      <p:ext uri="{BB962C8B-B14F-4D97-AF65-F5344CB8AC3E}">
        <p14:creationId xmlns:p14="http://schemas.microsoft.com/office/powerpoint/2010/main" val="123044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reason why we want to allow access to the full precision-resolution space is that sometimes we need resolution and sometimes we need precision for the task at hand.</a:t>
            </a:r>
          </a:p>
          <a:p>
            <a:endParaRPr lang="en-US" dirty="0"/>
          </a:p>
          <a:p>
            <a:r>
              <a:rPr lang="en-US" dirty="0"/>
              <a:t>Here we want to extract an </a:t>
            </a:r>
            <a:r>
              <a:rPr lang="en-US" dirty="0" err="1"/>
              <a:t>isocontour</a:t>
            </a:r>
            <a:r>
              <a:rPr lang="en-US" dirty="0"/>
              <a:t> from a 2D function. On the top row the function is rapidly varying, so more resolution is needed for a more accurate contour. On the bottom row, however, the function is much smoother so more precision is needed instead. You can see this by comparing the contour in the second column with the one in the third column. For the top row, the third column is better than the second, while for the bottom row, the second column is better than the third.</a:t>
            </a:r>
          </a:p>
        </p:txBody>
      </p:sp>
      <p:sp>
        <p:nvSpPr>
          <p:cNvPr id="4" name="Slide Number Placeholder 3"/>
          <p:cNvSpPr>
            <a:spLocks noGrp="1"/>
          </p:cNvSpPr>
          <p:nvPr>
            <p:ph type="sldNum" sz="quarter" idx="5"/>
          </p:nvPr>
        </p:nvSpPr>
        <p:spPr/>
        <p:txBody>
          <a:bodyPr/>
          <a:lstStyle/>
          <a:p>
            <a:fld id="{A319CA93-5C2D-458B-A4BA-79A558E6F18C}" type="slidenum">
              <a:rPr lang="en-US" smtClean="0"/>
              <a:t>5</a:t>
            </a:fld>
            <a:endParaRPr lang="en-US"/>
          </a:p>
        </p:txBody>
      </p:sp>
    </p:spTree>
    <p:extLst>
      <p:ext uri="{BB962C8B-B14F-4D97-AF65-F5344CB8AC3E}">
        <p14:creationId xmlns:p14="http://schemas.microsoft.com/office/powerpoint/2010/main" val="236272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sometimes approximations with more resolution are better and some other times those with more precision are better, what we really want is a single data layout from which we can query the data at different resolution and precision levels, depending on the task at hand.</a:t>
            </a:r>
          </a:p>
        </p:txBody>
      </p:sp>
      <p:sp>
        <p:nvSpPr>
          <p:cNvPr id="4" name="Slide Number Placeholder 3"/>
          <p:cNvSpPr>
            <a:spLocks noGrp="1"/>
          </p:cNvSpPr>
          <p:nvPr>
            <p:ph type="sldNum" sz="quarter" idx="5"/>
          </p:nvPr>
        </p:nvSpPr>
        <p:spPr/>
        <p:txBody>
          <a:bodyPr/>
          <a:lstStyle/>
          <a:p>
            <a:fld id="{A319CA93-5C2D-458B-A4BA-79A558E6F18C}" type="slidenum">
              <a:rPr lang="en-US" smtClean="0"/>
              <a:t>6</a:t>
            </a:fld>
            <a:endParaRPr lang="en-US"/>
          </a:p>
        </p:txBody>
      </p:sp>
    </p:spTree>
    <p:extLst>
      <p:ext uri="{BB962C8B-B14F-4D97-AF65-F5344CB8AC3E}">
        <p14:creationId xmlns:p14="http://schemas.microsoft.com/office/powerpoint/2010/main" val="776041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see how we can do that. First let’s get into a little bit more detail on what we mean by reducing resolution and reducing precision. Consider this 4x4 greyscale image and its pixel values in binary.</a:t>
            </a:r>
          </a:p>
          <a:p>
            <a:endParaRPr lang="en-US" dirty="0"/>
          </a:p>
          <a:p>
            <a:r>
              <a:rPr lang="en-US" dirty="0"/>
              <a:t>We can obtain a 2x4 approximation to this image by retaining only half the number of pixels in X and throwing away the rest of the pixels.</a:t>
            </a:r>
          </a:p>
          <a:p>
            <a:endParaRPr lang="en-US" dirty="0"/>
          </a:p>
          <a:p>
            <a:r>
              <a:rPr lang="en-US" dirty="0"/>
              <a:t>We can also obtain a 4-bit approximation of this image by retaining the most significant 4 bits for each pixel, zeroing out the rest of the bits. The technical term for this is quantization. In this case we can say that we retain only the first four bit planes of the image.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given that in either case we know exactly which bits to retrieve, we can easily query the data at any resolution and precision levels, right?</a:t>
            </a:r>
          </a:p>
        </p:txBody>
      </p:sp>
      <p:sp>
        <p:nvSpPr>
          <p:cNvPr id="4" name="Slide Number Placeholder 3"/>
          <p:cNvSpPr>
            <a:spLocks noGrp="1"/>
          </p:cNvSpPr>
          <p:nvPr>
            <p:ph type="sldNum" sz="quarter" idx="5"/>
          </p:nvPr>
        </p:nvSpPr>
        <p:spPr/>
        <p:txBody>
          <a:bodyPr/>
          <a:lstStyle/>
          <a:p>
            <a:fld id="{A319CA93-5C2D-458B-A4BA-79A558E6F18C}" type="slidenum">
              <a:rPr lang="en-US" smtClean="0"/>
              <a:t>7</a:t>
            </a:fld>
            <a:endParaRPr lang="en-US"/>
          </a:p>
        </p:txBody>
      </p:sp>
    </p:spTree>
    <p:extLst>
      <p:ext uri="{BB962C8B-B14F-4D97-AF65-F5344CB8AC3E}">
        <p14:creationId xmlns:p14="http://schemas.microsoft.com/office/powerpoint/2010/main" val="298953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the problem is a bit more complicated, because in practice, disk reads happen not in units of individual bits but rather in unit of multiple bytes at a time for performance reason.</a:t>
            </a:r>
          </a:p>
          <a:p>
            <a:endParaRPr lang="en-US" dirty="0"/>
          </a:p>
          <a:p>
            <a:r>
              <a:rPr lang="en-US" dirty="0"/>
              <a:t>So this is how the bits are typically laid out on disk for the previous image, in row-major order of the pixels. If we assume that disk reads happen in blocks of four bytes, then for either the resolution or the precision case, even though we want only a subset of the bits, we have to perform four disk reads to get the bits that we want, and essentially we are reading the whole image from disk with these four reads. Of course we can throw away the bits that we are not asking for, but this is obviously very wasteful, since if we already fetch the bits from disk we may as well use them.</a:t>
            </a:r>
          </a:p>
          <a:p>
            <a:endParaRPr lang="en-US" dirty="0"/>
          </a:p>
          <a:p>
            <a:r>
              <a:rPr lang="en-US" dirty="0"/>
              <a:t>Our solution to this problem is to rearrange the bits and organize them into chunks such that each chunk does not span across resolution levels or bit planes. Then if we read from the disk in units of chunks we can choose to only read bits that belong to certain resolution levels or bit planes. This way we do not read bits that we do not need. But first we have to associate each bit of the data with a bit plane and a resolution level.</a:t>
            </a:r>
          </a:p>
        </p:txBody>
      </p:sp>
      <p:sp>
        <p:nvSpPr>
          <p:cNvPr id="4" name="Slide Number Placeholder 3"/>
          <p:cNvSpPr>
            <a:spLocks noGrp="1"/>
          </p:cNvSpPr>
          <p:nvPr>
            <p:ph type="sldNum" sz="quarter" idx="5"/>
          </p:nvPr>
        </p:nvSpPr>
        <p:spPr/>
        <p:txBody>
          <a:bodyPr/>
          <a:lstStyle/>
          <a:p>
            <a:fld id="{A319CA93-5C2D-458B-A4BA-79A558E6F18C}" type="slidenum">
              <a:rPr lang="en-US" smtClean="0"/>
              <a:t>8</a:t>
            </a:fld>
            <a:endParaRPr lang="en-US"/>
          </a:p>
        </p:txBody>
      </p:sp>
    </p:spTree>
    <p:extLst>
      <p:ext uri="{BB962C8B-B14F-4D97-AF65-F5344CB8AC3E}">
        <p14:creationId xmlns:p14="http://schemas.microsoft.com/office/powerpoint/2010/main" val="326916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we can associate each bit to a resolution level.</a:t>
            </a:r>
          </a:p>
          <a:p>
            <a:r>
              <a:rPr lang="en-US" dirty="0"/>
              <a:t>We do so by constructing a tree where every node is associated with a grid point.</a:t>
            </a:r>
          </a:p>
          <a:p>
            <a:r>
              <a:rPr lang="en-US" dirty="0"/>
              <a:t>In fact, the association is bijective, so every grid point is also associated with a tree node.</a:t>
            </a:r>
          </a:p>
          <a:p>
            <a:r>
              <a:rPr lang="en-US" dirty="0"/>
              <a:t>In the paper we give a formula to go from a grid point to the index of its corresponding node in the tree, that’s why you see here we can number every tree node and grid point accordingly.</a:t>
            </a:r>
          </a:p>
          <a:p>
            <a:endParaRPr lang="en-US" dirty="0"/>
          </a:p>
          <a:p>
            <a:r>
              <a:rPr lang="en-US" dirty="0"/>
              <a:t>The nodes and grid points here are colored by their resolution level, and as we traverse the tree from the top down, we obtain finer and finer approximations of the original field.</a:t>
            </a:r>
          </a:p>
        </p:txBody>
      </p:sp>
      <p:sp>
        <p:nvSpPr>
          <p:cNvPr id="4" name="Slide Number Placeholder 3"/>
          <p:cNvSpPr>
            <a:spLocks noGrp="1"/>
          </p:cNvSpPr>
          <p:nvPr>
            <p:ph type="sldNum" sz="quarter" idx="5"/>
          </p:nvPr>
        </p:nvSpPr>
        <p:spPr/>
        <p:txBody>
          <a:bodyPr/>
          <a:lstStyle/>
          <a:p>
            <a:fld id="{A319CA93-5C2D-458B-A4BA-79A558E6F18C}" type="slidenum">
              <a:rPr lang="en-US" smtClean="0"/>
              <a:t>9</a:t>
            </a:fld>
            <a:endParaRPr lang="en-US"/>
          </a:p>
        </p:txBody>
      </p:sp>
    </p:spTree>
    <p:extLst>
      <p:ext uri="{BB962C8B-B14F-4D97-AF65-F5344CB8AC3E}">
        <p14:creationId xmlns:p14="http://schemas.microsoft.com/office/powerpoint/2010/main" val="3529284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0DDF-3137-4BB0-AAAB-EB50FC0621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E1A793-05C0-4C79-97A3-BF1D20CCC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5A98D3-6512-47B9-8082-87445D1788C2}"/>
              </a:ext>
            </a:extLst>
          </p:cNvPr>
          <p:cNvSpPr>
            <a:spLocks noGrp="1"/>
          </p:cNvSpPr>
          <p:nvPr>
            <p:ph type="dt" sz="half" idx="10"/>
          </p:nvPr>
        </p:nvSpPr>
        <p:spPr/>
        <p:txBody>
          <a:bodyPr/>
          <a:lstStyle/>
          <a:p>
            <a:fld id="{A32CF55A-A9B2-4E1C-9CB5-B3920C32D78F}" type="datetimeFigureOut">
              <a:rPr lang="en-US" smtClean="0"/>
              <a:t>9/14/2020</a:t>
            </a:fld>
            <a:endParaRPr lang="en-US"/>
          </a:p>
        </p:txBody>
      </p:sp>
      <p:sp>
        <p:nvSpPr>
          <p:cNvPr id="5" name="Footer Placeholder 4">
            <a:extLst>
              <a:ext uri="{FF2B5EF4-FFF2-40B4-BE49-F238E27FC236}">
                <a16:creationId xmlns:a16="http://schemas.microsoft.com/office/drawing/2014/main" id="{62143DB6-573D-4707-9C10-8A5D2C61E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C610C-1278-4809-91E3-9B801257B61A}"/>
              </a:ext>
            </a:extLst>
          </p:cNvPr>
          <p:cNvSpPr>
            <a:spLocks noGrp="1"/>
          </p:cNvSpPr>
          <p:nvPr>
            <p:ph type="sldNum" sz="quarter" idx="12"/>
          </p:nvPr>
        </p:nvSpPr>
        <p:spPr/>
        <p:txBody>
          <a:bodyPr/>
          <a:lstStyle/>
          <a:p>
            <a:fld id="{18039628-F65F-4C51-B73E-E3A475FB073E}" type="slidenum">
              <a:rPr lang="en-US" smtClean="0"/>
              <a:t>‹#›</a:t>
            </a:fld>
            <a:endParaRPr lang="en-US"/>
          </a:p>
        </p:txBody>
      </p:sp>
    </p:spTree>
    <p:extLst>
      <p:ext uri="{BB962C8B-B14F-4D97-AF65-F5344CB8AC3E}">
        <p14:creationId xmlns:p14="http://schemas.microsoft.com/office/powerpoint/2010/main" val="426515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089C-6D19-49A3-BEE0-53891028A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7FF551-0D97-4339-A3F2-2A5EF3DF0C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5A45C-42DA-43E9-9BC4-CA1644B7E34D}"/>
              </a:ext>
            </a:extLst>
          </p:cNvPr>
          <p:cNvSpPr>
            <a:spLocks noGrp="1"/>
          </p:cNvSpPr>
          <p:nvPr>
            <p:ph type="dt" sz="half" idx="10"/>
          </p:nvPr>
        </p:nvSpPr>
        <p:spPr/>
        <p:txBody>
          <a:bodyPr/>
          <a:lstStyle/>
          <a:p>
            <a:fld id="{A32CF55A-A9B2-4E1C-9CB5-B3920C32D78F}" type="datetimeFigureOut">
              <a:rPr lang="en-US" smtClean="0"/>
              <a:t>9/14/2020</a:t>
            </a:fld>
            <a:endParaRPr lang="en-US"/>
          </a:p>
        </p:txBody>
      </p:sp>
      <p:sp>
        <p:nvSpPr>
          <p:cNvPr id="5" name="Footer Placeholder 4">
            <a:extLst>
              <a:ext uri="{FF2B5EF4-FFF2-40B4-BE49-F238E27FC236}">
                <a16:creationId xmlns:a16="http://schemas.microsoft.com/office/drawing/2014/main" id="{0B460D58-7BD8-4EF1-AD3C-6F5438434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601F5-7732-4A48-A9F5-55D98B898791}"/>
              </a:ext>
            </a:extLst>
          </p:cNvPr>
          <p:cNvSpPr>
            <a:spLocks noGrp="1"/>
          </p:cNvSpPr>
          <p:nvPr>
            <p:ph type="sldNum" sz="quarter" idx="12"/>
          </p:nvPr>
        </p:nvSpPr>
        <p:spPr/>
        <p:txBody>
          <a:bodyPr/>
          <a:lstStyle/>
          <a:p>
            <a:fld id="{18039628-F65F-4C51-B73E-E3A475FB073E}" type="slidenum">
              <a:rPr lang="en-US" smtClean="0"/>
              <a:t>‹#›</a:t>
            </a:fld>
            <a:endParaRPr lang="en-US"/>
          </a:p>
        </p:txBody>
      </p:sp>
    </p:spTree>
    <p:extLst>
      <p:ext uri="{BB962C8B-B14F-4D97-AF65-F5344CB8AC3E}">
        <p14:creationId xmlns:p14="http://schemas.microsoft.com/office/powerpoint/2010/main" val="409063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67FB3E-E5DF-4DE9-A602-B8347B551D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D11D0-A7F3-4CBE-A886-EDC4A70C9C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31683-C32F-493B-9237-0B8844A30356}"/>
              </a:ext>
            </a:extLst>
          </p:cNvPr>
          <p:cNvSpPr>
            <a:spLocks noGrp="1"/>
          </p:cNvSpPr>
          <p:nvPr>
            <p:ph type="dt" sz="half" idx="10"/>
          </p:nvPr>
        </p:nvSpPr>
        <p:spPr/>
        <p:txBody>
          <a:bodyPr/>
          <a:lstStyle/>
          <a:p>
            <a:fld id="{A32CF55A-A9B2-4E1C-9CB5-B3920C32D78F}" type="datetimeFigureOut">
              <a:rPr lang="en-US" smtClean="0"/>
              <a:t>9/14/2020</a:t>
            </a:fld>
            <a:endParaRPr lang="en-US"/>
          </a:p>
        </p:txBody>
      </p:sp>
      <p:sp>
        <p:nvSpPr>
          <p:cNvPr id="5" name="Footer Placeholder 4">
            <a:extLst>
              <a:ext uri="{FF2B5EF4-FFF2-40B4-BE49-F238E27FC236}">
                <a16:creationId xmlns:a16="http://schemas.microsoft.com/office/drawing/2014/main" id="{9D1FCBE1-20E4-4EBA-B7EA-68412FC5C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32F7E-9C0B-489B-8C22-F2C33A277A02}"/>
              </a:ext>
            </a:extLst>
          </p:cNvPr>
          <p:cNvSpPr>
            <a:spLocks noGrp="1"/>
          </p:cNvSpPr>
          <p:nvPr>
            <p:ph type="sldNum" sz="quarter" idx="12"/>
          </p:nvPr>
        </p:nvSpPr>
        <p:spPr/>
        <p:txBody>
          <a:bodyPr/>
          <a:lstStyle/>
          <a:p>
            <a:fld id="{18039628-F65F-4C51-B73E-E3A475FB073E}" type="slidenum">
              <a:rPr lang="en-US" smtClean="0"/>
              <a:t>‹#›</a:t>
            </a:fld>
            <a:endParaRPr lang="en-US"/>
          </a:p>
        </p:txBody>
      </p:sp>
    </p:spTree>
    <p:extLst>
      <p:ext uri="{BB962C8B-B14F-4D97-AF65-F5344CB8AC3E}">
        <p14:creationId xmlns:p14="http://schemas.microsoft.com/office/powerpoint/2010/main" val="421564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D452-CC38-4658-B4B7-9B620C411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1A39CD-F8D4-41DE-A493-7AB9FA0FE7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BECC8-FEDF-4ACC-9069-0F1BB631D7F8}"/>
              </a:ext>
            </a:extLst>
          </p:cNvPr>
          <p:cNvSpPr>
            <a:spLocks noGrp="1"/>
          </p:cNvSpPr>
          <p:nvPr>
            <p:ph type="dt" sz="half" idx="10"/>
          </p:nvPr>
        </p:nvSpPr>
        <p:spPr/>
        <p:txBody>
          <a:bodyPr/>
          <a:lstStyle/>
          <a:p>
            <a:fld id="{A32CF55A-A9B2-4E1C-9CB5-B3920C32D78F}" type="datetimeFigureOut">
              <a:rPr lang="en-US" smtClean="0"/>
              <a:t>9/14/2020</a:t>
            </a:fld>
            <a:endParaRPr lang="en-US"/>
          </a:p>
        </p:txBody>
      </p:sp>
      <p:sp>
        <p:nvSpPr>
          <p:cNvPr id="5" name="Footer Placeholder 4">
            <a:extLst>
              <a:ext uri="{FF2B5EF4-FFF2-40B4-BE49-F238E27FC236}">
                <a16:creationId xmlns:a16="http://schemas.microsoft.com/office/drawing/2014/main" id="{AAD7EB98-56DC-4AB4-90D5-D6D2CBD4F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AA6A6-AF05-4D7A-BEE2-B763B08A2E64}"/>
              </a:ext>
            </a:extLst>
          </p:cNvPr>
          <p:cNvSpPr>
            <a:spLocks noGrp="1"/>
          </p:cNvSpPr>
          <p:nvPr>
            <p:ph type="sldNum" sz="quarter" idx="12"/>
          </p:nvPr>
        </p:nvSpPr>
        <p:spPr>
          <a:xfrm>
            <a:off x="11353800" y="0"/>
            <a:ext cx="838199" cy="365125"/>
          </a:xfrm>
          <a:solidFill>
            <a:schemeClr val="accent2">
              <a:lumMod val="20000"/>
              <a:lumOff val="80000"/>
            </a:schemeClr>
          </a:solidFill>
        </p:spPr>
        <p:txBody>
          <a:bodyPr/>
          <a:lstStyle/>
          <a:p>
            <a:fld id="{18039628-F65F-4C51-B73E-E3A475FB073E}" type="slidenum">
              <a:rPr lang="en-US" smtClean="0"/>
              <a:t>‹#›</a:t>
            </a:fld>
            <a:endParaRPr lang="en-US" dirty="0"/>
          </a:p>
        </p:txBody>
      </p:sp>
    </p:spTree>
    <p:extLst>
      <p:ext uri="{BB962C8B-B14F-4D97-AF65-F5344CB8AC3E}">
        <p14:creationId xmlns:p14="http://schemas.microsoft.com/office/powerpoint/2010/main" val="306546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08B0-830B-4D41-A9F9-15EDEB41B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3EFA9-F055-4C7D-9971-9334E84A25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991F17-CBD9-4763-95D4-9CA491E15099}"/>
              </a:ext>
            </a:extLst>
          </p:cNvPr>
          <p:cNvSpPr>
            <a:spLocks noGrp="1"/>
          </p:cNvSpPr>
          <p:nvPr>
            <p:ph type="dt" sz="half" idx="10"/>
          </p:nvPr>
        </p:nvSpPr>
        <p:spPr/>
        <p:txBody>
          <a:bodyPr/>
          <a:lstStyle/>
          <a:p>
            <a:fld id="{A32CF55A-A9B2-4E1C-9CB5-B3920C32D78F}" type="datetimeFigureOut">
              <a:rPr lang="en-US" smtClean="0"/>
              <a:t>9/14/2020</a:t>
            </a:fld>
            <a:endParaRPr lang="en-US"/>
          </a:p>
        </p:txBody>
      </p:sp>
      <p:sp>
        <p:nvSpPr>
          <p:cNvPr id="5" name="Footer Placeholder 4">
            <a:extLst>
              <a:ext uri="{FF2B5EF4-FFF2-40B4-BE49-F238E27FC236}">
                <a16:creationId xmlns:a16="http://schemas.microsoft.com/office/drawing/2014/main" id="{44A6752A-4E24-483B-B446-2F247435E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093D0-0628-4DCF-ABD9-1E44AF5CA9AA}"/>
              </a:ext>
            </a:extLst>
          </p:cNvPr>
          <p:cNvSpPr>
            <a:spLocks noGrp="1"/>
          </p:cNvSpPr>
          <p:nvPr>
            <p:ph type="sldNum" sz="quarter" idx="12"/>
          </p:nvPr>
        </p:nvSpPr>
        <p:spPr/>
        <p:txBody>
          <a:bodyPr/>
          <a:lstStyle/>
          <a:p>
            <a:fld id="{18039628-F65F-4C51-B73E-E3A475FB073E}" type="slidenum">
              <a:rPr lang="en-US" smtClean="0"/>
              <a:t>‹#›</a:t>
            </a:fld>
            <a:endParaRPr lang="en-US"/>
          </a:p>
        </p:txBody>
      </p:sp>
    </p:spTree>
    <p:extLst>
      <p:ext uri="{BB962C8B-B14F-4D97-AF65-F5344CB8AC3E}">
        <p14:creationId xmlns:p14="http://schemas.microsoft.com/office/powerpoint/2010/main" val="54228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B6DD-4F0E-4CB5-A451-BE4E83895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A606E1-3E74-4E90-8279-FCEA17418B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C15D2-C2B6-42B9-B29D-D5C27B9A91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91F141-A04F-4BC8-A69F-0B90BFE7606D}"/>
              </a:ext>
            </a:extLst>
          </p:cNvPr>
          <p:cNvSpPr>
            <a:spLocks noGrp="1"/>
          </p:cNvSpPr>
          <p:nvPr>
            <p:ph type="dt" sz="half" idx="10"/>
          </p:nvPr>
        </p:nvSpPr>
        <p:spPr/>
        <p:txBody>
          <a:bodyPr/>
          <a:lstStyle/>
          <a:p>
            <a:fld id="{A32CF55A-A9B2-4E1C-9CB5-B3920C32D78F}" type="datetimeFigureOut">
              <a:rPr lang="en-US" smtClean="0"/>
              <a:t>9/14/2020</a:t>
            </a:fld>
            <a:endParaRPr lang="en-US"/>
          </a:p>
        </p:txBody>
      </p:sp>
      <p:sp>
        <p:nvSpPr>
          <p:cNvPr id="6" name="Footer Placeholder 5">
            <a:extLst>
              <a:ext uri="{FF2B5EF4-FFF2-40B4-BE49-F238E27FC236}">
                <a16:creationId xmlns:a16="http://schemas.microsoft.com/office/drawing/2014/main" id="{86967CB0-B8B2-4397-A67A-D2C6D58DF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C67F2-330E-4435-962E-1DB5A2AF562C}"/>
              </a:ext>
            </a:extLst>
          </p:cNvPr>
          <p:cNvSpPr>
            <a:spLocks noGrp="1"/>
          </p:cNvSpPr>
          <p:nvPr>
            <p:ph type="sldNum" sz="quarter" idx="12"/>
          </p:nvPr>
        </p:nvSpPr>
        <p:spPr/>
        <p:txBody>
          <a:bodyPr/>
          <a:lstStyle/>
          <a:p>
            <a:fld id="{18039628-F65F-4C51-B73E-E3A475FB073E}" type="slidenum">
              <a:rPr lang="en-US" smtClean="0"/>
              <a:t>‹#›</a:t>
            </a:fld>
            <a:endParaRPr lang="en-US"/>
          </a:p>
        </p:txBody>
      </p:sp>
    </p:spTree>
    <p:extLst>
      <p:ext uri="{BB962C8B-B14F-4D97-AF65-F5344CB8AC3E}">
        <p14:creationId xmlns:p14="http://schemas.microsoft.com/office/powerpoint/2010/main" val="308547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6FD4-3747-42F6-B6F7-D0C883C2DB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5A917C-284C-4540-8299-7BD195E78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040E2D-30FA-484C-A087-11D77864F7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8E7099-B456-4E02-B1F1-A9AA160E7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101729-CEE9-4ACC-AF42-C8BA0A1300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1A4608-0833-436B-A90A-47A5527374A2}"/>
              </a:ext>
            </a:extLst>
          </p:cNvPr>
          <p:cNvSpPr>
            <a:spLocks noGrp="1"/>
          </p:cNvSpPr>
          <p:nvPr>
            <p:ph type="dt" sz="half" idx="10"/>
          </p:nvPr>
        </p:nvSpPr>
        <p:spPr/>
        <p:txBody>
          <a:bodyPr/>
          <a:lstStyle/>
          <a:p>
            <a:fld id="{A32CF55A-A9B2-4E1C-9CB5-B3920C32D78F}" type="datetimeFigureOut">
              <a:rPr lang="en-US" smtClean="0"/>
              <a:t>9/14/2020</a:t>
            </a:fld>
            <a:endParaRPr lang="en-US"/>
          </a:p>
        </p:txBody>
      </p:sp>
      <p:sp>
        <p:nvSpPr>
          <p:cNvPr id="8" name="Footer Placeholder 7">
            <a:extLst>
              <a:ext uri="{FF2B5EF4-FFF2-40B4-BE49-F238E27FC236}">
                <a16:creationId xmlns:a16="http://schemas.microsoft.com/office/drawing/2014/main" id="{225FB790-1096-40AA-AEC0-ABB568006F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3CCA8B-44E9-4906-B3FE-90A1138BBAB0}"/>
              </a:ext>
            </a:extLst>
          </p:cNvPr>
          <p:cNvSpPr>
            <a:spLocks noGrp="1"/>
          </p:cNvSpPr>
          <p:nvPr>
            <p:ph type="sldNum" sz="quarter" idx="12"/>
          </p:nvPr>
        </p:nvSpPr>
        <p:spPr/>
        <p:txBody>
          <a:bodyPr/>
          <a:lstStyle/>
          <a:p>
            <a:fld id="{18039628-F65F-4C51-B73E-E3A475FB073E}" type="slidenum">
              <a:rPr lang="en-US" smtClean="0"/>
              <a:t>‹#›</a:t>
            </a:fld>
            <a:endParaRPr lang="en-US"/>
          </a:p>
        </p:txBody>
      </p:sp>
    </p:spTree>
    <p:extLst>
      <p:ext uri="{BB962C8B-B14F-4D97-AF65-F5344CB8AC3E}">
        <p14:creationId xmlns:p14="http://schemas.microsoft.com/office/powerpoint/2010/main" val="309251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31D4-BE3E-4C43-9F62-7DD3CB16FD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32733B-DB50-4626-A91A-6CD91EAD02D9}"/>
              </a:ext>
            </a:extLst>
          </p:cNvPr>
          <p:cNvSpPr>
            <a:spLocks noGrp="1"/>
          </p:cNvSpPr>
          <p:nvPr>
            <p:ph type="dt" sz="half" idx="10"/>
          </p:nvPr>
        </p:nvSpPr>
        <p:spPr/>
        <p:txBody>
          <a:bodyPr/>
          <a:lstStyle/>
          <a:p>
            <a:fld id="{A32CF55A-A9B2-4E1C-9CB5-B3920C32D78F}" type="datetimeFigureOut">
              <a:rPr lang="en-US" smtClean="0"/>
              <a:t>9/14/2020</a:t>
            </a:fld>
            <a:endParaRPr lang="en-US"/>
          </a:p>
        </p:txBody>
      </p:sp>
      <p:sp>
        <p:nvSpPr>
          <p:cNvPr id="4" name="Footer Placeholder 3">
            <a:extLst>
              <a:ext uri="{FF2B5EF4-FFF2-40B4-BE49-F238E27FC236}">
                <a16:creationId xmlns:a16="http://schemas.microsoft.com/office/drawing/2014/main" id="{C8C3F865-DBED-4963-9CA2-A338EEE9CF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47F388-9186-46F5-86E4-61897468FB41}"/>
              </a:ext>
            </a:extLst>
          </p:cNvPr>
          <p:cNvSpPr>
            <a:spLocks noGrp="1"/>
          </p:cNvSpPr>
          <p:nvPr>
            <p:ph type="sldNum" sz="quarter" idx="12"/>
          </p:nvPr>
        </p:nvSpPr>
        <p:spPr/>
        <p:txBody>
          <a:bodyPr/>
          <a:lstStyle/>
          <a:p>
            <a:fld id="{18039628-F65F-4C51-B73E-E3A475FB073E}" type="slidenum">
              <a:rPr lang="en-US" smtClean="0"/>
              <a:t>‹#›</a:t>
            </a:fld>
            <a:endParaRPr lang="en-US"/>
          </a:p>
        </p:txBody>
      </p:sp>
    </p:spTree>
    <p:extLst>
      <p:ext uri="{BB962C8B-B14F-4D97-AF65-F5344CB8AC3E}">
        <p14:creationId xmlns:p14="http://schemas.microsoft.com/office/powerpoint/2010/main" val="28694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571DB-7556-4C40-8327-692ADA308CEB}"/>
              </a:ext>
            </a:extLst>
          </p:cNvPr>
          <p:cNvSpPr>
            <a:spLocks noGrp="1"/>
          </p:cNvSpPr>
          <p:nvPr>
            <p:ph type="dt" sz="half" idx="10"/>
          </p:nvPr>
        </p:nvSpPr>
        <p:spPr/>
        <p:txBody>
          <a:bodyPr/>
          <a:lstStyle/>
          <a:p>
            <a:fld id="{A32CF55A-A9B2-4E1C-9CB5-B3920C32D78F}" type="datetimeFigureOut">
              <a:rPr lang="en-US" smtClean="0"/>
              <a:t>9/14/2020</a:t>
            </a:fld>
            <a:endParaRPr lang="en-US"/>
          </a:p>
        </p:txBody>
      </p:sp>
      <p:sp>
        <p:nvSpPr>
          <p:cNvPr id="3" name="Footer Placeholder 2">
            <a:extLst>
              <a:ext uri="{FF2B5EF4-FFF2-40B4-BE49-F238E27FC236}">
                <a16:creationId xmlns:a16="http://schemas.microsoft.com/office/drawing/2014/main" id="{D78A733C-615D-4D8C-9C65-580096A72A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8DB031-3A69-4588-9DFF-F2D8539B51A9}"/>
              </a:ext>
            </a:extLst>
          </p:cNvPr>
          <p:cNvSpPr>
            <a:spLocks noGrp="1"/>
          </p:cNvSpPr>
          <p:nvPr>
            <p:ph type="sldNum" sz="quarter" idx="12"/>
          </p:nvPr>
        </p:nvSpPr>
        <p:spPr/>
        <p:txBody>
          <a:bodyPr/>
          <a:lstStyle/>
          <a:p>
            <a:fld id="{18039628-F65F-4C51-B73E-E3A475FB073E}" type="slidenum">
              <a:rPr lang="en-US" smtClean="0"/>
              <a:t>‹#›</a:t>
            </a:fld>
            <a:endParaRPr lang="en-US"/>
          </a:p>
        </p:txBody>
      </p:sp>
    </p:spTree>
    <p:extLst>
      <p:ext uri="{BB962C8B-B14F-4D97-AF65-F5344CB8AC3E}">
        <p14:creationId xmlns:p14="http://schemas.microsoft.com/office/powerpoint/2010/main" val="247278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E28F-53A6-4270-A803-DF5B267FF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B2B801-D197-4E00-8A6F-1CEEDDB48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C5247A-D72A-4F05-90C7-95A71488D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C4C791-328B-486E-B0D5-8390FDA9CE67}"/>
              </a:ext>
            </a:extLst>
          </p:cNvPr>
          <p:cNvSpPr>
            <a:spLocks noGrp="1"/>
          </p:cNvSpPr>
          <p:nvPr>
            <p:ph type="dt" sz="half" idx="10"/>
          </p:nvPr>
        </p:nvSpPr>
        <p:spPr/>
        <p:txBody>
          <a:bodyPr/>
          <a:lstStyle/>
          <a:p>
            <a:fld id="{A32CF55A-A9B2-4E1C-9CB5-B3920C32D78F}" type="datetimeFigureOut">
              <a:rPr lang="en-US" smtClean="0"/>
              <a:t>9/14/2020</a:t>
            </a:fld>
            <a:endParaRPr lang="en-US"/>
          </a:p>
        </p:txBody>
      </p:sp>
      <p:sp>
        <p:nvSpPr>
          <p:cNvPr id="6" name="Footer Placeholder 5">
            <a:extLst>
              <a:ext uri="{FF2B5EF4-FFF2-40B4-BE49-F238E27FC236}">
                <a16:creationId xmlns:a16="http://schemas.microsoft.com/office/drawing/2014/main" id="{4F579358-6C52-4CD2-A2ED-084496F24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2D7BF-3F21-4C10-AA20-B81B0EDE21C1}"/>
              </a:ext>
            </a:extLst>
          </p:cNvPr>
          <p:cNvSpPr>
            <a:spLocks noGrp="1"/>
          </p:cNvSpPr>
          <p:nvPr>
            <p:ph type="sldNum" sz="quarter" idx="12"/>
          </p:nvPr>
        </p:nvSpPr>
        <p:spPr/>
        <p:txBody>
          <a:bodyPr/>
          <a:lstStyle/>
          <a:p>
            <a:fld id="{18039628-F65F-4C51-B73E-E3A475FB073E}" type="slidenum">
              <a:rPr lang="en-US" smtClean="0"/>
              <a:t>‹#›</a:t>
            </a:fld>
            <a:endParaRPr lang="en-US"/>
          </a:p>
        </p:txBody>
      </p:sp>
    </p:spTree>
    <p:extLst>
      <p:ext uri="{BB962C8B-B14F-4D97-AF65-F5344CB8AC3E}">
        <p14:creationId xmlns:p14="http://schemas.microsoft.com/office/powerpoint/2010/main" val="277142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9FA23-1B44-43D4-9916-0C84ECE4D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B0D7E0-3022-4209-BDEC-814C3AC3B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057379-2B54-461D-B258-F7BAB502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F136AC-153D-4538-8DFD-EDBCD04F8518}"/>
              </a:ext>
            </a:extLst>
          </p:cNvPr>
          <p:cNvSpPr>
            <a:spLocks noGrp="1"/>
          </p:cNvSpPr>
          <p:nvPr>
            <p:ph type="dt" sz="half" idx="10"/>
          </p:nvPr>
        </p:nvSpPr>
        <p:spPr/>
        <p:txBody>
          <a:bodyPr/>
          <a:lstStyle/>
          <a:p>
            <a:fld id="{A32CF55A-A9B2-4E1C-9CB5-B3920C32D78F}" type="datetimeFigureOut">
              <a:rPr lang="en-US" smtClean="0"/>
              <a:t>9/14/2020</a:t>
            </a:fld>
            <a:endParaRPr lang="en-US"/>
          </a:p>
        </p:txBody>
      </p:sp>
      <p:sp>
        <p:nvSpPr>
          <p:cNvPr id="6" name="Footer Placeholder 5">
            <a:extLst>
              <a:ext uri="{FF2B5EF4-FFF2-40B4-BE49-F238E27FC236}">
                <a16:creationId xmlns:a16="http://schemas.microsoft.com/office/drawing/2014/main" id="{415ADD4D-7AD3-4B5D-86DB-03FF132B27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3ED3F-A957-4ED6-B04B-529C858CAB18}"/>
              </a:ext>
            </a:extLst>
          </p:cNvPr>
          <p:cNvSpPr>
            <a:spLocks noGrp="1"/>
          </p:cNvSpPr>
          <p:nvPr>
            <p:ph type="sldNum" sz="quarter" idx="12"/>
          </p:nvPr>
        </p:nvSpPr>
        <p:spPr/>
        <p:txBody>
          <a:bodyPr/>
          <a:lstStyle/>
          <a:p>
            <a:fld id="{18039628-F65F-4C51-B73E-E3A475FB073E}" type="slidenum">
              <a:rPr lang="en-US" smtClean="0"/>
              <a:t>‹#›</a:t>
            </a:fld>
            <a:endParaRPr lang="en-US"/>
          </a:p>
        </p:txBody>
      </p:sp>
    </p:spTree>
    <p:extLst>
      <p:ext uri="{BB962C8B-B14F-4D97-AF65-F5344CB8AC3E}">
        <p14:creationId xmlns:p14="http://schemas.microsoft.com/office/powerpoint/2010/main" val="269382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41F101-E498-4633-AD5D-883406892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D7EDC5-085E-47AB-892B-E37D623BC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92913-AC35-44F2-BBC6-F0E9EB577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CF55A-A9B2-4E1C-9CB5-B3920C32D78F}" type="datetimeFigureOut">
              <a:rPr lang="en-US" smtClean="0"/>
              <a:t>9/14/2020</a:t>
            </a:fld>
            <a:endParaRPr lang="en-US"/>
          </a:p>
        </p:txBody>
      </p:sp>
      <p:sp>
        <p:nvSpPr>
          <p:cNvPr id="5" name="Footer Placeholder 4">
            <a:extLst>
              <a:ext uri="{FF2B5EF4-FFF2-40B4-BE49-F238E27FC236}">
                <a16:creationId xmlns:a16="http://schemas.microsoft.com/office/drawing/2014/main" id="{62F9355C-7655-4459-83A0-76593BF4D6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EE9A50-2C7F-44F0-87F6-A6C9B4AF51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39628-F65F-4C51-B73E-E3A475FB073E}" type="slidenum">
              <a:rPr lang="en-US" smtClean="0"/>
              <a:t>‹#›</a:t>
            </a:fld>
            <a:endParaRPr lang="en-US"/>
          </a:p>
        </p:txBody>
      </p:sp>
    </p:spTree>
    <p:extLst>
      <p:ext uri="{BB962C8B-B14F-4D97-AF65-F5344CB8AC3E}">
        <p14:creationId xmlns:p14="http://schemas.microsoft.com/office/powerpoint/2010/main" val="365376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18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2.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00.png"/><Relationship Id="rId4" Type="http://schemas.openxmlformats.org/officeDocument/2006/relationships/image" Target="../media/image120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55.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37.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3.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39.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420.png"/><Relationship Id="rId4" Type="http://schemas.openxmlformats.org/officeDocument/2006/relationships/image" Target="../media/image4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67.png"/><Relationship Id="rId7" Type="http://schemas.openxmlformats.org/officeDocument/2006/relationships/image" Target="../media/image2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260.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40.png"/><Relationship Id="rId3" Type="http://schemas.openxmlformats.org/officeDocument/2006/relationships/image" Target="../media/image57.png"/><Relationship Id="rId7" Type="http://schemas.openxmlformats.org/officeDocument/2006/relationships/image" Target="../media/image72.png"/><Relationship Id="rId12" Type="http://schemas.openxmlformats.org/officeDocument/2006/relationships/image" Target="../media/image63.png"/><Relationship Id="rId17" Type="http://schemas.openxmlformats.org/officeDocument/2006/relationships/image" Target="../media/image39.png"/><Relationship Id="rId2" Type="http://schemas.openxmlformats.org/officeDocument/2006/relationships/notesSlide" Target="../notesSlides/notesSlide27.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62.png"/><Relationship Id="rId5" Type="http://schemas.openxmlformats.org/officeDocument/2006/relationships/image" Target="../media/image70.png"/><Relationship Id="rId15" Type="http://schemas.openxmlformats.org/officeDocument/2006/relationships/image" Target="../media/image37.pn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60.png"/><Relationship Id="rId1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1762-AD42-4EB3-BE16-31E4755FB3CB}"/>
              </a:ext>
            </a:extLst>
          </p:cNvPr>
          <p:cNvSpPr>
            <a:spLocks noGrp="1"/>
          </p:cNvSpPr>
          <p:nvPr>
            <p:ph type="ctrTitle"/>
          </p:nvPr>
        </p:nvSpPr>
        <p:spPr>
          <a:xfrm>
            <a:off x="0" y="1"/>
            <a:ext cx="12192000" cy="906030"/>
          </a:xfrm>
          <a:solidFill>
            <a:schemeClr val="accent2">
              <a:lumMod val="20000"/>
              <a:lumOff val="80000"/>
            </a:schemeClr>
          </a:solidFill>
        </p:spPr>
        <p:txBody>
          <a:bodyPr>
            <a:normAutofit fontScale="90000"/>
          </a:bodyPr>
          <a:lstStyle/>
          <a:p>
            <a:pPr algn="l"/>
            <a:r>
              <a:rPr lang="en-US" sz="3200" dirty="0"/>
              <a:t>  Efficient and Flexible Hierarchical Data Layouts for a Unified Encoding of </a:t>
            </a:r>
            <a:br>
              <a:rPr lang="en-US" sz="3200" dirty="0"/>
            </a:br>
            <a:r>
              <a:rPr lang="en-US" sz="3200" dirty="0"/>
              <a:t>  Scalar Field Precision and Resolution</a:t>
            </a:r>
          </a:p>
        </p:txBody>
      </p:sp>
      <p:sp>
        <p:nvSpPr>
          <p:cNvPr id="4" name="Subtitle 2">
            <a:extLst>
              <a:ext uri="{FF2B5EF4-FFF2-40B4-BE49-F238E27FC236}">
                <a16:creationId xmlns:a16="http://schemas.microsoft.com/office/drawing/2014/main" id="{DA07F047-F680-4C86-A94D-23D9F7A731FF}"/>
              </a:ext>
            </a:extLst>
          </p:cNvPr>
          <p:cNvSpPr>
            <a:spLocks noGrp="1"/>
          </p:cNvSpPr>
          <p:nvPr>
            <p:ph type="subTitle" idx="1"/>
          </p:nvPr>
        </p:nvSpPr>
        <p:spPr>
          <a:xfrm>
            <a:off x="1661899" y="4274380"/>
            <a:ext cx="9144000" cy="911454"/>
          </a:xfrm>
        </p:spPr>
        <p:txBody>
          <a:bodyPr>
            <a:noAutofit/>
          </a:bodyPr>
          <a:lstStyle/>
          <a:p>
            <a:r>
              <a:rPr lang="en-US" sz="2400" cap="none" dirty="0"/>
              <a:t>Duong Hoang</a:t>
            </a:r>
            <a:r>
              <a:rPr lang="en-US" sz="2400" cap="none" baseline="30000" dirty="0"/>
              <a:t>1</a:t>
            </a:r>
            <a:r>
              <a:rPr lang="en-US" sz="2400" cap="none" dirty="0"/>
              <a:t> – Brian Summa</a:t>
            </a:r>
            <a:r>
              <a:rPr lang="en-US" sz="2400" cap="none" baseline="30000" dirty="0"/>
              <a:t>2</a:t>
            </a:r>
            <a:r>
              <a:rPr lang="en-US" sz="2400" cap="none" dirty="0"/>
              <a:t> – Harsh </a:t>
            </a:r>
            <a:r>
              <a:rPr lang="en-US" dirty="0"/>
              <a:t>Bhatia</a:t>
            </a:r>
            <a:r>
              <a:rPr lang="en-US" baseline="30000" dirty="0"/>
              <a:t>3</a:t>
            </a:r>
            <a:r>
              <a:rPr lang="en-US" dirty="0"/>
              <a:t> –  Peter Lindstrom</a:t>
            </a:r>
            <a:r>
              <a:rPr lang="en-US" baseline="30000" dirty="0"/>
              <a:t>3</a:t>
            </a:r>
            <a:r>
              <a:rPr lang="en-US" dirty="0"/>
              <a:t> </a:t>
            </a:r>
          </a:p>
          <a:p>
            <a:r>
              <a:rPr lang="en-US" dirty="0"/>
              <a:t> Pavol Klacansky</a:t>
            </a:r>
            <a:r>
              <a:rPr lang="en-US" baseline="30000" dirty="0"/>
              <a:t>1</a:t>
            </a:r>
            <a:r>
              <a:rPr lang="en-US" dirty="0"/>
              <a:t> – Will Usher</a:t>
            </a:r>
            <a:r>
              <a:rPr lang="en-US" baseline="30000" dirty="0"/>
              <a:t>1</a:t>
            </a:r>
            <a:r>
              <a:rPr lang="en-US" dirty="0"/>
              <a:t> –  Peer-Timo </a:t>
            </a:r>
            <a:r>
              <a:rPr lang="en-US" sz="2400" cap="none" dirty="0"/>
              <a:t>Bremer</a:t>
            </a:r>
            <a:r>
              <a:rPr lang="en-US" baseline="30000" dirty="0"/>
              <a:t>3</a:t>
            </a:r>
            <a:r>
              <a:rPr lang="en-US" sz="2400" cap="none" dirty="0"/>
              <a:t> – Valerio Pascucci</a:t>
            </a:r>
            <a:r>
              <a:rPr lang="en-US" baseline="30000" dirty="0"/>
              <a:t>1</a:t>
            </a:r>
            <a:endParaRPr lang="en-US" sz="2400" cap="none" dirty="0"/>
          </a:p>
        </p:txBody>
      </p:sp>
      <p:grpSp>
        <p:nvGrpSpPr>
          <p:cNvPr id="22" name="Group 21">
            <a:extLst>
              <a:ext uri="{FF2B5EF4-FFF2-40B4-BE49-F238E27FC236}">
                <a16:creationId xmlns:a16="http://schemas.microsoft.com/office/drawing/2014/main" id="{5E681ABD-B87C-454E-BDF6-5E0A2CBADFC1}"/>
              </a:ext>
            </a:extLst>
          </p:cNvPr>
          <p:cNvGrpSpPr/>
          <p:nvPr/>
        </p:nvGrpSpPr>
        <p:grpSpPr>
          <a:xfrm>
            <a:off x="1660634" y="2083069"/>
            <a:ext cx="9146531" cy="1938802"/>
            <a:chOff x="1987607" y="3840571"/>
            <a:chExt cx="9146531" cy="1938802"/>
          </a:xfrm>
        </p:grpSpPr>
        <p:pic>
          <p:nvPicPr>
            <p:cNvPr id="11" name="Picture 10">
              <a:extLst>
                <a:ext uri="{FF2B5EF4-FFF2-40B4-BE49-F238E27FC236}">
                  <a16:creationId xmlns:a16="http://schemas.microsoft.com/office/drawing/2014/main" id="{CE58C46A-D24C-4079-AF62-26423B6A3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080" y="4378863"/>
              <a:ext cx="2098158" cy="783756"/>
            </a:xfrm>
            <a:prstGeom prst="rect">
              <a:avLst/>
            </a:prstGeom>
          </p:spPr>
        </p:pic>
        <p:grpSp>
          <p:nvGrpSpPr>
            <p:cNvPr id="20" name="Group 19">
              <a:extLst>
                <a:ext uri="{FF2B5EF4-FFF2-40B4-BE49-F238E27FC236}">
                  <a16:creationId xmlns:a16="http://schemas.microsoft.com/office/drawing/2014/main" id="{C837FEF9-FC0B-4523-82F3-C315308022AB}"/>
                </a:ext>
              </a:extLst>
            </p:cNvPr>
            <p:cNvGrpSpPr/>
            <p:nvPr/>
          </p:nvGrpSpPr>
          <p:grpSpPr>
            <a:xfrm>
              <a:off x="1987607" y="3840571"/>
              <a:ext cx="1618688" cy="1938802"/>
              <a:chOff x="2570480" y="3957060"/>
              <a:chExt cx="1521842" cy="1822804"/>
            </a:xfrm>
          </p:grpSpPr>
          <p:pic>
            <p:nvPicPr>
              <p:cNvPr id="13" name="Picture 12">
                <a:extLst>
                  <a:ext uri="{FF2B5EF4-FFF2-40B4-BE49-F238E27FC236}">
                    <a16:creationId xmlns:a16="http://schemas.microsoft.com/office/drawing/2014/main" id="{50136DB8-DD84-4F9F-B262-C9EE79CF0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066" y="4846270"/>
                <a:ext cx="1354670" cy="933594"/>
              </a:xfrm>
              <a:prstGeom prst="rect">
                <a:avLst/>
              </a:prstGeom>
            </p:spPr>
          </p:pic>
          <p:pic>
            <p:nvPicPr>
              <p:cNvPr id="15" name="Picture 14">
                <a:extLst>
                  <a:ext uri="{FF2B5EF4-FFF2-40B4-BE49-F238E27FC236}">
                    <a16:creationId xmlns:a16="http://schemas.microsoft.com/office/drawing/2014/main" id="{9EA3696F-8329-460C-AD09-44012034E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0480" y="3957060"/>
                <a:ext cx="1521842" cy="783756"/>
              </a:xfrm>
              <a:prstGeom prst="rect">
                <a:avLst/>
              </a:prstGeom>
            </p:spPr>
          </p:pic>
        </p:grpSp>
        <p:grpSp>
          <p:nvGrpSpPr>
            <p:cNvPr id="21" name="Group 20">
              <a:extLst>
                <a:ext uri="{FF2B5EF4-FFF2-40B4-BE49-F238E27FC236}">
                  <a16:creationId xmlns:a16="http://schemas.microsoft.com/office/drawing/2014/main" id="{DCDD036E-0A33-4E13-AF10-E740EF1C01C9}"/>
                </a:ext>
              </a:extLst>
            </p:cNvPr>
            <p:cNvGrpSpPr/>
            <p:nvPr/>
          </p:nvGrpSpPr>
          <p:grpSpPr>
            <a:xfrm>
              <a:off x="7740022" y="3908764"/>
              <a:ext cx="3394116" cy="1870609"/>
              <a:chOff x="7740023" y="3873649"/>
              <a:chExt cx="3402574" cy="1875270"/>
            </a:xfrm>
          </p:grpSpPr>
          <p:pic>
            <p:nvPicPr>
              <p:cNvPr id="17" name="Picture 16">
                <a:extLst>
                  <a:ext uri="{FF2B5EF4-FFF2-40B4-BE49-F238E27FC236}">
                    <a16:creationId xmlns:a16="http://schemas.microsoft.com/office/drawing/2014/main" id="{614936ED-490A-4901-9E68-F5B86D5B47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0023" y="3873649"/>
                <a:ext cx="1304416" cy="1875270"/>
              </a:xfrm>
              <a:prstGeom prst="rect">
                <a:avLst/>
              </a:prstGeom>
            </p:spPr>
          </p:pic>
          <p:pic>
            <p:nvPicPr>
              <p:cNvPr id="19" name="Picture 18">
                <a:extLst>
                  <a:ext uri="{FF2B5EF4-FFF2-40B4-BE49-F238E27FC236}">
                    <a16:creationId xmlns:a16="http://schemas.microsoft.com/office/drawing/2014/main" id="{468B94F1-CDC2-4A56-B6F3-3D1B90AF6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4439" y="4235200"/>
                <a:ext cx="2098158" cy="807791"/>
              </a:xfrm>
              <a:prstGeom prst="rect">
                <a:avLst/>
              </a:prstGeom>
            </p:spPr>
          </p:pic>
        </p:grpSp>
      </p:grpSp>
      <p:sp>
        <p:nvSpPr>
          <p:cNvPr id="23" name="TextBox 22">
            <a:extLst>
              <a:ext uri="{FF2B5EF4-FFF2-40B4-BE49-F238E27FC236}">
                <a16:creationId xmlns:a16="http://schemas.microsoft.com/office/drawing/2014/main" id="{D545A400-471B-4275-85E1-73EB75C66D62}"/>
              </a:ext>
            </a:extLst>
          </p:cNvPr>
          <p:cNvSpPr txBox="1"/>
          <p:nvPr/>
        </p:nvSpPr>
        <p:spPr>
          <a:xfrm>
            <a:off x="1337347" y="2977998"/>
            <a:ext cx="6075702" cy="338554"/>
          </a:xfrm>
          <a:prstGeom prst="rect">
            <a:avLst/>
          </a:prstGeom>
          <a:noFill/>
        </p:spPr>
        <p:txBody>
          <a:bodyPr wrap="none" rtlCol="0">
            <a:spAutoFit/>
          </a:bodyPr>
          <a:lstStyle/>
          <a:p>
            <a:r>
              <a:rPr lang="en-US" sz="2400" baseline="30000" dirty="0"/>
              <a:t>1                                                    2                                                                    3</a:t>
            </a:r>
          </a:p>
        </p:txBody>
      </p:sp>
      <p:grpSp>
        <p:nvGrpSpPr>
          <p:cNvPr id="16" name="Group 15">
            <a:extLst>
              <a:ext uri="{FF2B5EF4-FFF2-40B4-BE49-F238E27FC236}">
                <a16:creationId xmlns:a16="http://schemas.microsoft.com/office/drawing/2014/main" id="{5457B96F-6744-4B77-B3EE-E54A12EAA816}"/>
              </a:ext>
            </a:extLst>
          </p:cNvPr>
          <p:cNvGrpSpPr>
            <a:grpSpLocks/>
          </p:cNvGrpSpPr>
          <p:nvPr/>
        </p:nvGrpSpPr>
        <p:grpSpPr bwMode="auto">
          <a:xfrm>
            <a:off x="10380150" y="6367328"/>
            <a:ext cx="1644650" cy="322263"/>
            <a:chOff x="838538" y="7679834"/>
            <a:chExt cx="1644976" cy="322262"/>
          </a:xfrm>
        </p:grpSpPr>
        <p:sp>
          <p:nvSpPr>
            <p:cNvPr id="18" name="Freeform 4">
              <a:extLst>
                <a:ext uri="{FF2B5EF4-FFF2-40B4-BE49-F238E27FC236}">
                  <a16:creationId xmlns:a16="http://schemas.microsoft.com/office/drawing/2014/main" id="{81068800-9129-44A3-822E-1C5AA22D6013}"/>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4" name="Freeform 5">
              <a:extLst>
                <a:ext uri="{FF2B5EF4-FFF2-40B4-BE49-F238E27FC236}">
                  <a16:creationId xmlns:a16="http://schemas.microsoft.com/office/drawing/2014/main" id="{2C55587B-E260-4FDD-B3CE-A24029137D20}"/>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5" name="Freeform 6">
              <a:extLst>
                <a:ext uri="{FF2B5EF4-FFF2-40B4-BE49-F238E27FC236}">
                  <a16:creationId xmlns:a16="http://schemas.microsoft.com/office/drawing/2014/main" id="{A6D4BD9B-A7F4-4F4F-A59C-7AAC896814EA}"/>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6" name="Freeform 7">
              <a:extLst>
                <a:ext uri="{FF2B5EF4-FFF2-40B4-BE49-F238E27FC236}">
                  <a16:creationId xmlns:a16="http://schemas.microsoft.com/office/drawing/2014/main" id="{7DBD5876-D65F-49C6-9A82-F5BD6CB4B03D}"/>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7" name="Freeform 8">
              <a:extLst>
                <a:ext uri="{FF2B5EF4-FFF2-40B4-BE49-F238E27FC236}">
                  <a16:creationId xmlns:a16="http://schemas.microsoft.com/office/drawing/2014/main" id="{04EF69D0-5656-4A62-92C7-771BC12115DE}"/>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8" name="Freeform 11">
              <a:extLst>
                <a:ext uri="{FF2B5EF4-FFF2-40B4-BE49-F238E27FC236}">
                  <a16:creationId xmlns:a16="http://schemas.microsoft.com/office/drawing/2014/main" id="{AD8DAD34-38BC-41A1-ACC0-384D44674476}"/>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9" name="Freeform 12">
              <a:extLst>
                <a:ext uri="{FF2B5EF4-FFF2-40B4-BE49-F238E27FC236}">
                  <a16:creationId xmlns:a16="http://schemas.microsoft.com/office/drawing/2014/main" id="{75674B2E-E044-4BF8-AF40-FF7E8FC33CD9}"/>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0" name="Freeform 13">
              <a:extLst>
                <a:ext uri="{FF2B5EF4-FFF2-40B4-BE49-F238E27FC236}">
                  <a16:creationId xmlns:a16="http://schemas.microsoft.com/office/drawing/2014/main" id="{A91CA52B-1287-4E71-84E2-B67FF2084537}"/>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1" name="Freeform 14">
              <a:extLst>
                <a:ext uri="{FF2B5EF4-FFF2-40B4-BE49-F238E27FC236}">
                  <a16:creationId xmlns:a16="http://schemas.microsoft.com/office/drawing/2014/main" id="{E6C9C9D6-D81B-4A1C-AE71-6E8BE2F8F53E}"/>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2" name="Freeform 15">
              <a:extLst>
                <a:ext uri="{FF2B5EF4-FFF2-40B4-BE49-F238E27FC236}">
                  <a16:creationId xmlns:a16="http://schemas.microsoft.com/office/drawing/2014/main" id="{B1C79231-4938-4126-97BE-3BCC6F20E310}"/>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3" name="Freeform 16">
              <a:extLst>
                <a:ext uri="{FF2B5EF4-FFF2-40B4-BE49-F238E27FC236}">
                  <a16:creationId xmlns:a16="http://schemas.microsoft.com/office/drawing/2014/main" id="{558FEDCA-058B-41C5-ADE4-5B3CFCC10D0C}"/>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4" name="Freeform 7">
              <a:extLst>
                <a:ext uri="{FF2B5EF4-FFF2-40B4-BE49-F238E27FC236}">
                  <a16:creationId xmlns:a16="http://schemas.microsoft.com/office/drawing/2014/main" id="{5BC40884-2AEC-49C7-A47E-52CC7778C828}"/>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35" name="Freeform 8">
              <a:extLst>
                <a:ext uri="{FF2B5EF4-FFF2-40B4-BE49-F238E27FC236}">
                  <a16:creationId xmlns:a16="http://schemas.microsoft.com/office/drawing/2014/main" id="{3E29376B-9FF2-435B-AD07-14D958D261A7}"/>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3" name="Right Triangle 2">
            <a:extLst>
              <a:ext uri="{FF2B5EF4-FFF2-40B4-BE49-F238E27FC236}">
                <a16:creationId xmlns:a16="http://schemas.microsoft.com/office/drawing/2014/main" id="{90814D00-62B2-4841-BA59-5268E3E3F679}"/>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911A5C9-E383-4E13-A9CF-6C055560934C}"/>
              </a:ext>
            </a:extLst>
          </p:cNvPr>
          <p:cNvSpPr txBox="1"/>
          <p:nvPr/>
        </p:nvSpPr>
        <p:spPr>
          <a:xfrm>
            <a:off x="-14159" y="6430828"/>
            <a:ext cx="340158" cy="461665"/>
          </a:xfrm>
          <a:prstGeom prst="rect">
            <a:avLst/>
          </a:prstGeom>
          <a:noFill/>
        </p:spPr>
        <p:txBody>
          <a:bodyPr wrap="none" rtlCol="0">
            <a:spAutoFit/>
          </a:bodyPr>
          <a:lstStyle/>
          <a:p>
            <a:r>
              <a:rPr lang="en-US" sz="2400" dirty="0"/>
              <a:t>0</a:t>
            </a:r>
          </a:p>
        </p:txBody>
      </p:sp>
    </p:spTree>
    <p:extLst>
      <p:ext uri="{BB962C8B-B14F-4D97-AF65-F5344CB8AC3E}">
        <p14:creationId xmlns:p14="http://schemas.microsoft.com/office/powerpoint/2010/main" val="8036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83AF788-C30E-43BE-A553-98EE03C95A40}"/>
                  </a:ext>
                </a:extLst>
              </p:cNvPr>
              <p:cNvSpPr>
                <a:spLocks noGrp="1"/>
              </p:cNvSpPr>
              <p:nvPr>
                <p:ph type="title"/>
              </p:nvPr>
            </p:nvSpPr>
            <p:spPr>
              <a:xfrm>
                <a:off x="0" y="-59189"/>
                <a:ext cx="12192000" cy="473827"/>
              </a:xfrm>
              <a:solidFill>
                <a:schemeClr val="accent2">
                  <a:lumMod val="20000"/>
                  <a:lumOff val="80000"/>
                </a:schemeClr>
              </a:solidFill>
            </p:spPr>
            <p:txBody>
              <a:bodyPr>
                <a:normAutofit fontScale="90000"/>
              </a:bodyPr>
              <a:lstStyle/>
              <a:p>
                <a:r>
                  <a:rPr lang="en-US" sz="3200" dirty="0"/>
                  <a:t>  Our formula for resolution trees is parameterized on </a:t>
                </a:r>
                <a14:m>
                  <m:oMath xmlns:m="http://schemas.openxmlformats.org/officeDocument/2006/math">
                    <m:r>
                      <a:rPr lang="en-US" sz="3200" i="1" dirty="0" smtClean="0">
                        <a:latin typeface="Cambria Math" panose="02040503050406030204" pitchFamily="18" charset="0"/>
                      </a:rPr>
                      <m:t>𝑑</m:t>
                    </m:r>
                  </m:oMath>
                </a14:m>
                <a:endParaRPr lang="en-US" sz="3200" dirty="0"/>
              </a:p>
            </p:txBody>
          </p:sp>
        </mc:Choice>
        <mc:Fallback xmlns="">
          <p:sp>
            <p:nvSpPr>
              <p:cNvPr id="2" name="Title 1">
                <a:extLst>
                  <a:ext uri="{FF2B5EF4-FFF2-40B4-BE49-F238E27FC236}">
                    <a16:creationId xmlns:a16="http://schemas.microsoft.com/office/drawing/2014/main" id="{F83AF788-C30E-43BE-A553-98EE03C95A40}"/>
                  </a:ext>
                </a:extLst>
              </p:cNvPr>
              <p:cNvSpPr>
                <a:spLocks noGrp="1" noRot="1" noChangeAspect="1" noMove="1" noResize="1" noEditPoints="1" noAdjustHandles="1" noChangeArrowheads="1" noChangeShapeType="1" noTextEdit="1"/>
              </p:cNvSpPr>
              <p:nvPr>
                <p:ph type="title"/>
              </p:nvPr>
            </p:nvSpPr>
            <p:spPr>
              <a:xfrm>
                <a:off x="0" y="-59189"/>
                <a:ext cx="12192000" cy="473827"/>
              </a:xfrm>
              <a:blipFill>
                <a:blip r:embed="rId3"/>
                <a:stretch>
                  <a:fillRect t="-24359" b="-38462"/>
                </a:stretch>
              </a:blipFill>
            </p:spPr>
            <p:txBody>
              <a:bodyPr/>
              <a:lstStyle/>
              <a:p>
                <a:r>
                  <a:rPr lang="en-US">
                    <a:noFill/>
                  </a:rPr>
                  <a:t> </a:t>
                </a:r>
              </a:p>
            </p:txBody>
          </p:sp>
        </mc:Fallback>
      </mc:AlternateContent>
      <p:cxnSp>
        <p:nvCxnSpPr>
          <p:cNvPr id="99" name="Straight Arrow Connector 98">
            <a:extLst>
              <a:ext uri="{FF2B5EF4-FFF2-40B4-BE49-F238E27FC236}">
                <a16:creationId xmlns:a16="http://schemas.microsoft.com/office/drawing/2014/main" id="{3252E701-A67D-4066-9AF7-D064A457957B}"/>
              </a:ext>
            </a:extLst>
          </p:cNvPr>
          <p:cNvCxnSpPr>
            <a:cxnSpLocks/>
            <a:stCxn id="81" idx="6"/>
            <a:endCxn id="82" idx="2"/>
          </p:cNvCxnSpPr>
          <p:nvPr/>
        </p:nvCxnSpPr>
        <p:spPr>
          <a:xfrm>
            <a:off x="9063157" y="3253151"/>
            <a:ext cx="480499" cy="261377"/>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C0E1D45D-859F-4AE1-8345-FE453810347C}"/>
              </a:ext>
            </a:extLst>
          </p:cNvPr>
          <p:cNvGrpSpPr/>
          <p:nvPr/>
        </p:nvGrpSpPr>
        <p:grpSpPr>
          <a:xfrm>
            <a:off x="390650" y="1536601"/>
            <a:ext cx="5946537" cy="3996249"/>
            <a:chOff x="615687" y="2290735"/>
            <a:chExt cx="5946537" cy="3996249"/>
          </a:xfrm>
        </p:grpSpPr>
        <p:sp>
          <p:nvSpPr>
            <p:cNvPr id="5" name="Rectangle 4">
              <a:extLst>
                <a:ext uri="{FF2B5EF4-FFF2-40B4-BE49-F238E27FC236}">
                  <a16:creationId xmlns:a16="http://schemas.microsoft.com/office/drawing/2014/main" id="{6A77C6BB-31D8-4F4B-86C4-FBC2FCDAAE7B}"/>
                </a:ext>
              </a:extLst>
            </p:cNvPr>
            <p:cNvSpPr>
              <a:spLocks noChangeAspect="1"/>
            </p:cNvSpPr>
            <p:nvPr/>
          </p:nvSpPr>
          <p:spPr>
            <a:xfrm>
              <a:off x="615687" y="2290735"/>
              <a:ext cx="432652" cy="432653"/>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0</a:t>
              </a:r>
            </a:p>
          </p:txBody>
        </p:sp>
        <p:sp>
          <p:nvSpPr>
            <p:cNvPr id="6" name="Rectangle 5">
              <a:extLst>
                <a:ext uri="{FF2B5EF4-FFF2-40B4-BE49-F238E27FC236}">
                  <a16:creationId xmlns:a16="http://schemas.microsoft.com/office/drawing/2014/main" id="{E43147B2-E8FF-4E07-AE2E-3EAADF7F58EE}"/>
                </a:ext>
              </a:extLst>
            </p:cNvPr>
            <p:cNvSpPr/>
            <p:nvPr/>
          </p:nvSpPr>
          <p:spPr>
            <a:xfrm>
              <a:off x="615687" y="2782387"/>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8</a:t>
              </a:r>
            </a:p>
          </p:txBody>
        </p:sp>
        <p:sp>
          <p:nvSpPr>
            <p:cNvPr id="7" name="Rectangle 6">
              <a:extLst>
                <a:ext uri="{FF2B5EF4-FFF2-40B4-BE49-F238E27FC236}">
                  <a16:creationId xmlns:a16="http://schemas.microsoft.com/office/drawing/2014/main" id="{3C976F80-2706-486C-B2B7-685F891BA382}"/>
                </a:ext>
              </a:extLst>
            </p:cNvPr>
            <p:cNvSpPr/>
            <p:nvPr/>
          </p:nvSpPr>
          <p:spPr>
            <a:xfrm>
              <a:off x="615687" y="3274038"/>
              <a:ext cx="432652" cy="43265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2</a:t>
              </a:r>
            </a:p>
          </p:txBody>
        </p:sp>
        <p:sp>
          <p:nvSpPr>
            <p:cNvPr id="8" name="Rectangle 7">
              <a:extLst>
                <a:ext uri="{FF2B5EF4-FFF2-40B4-BE49-F238E27FC236}">
                  <a16:creationId xmlns:a16="http://schemas.microsoft.com/office/drawing/2014/main" id="{079E369A-CDB3-4514-89CC-95595FE3E3C0}"/>
                </a:ext>
              </a:extLst>
            </p:cNvPr>
            <p:cNvSpPr/>
            <p:nvPr/>
          </p:nvSpPr>
          <p:spPr>
            <a:xfrm>
              <a:off x="615687" y="376254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10</a:t>
              </a:r>
            </a:p>
          </p:txBody>
        </p:sp>
        <p:sp>
          <p:nvSpPr>
            <p:cNvPr id="9" name="Rectangle 8">
              <a:extLst>
                <a:ext uri="{FF2B5EF4-FFF2-40B4-BE49-F238E27FC236}">
                  <a16:creationId xmlns:a16="http://schemas.microsoft.com/office/drawing/2014/main" id="{59A101CF-F71D-4312-9385-2D1B593936C6}"/>
                </a:ext>
              </a:extLst>
            </p:cNvPr>
            <p:cNvSpPr>
              <a:spLocks noChangeAspect="1"/>
            </p:cNvSpPr>
            <p:nvPr/>
          </p:nvSpPr>
          <p:spPr>
            <a:xfrm>
              <a:off x="1107338" y="2290735"/>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4</a:t>
              </a:r>
            </a:p>
          </p:txBody>
        </p:sp>
        <p:sp>
          <p:nvSpPr>
            <p:cNvPr id="10" name="Rectangle 9">
              <a:extLst>
                <a:ext uri="{FF2B5EF4-FFF2-40B4-BE49-F238E27FC236}">
                  <a16:creationId xmlns:a16="http://schemas.microsoft.com/office/drawing/2014/main" id="{7666AF68-2C5A-4E5E-9357-F823967F40E5}"/>
                </a:ext>
              </a:extLst>
            </p:cNvPr>
            <p:cNvSpPr/>
            <p:nvPr/>
          </p:nvSpPr>
          <p:spPr>
            <a:xfrm>
              <a:off x="1107338" y="2782387"/>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12</a:t>
              </a:r>
            </a:p>
          </p:txBody>
        </p:sp>
        <p:sp>
          <p:nvSpPr>
            <p:cNvPr id="11" name="Rectangle 10">
              <a:extLst>
                <a:ext uri="{FF2B5EF4-FFF2-40B4-BE49-F238E27FC236}">
                  <a16:creationId xmlns:a16="http://schemas.microsoft.com/office/drawing/2014/main" id="{6FF51A45-7DF8-4C4E-8F07-5CCF89C0E8BE}"/>
                </a:ext>
              </a:extLst>
            </p:cNvPr>
            <p:cNvSpPr/>
            <p:nvPr/>
          </p:nvSpPr>
          <p:spPr>
            <a:xfrm>
              <a:off x="1107338" y="327403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6</a:t>
              </a:r>
            </a:p>
          </p:txBody>
        </p:sp>
        <p:sp>
          <p:nvSpPr>
            <p:cNvPr id="12" name="Rectangle 11">
              <a:extLst>
                <a:ext uri="{FF2B5EF4-FFF2-40B4-BE49-F238E27FC236}">
                  <a16:creationId xmlns:a16="http://schemas.microsoft.com/office/drawing/2014/main" id="{9E7736F7-2D99-425A-82C4-5B06AF1CCFEE}"/>
                </a:ext>
              </a:extLst>
            </p:cNvPr>
            <p:cNvSpPr/>
            <p:nvPr/>
          </p:nvSpPr>
          <p:spPr>
            <a:xfrm>
              <a:off x="1107338" y="376254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14</a:t>
              </a:r>
            </a:p>
          </p:txBody>
        </p:sp>
        <p:sp>
          <p:nvSpPr>
            <p:cNvPr id="13" name="Rectangle 12">
              <a:extLst>
                <a:ext uri="{FF2B5EF4-FFF2-40B4-BE49-F238E27FC236}">
                  <a16:creationId xmlns:a16="http://schemas.microsoft.com/office/drawing/2014/main" id="{1DF8EC49-73BD-4C17-B958-27E0BC4872E0}"/>
                </a:ext>
              </a:extLst>
            </p:cNvPr>
            <p:cNvSpPr>
              <a:spLocks noChangeAspect="1"/>
            </p:cNvSpPr>
            <p:nvPr/>
          </p:nvSpPr>
          <p:spPr>
            <a:xfrm>
              <a:off x="1598988" y="2290735"/>
              <a:ext cx="432652" cy="43265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a:t>
              </a:r>
            </a:p>
          </p:txBody>
        </p:sp>
        <p:sp>
          <p:nvSpPr>
            <p:cNvPr id="14" name="Rectangle 13">
              <a:extLst>
                <a:ext uri="{FF2B5EF4-FFF2-40B4-BE49-F238E27FC236}">
                  <a16:creationId xmlns:a16="http://schemas.microsoft.com/office/drawing/2014/main" id="{2988264B-2F22-48CC-A3B5-2BC40130ED7D}"/>
                </a:ext>
              </a:extLst>
            </p:cNvPr>
            <p:cNvSpPr/>
            <p:nvPr/>
          </p:nvSpPr>
          <p:spPr>
            <a:xfrm>
              <a:off x="1598988" y="2782387"/>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9</a:t>
              </a:r>
            </a:p>
          </p:txBody>
        </p:sp>
        <p:sp>
          <p:nvSpPr>
            <p:cNvPr id="15" name="Rectangle 14">
              <a:extLst>
                <a:ext uri="{FF2B5EF4-FFF2-40B4-BE49-F238E27FC236}">
                  <a16:creationId xmlns:a16="http://schemas.microsoft.com/office/drawing/2014/main" id="{06477378-DAFD-4163-90EC-001E647BB972}"/>
                </a:ext>
              </a:extLst>
            </p:cNvPr>
            <p:cNvSpPr/>
            <p:nvPr/>
          </p:nvSpPr>
          <p:spPr>
            <a:xfrm>
              <a:off x="1598988" y="3274038"/>
              <a:ext cx="432652" cy="43265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3</a:t>
              </a:r>
            </a:p>
          </p:txBody>
        </p:sp>
        <p:sp>
          <p:nvSpPr>
            <p:cNvPr id="16" name="Rectangle 15">
              <a:extLst>
                <a:ext uri="{FF2B5EF4-FFF2-40B4-BE49-F238E27FC236}">
                  <a16:creationId xmlns:a16="http://schemas.microsoft.com/office/drawing/2014/main" id="{01FB1F54-CC93-43AE-A537-C879A1524F02}"/>
                </a:ext>
              </a:extLst>
            </p:cNvPr>
            <p:cNvSpPr/>
            <p:nvPr/>
          </p:nvSpPr>
          <p:spPr>
            <a:xfrm>
              <a:off x="1598988" y="376254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11</a:t>
              </a:r>
            </a:p>
          </p:txBody>
        </p:sp>
        <p:sp>
          <p:nvSpPr>
            <p:cNvPr id="17" name="Rectangle 16">
              <a:extLst>
                <a:ext uri="{FF2B5EF4-FFF2-40B4-BE49-F238E27FC236}">
                  <a16:creationId xmlns:a16="http://schemas.microsoft.com/office/drawing/2014/main" id="{782A44FD-0219-4DD8-8121-EB7E064ED0F8}"/>
                </a:ext>
              </a:extLst>
            </p:cNvPr>
            <p:cNvSpPr>
              <a:spLocks noChangeAspect="1"/>
            </p:cNvSpPr>
            <p:nvPr/>
          </p:nvSpPr>
          <p:spPr>
            <a:xfrm>
              <a:off x="2090639" y="2290735"/>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5</a:t>
              </a:r>
            </a:p>
          </p:txBody>
        </p:sp>
        <p:sp>
          <p:nvSpPr>
            <p:cNvPr id="18" name="Rectangle 17">
              <a:extLst>
                <a:ext uri="{FF2B5EF4-FFF2-40B4-BE49-F238E27FC236}">
                  <a16:creationId xmlns:a16="http://schemas.microsoft.com/office/drawing/2014/main" id="{71572C22-42A9-4890-BF15-6DFF8AC99677}"/>
                </a:ext>
              </a:extLst>
            </p:cNvPr>
            <p:cNvSpPr/>
            <p:nvPr/>
          </p:nvSpPr>
          <p:spPr>
            <a:xfrm>
              <a:off x="2090639" y="2782387"/>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13</a:t>
              </a:r>
            </a:p>
          </p:txBody>
        </p:sp>
        <p:sp>
          <p:nvSpPr>
            <p:cNvPr id="19" name="Rectangle 18">
              <a:extLst>
                <a:ext uri="{FF2B5EF4-FFF2-40B4-BE49-F238E27FC236}">
                  <a16:creationId xmlns:a16="http://schemas.microsoft.com/office/drawing/2014/main" id="{05FAA26D-9B6C-4D86-8C4A-718F91EAB8B0}"/>
                </a:ext>
              </a:extLst>
            </p:cNvPr>
            <p:cNvSpPr/>
            <p:nvPr/>
          </p:nvSpPr>
          <p:spPr>
            <a:xfrm>
              <a:off x="2090639" y="327403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7</a:t>
              </a:r>
            </a:p>
          </p:txBody>
        </p:sp>
        <p:sp>
          <p:nvSpPr>
            <p:cNvPr id="20" name="Rectangle 19">
              <a:extLst>
                <a:ext uri="{FF2B5EF4-FFF2-40B4-BE49-F238E27FC236}">
                  <a16:creationId xmlns:a16="http://schemas.microsoft.com/office/drawing/2014/main" id="{3F7C6A6F-1AA9-4B49-A17B-C5077C235975}"/>
                </a:ext>
              </a:extLst>
            </p:cNvPr>
            <p:cNvSpPr/>
            <p:nvPr/>
          </p:nvSpPr>
          <p:spPr>
            <a:xfrm>
              <a:off x="2090639" y="376254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15</a:t>
              </a:r>
            </a:p>
          </p:txBody>
        </p:sp>
        <p:cxnSp>
          <p:nvCxnSpPr>
            <p:cNvPr id="22" name="Straight Arrow Connector 21">
              <a:extLst>
                <a:ext uri="{FF2B5EF4-FFF2-40B4-BE49-F238E27FC236}">
                  <a16:creationId xmlns:a16="http://schemas.microsoft.com/office/drawing/2014/main" id="{CB62F3EA-0095-4CE6-9A42-69287D63B9CD}"/>
                </a:ext>
              </a:extLst>
            </p:cNvPr>
            <p:cNvCxnSpPr>
              <a:cxnSpLocks/>
              <a:stCxn id="51" idx="3"/>
              <a:endCxn id="49" idx="0"/>
            </p:cNvCxnSpPr>
            <p:nvPr/>
          </p:nvCxnSpPr>
          <p:spPr>
            <a:xfrm flipH="1">
              <a:off x="880009" y="5145396"/>
              <a:ext cx="1678109" cy="7468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BF619C-1E98-4829-8EA1-7FED53F9919F}"/>
                </a:ext>
              </a:extLst>
            </p:cNvPr>
            <p:cNvCxnSpPr>
              <a:cxnSpLocks/>
              <a:stCxn id="51" idx="3"/>
              <a:endCxn id="48" idx="0"/>
            </p:cNvCxnSpPr>
            <p:nvPr/>
          </p:nvCxnSpPr>
          <p:spPr>
            <a:xfrm flipH="1">
              <a:off x="1839374" y="5145396"/>
              <a:ext cx="718744" cy="7468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CB09D7B-FCAB-4CAA-A025-BF6C9040A25B}"/>
                </a:ext>
              </a:extLst>
            </p:cNvPr>
            <p:cNvCxnSpPr>
              <a:cxnSpLocks/>
              <a:stCxn id="50" idx="4"/>
              <a:endCxn id="45" idx="0"/>
            </p:cNvCxnSpPr>
            <p:nvPr/>
          </p:nvCxnSpPr>
          <p:spPr>
            <a:xfrm flipH="1">
              <a:off x="2910970" y="5216365"/>
              <a:ext cx="717115"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564B88F-66AD-4199-AF34-5373808031CA}"/>
                </a:ext>
              </a:extLst>
            </p:cNvPr>
            <p:cNvCxnSpPr>
              <a:cxnSpLocks/>
              <a:stCxn id="50" idx="4"/>
              <a:endCxn id="43" idx="0"/>
            </p:cNvCxnSpPr>
            <p:nvPr/>
          </p:nvCxnSpPr>
          <p:spPr>
            <a:xfrm flipH="1">
              <a:off x="3394528" y="5216365"/>
              <a:ext cx="233557"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292FA8D-8FE0-49E5-8278-9E5F74D1E1DC}"/>
                </a:ext>
              </a:extLst>
            </p:cNvPr>
            <p:cNvCxnSpPr>
              <a:cxnSpLocks/>
              <a:stCxn id="50" idx="4"/>
              <a:endCxn id="44" idx="0"/>
            </p:cNvCxnSpPr>
            <p:nvPr/>
          </p:nvCxnSpPr>
          <p:spPr>
            <a:xfrm>
              <a:off x="3628085" y="5216365"/>
              <a:ext cx="242250"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56A17C5-5F20-4809-9BA0-58154C261E96}"/>
                </a:ext>
              </a:extLst>
            </p:cNvPr>
            <p:cNvCxnSpPr>
              <a:cxnSpLocks/>
              <a:stCxn id="50" idx="4"/>
              <a:endCxn id="42" idx="0"/>
            </p:cNvCxnSpPr>
            <p:nvPr/>
          </p:nvCxnSpPr>
          <p:spPr>
            <a:xfrm>
              <a:off x="3628085" y="5216365"/>
              <a:ext cx="705796"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26971D8-540F-480D-BAEC-7238FE1E454A}"/>
                </a:ext>
              </a:extLst>
            </p:cNvPr>
            <p:cNvCxnSpPr>
              <a:cxnSpLocks/>
              <a:stCxn id="51" idx="3"/>
              <a:endCxn id="47" idx="0"/>
            </p:cNvCxnSpPr>
            <p:nvPr/>
          </p:nvCxnSpPr>
          <p:spPr>
            <a:xfrm flipH="1">
              <a:off x="1363567" y="5145396"/>
              <a:ext cx="1194551" cy="7468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045E61C-1F40-44D6-B630-99085179198A}"/>
                </a:ext>
              </a:extLst>
            </p:cNvPr>
            <p:cNvCxnSpPr>
              <a:cxnSpLocks/>
              <a:stCxn id="51" idx="3"/>
              <a:endCxn id="46" idx="0"/>
            </p:cNvCxnSpPr>
            <p:nvPr/>
          </p:nvCxnSpPr>
          <p:spPr>
            <a:xfrm flipH="1">
              <a:off x="2302920" y="5145396"/>
              <a:ext cx="255198" cy="7468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4575A07-F522-4116-A666-36C7307DDCF9}"/>
                </a:ext>
              </a:extLst>
            </p:cNvPr>
            <p:cNvCxnSpPr>
              <a:cxnSpLocks/>
              <a:stCxn id="52" idx="4"/>
              <a:endCxn id="51" idx="7"/>
            </p:cNvCxnSpPr>
            <p:nvPr/>
          </p:nvCxnSpPr>
          <p:spPr>
            <a:xfrm flipH="1">
              <a:off x="2837263" y="4157317"/>
              <a:ext cx="790822" cy="70893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78D18E5-6892-48CE-99F8-0D4563A10A21}"/>
                </a:ext>
              </a:extLst>
            </p:cNvPr>
            <p:cNvCxnSpPr>
              <a:cxnSpLocks/>
              <a:stCxn id="52" idx="4"/>
              <a:endCxn id="37" idx="1"/>
            </p:cNvCxnSpPr>
            <p:nvPr/>
          </p:nvCxnSpPr>
          <p:spPr>
            <a:xfrm>
              <a:off x="3628085" y="4157317"/>
              <a:ext cx="988205" cy="72209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FC4B4D-C69B-4DA7-9D4C-6A17F9593299}"/>
                </a:ext>
              </a:extLst>
            </p:cNvPr>
            <p:cNvCxnSpPr>
              <a:cxnSpLocks/>
              <a:stCxn id="52" idx="4"/>
              <a:endCxn id="50" idx="0"/>
            </p:cNvCxnSpPr>
            <p:nvPr/>
          </p:nvCxnSpPr>
          <p:spPr>
            <a:xfrm>
              <a:off x="3628085" y="4157317"/>
              <a:ext cx="0" cy="664278"/>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57CD24A-B6A2-4165-AF8A-DABD3EA7A603}"/>
                </a:ext>
              </a:extLst>
            </p:cNvPr>
            <p:cNvCxnSpPr>
              <a:cxnSpLocks/>
              <a:stCxn id="37" idx="5"/>
              <a:endCxn id="38" idx="0"/>
            </p:cNvCxnSpPr>
            <p:nvPr/>
          </p:nvCxnSpPr>
          <p:spPr>
            <a:xfrm>
              <a:off x="4895433" y="5158551"/>
              <a:ext cx="1469406" cy="73366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5C58223-BA50-4226-A3E0-0FE5F6F447D0}"/>
                </a:ext>
              </a:extLst>
            </p:cNvPr>
            <p:cNvCxnSpPr>
              <a:cxnSpLocks/>
              <a:stCxn id="37" idx="5"/>
              <a:endCxn id="39" idx="0"/>
            </p:cNvCxnSpPr>
            <p:nvPr/>
          </p:nvCxnSpPr>
          <p:spPr>
            <a:xfrm>
              <a:off x="4895433" y="5158551"/>
              <a:ext cx="530050" cy="73366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A6A595C-76B9-4D91-941B-B835E3B6EC0F}"/>
                </a:ext>
              </a:extLst>
            </p:cNvPr>
            <p:cNvCxnSpPr>
              <a:cxnSpLocks/>
              <a:stCxn id="37" idx="5"/>
              <a:endCxn id="40" idx="0"/>
            </p:cNvCxnSpPr>
            <p:nvPr/>
          </p:nvCxnSpPr>
          <p:spPr>
            <a:xfrm>
              <a:off x="4895433" y="5158551"/>
              <a:ext cx="1005857" cy="73366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63FB7FA-6ECF-4E02-A868-EF41B4F0CAEA}"/>
                </a:ext>
              </a:extLst>
            </p:cNvPr>
            <p:cNvCxnSpPr>
              <a:cxnSpLocks/>
              <a:stCxn id="37" idx="5"/>
              <a:endCxn id="41" idx="0"/>
            </p:cNvCxnSpPr>
            <p:nvPr/>
          </p:nvCxnSpPr>
          <p:spPr>
            <a:xfrm>
              <a:off x="4895433" y="5158551"/>
              <a:ext cx="46492" cy="73366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67A05FE5-8905-4497-83B7-1360991D8816}"/>
                </a:ext>
              </a:extLst>
            </p:cNvPr>
            <p:cNvSpPr>
              <a:spLocks noChangeAspect="1"/>
            </p:cNvSpPr>
            <p:nvPr/>
          </p:nvSpPr>
          <p:spPr>
            <a:xfrm>
              <a:off x="4558477" y="4821595"/>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3</a:t>
              </a:r>
            </a:p>
          </p:txBody>
        </p:sp>
        <p:sp>
          <p:nvSpPr>
            <p:cNvPr id="38" name="Oval 37">
              <a:extLst>
                <a:ext uri="{FF2B5EF4-FFF2-40B4-BE49-F238E27FC236}">
                  <a16:creationId xmlns:a16="http://schemas.microsoft.com/office/drawing/2014/main" id="{3B73D12B-6C64-4997-9C50-9BE8AB8BE305}"/>
                </a:ext>
              </a:extLst>
            </p:cNvPr>
            <p:cNvSpPr>
              <a:spLocks noChangeAspect="1"/>
            </p:cNvSpPr>
            <p:nvPr/>
          </p:nvSpPr>
          <p:spPr>
            <a:xfrm flipH="1">
              <a:off x="6167455"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15</a:t>
              </a:r>
            </a:p>
          </p:txBody>
        </p:sp>
        <p:sp>
          <p:nvSpPr>
            <p:cNvPr id="39" name="Oval 38">
              <a:extLst>
                <a:ext uri="{FF2B5EF4-FFF2-40B4-BE49-F238E27FC236}">
                  <a16:creationId xmlns:a16="http://schemas.microsoft.com/office/drawing/2014/main" id="{2D70B2D1-201E-4A0B-A358-C4A8298131D1}"/>
                </a:ext>
              </a:extLst>
            </p:cNvPr>
            <p:cNvSpPr>
              <a:spLocks noChangeAspect="1"/>
            </p:cNvSpPr>
            <p:nvPr/>
          </p:nvSpPr>
          <p:spPr>
            <a:xfrm flipH="1">
              <a:off x="5228099"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13</a:t>
              </a:r>
            </a:p>
          </p:txBody>
        </p:sp>
        <p:sp>
          <p:nvSpPr>
            <p:cNvPr id="40" name="Oval 39">
              <a:extLst>
                <a:ext uri="{FF2B5EF4-FFF2-40B4-BE49-F238E27FC236}">
                  <a16:creationId xmlns:a16="http://schemas.microsoft.com/office/drawing/2014/main" id="{A2FC3D67-E687-430A-B04F-F14F21EA1129}"/>
                </a:ext>
              </a:extLst>
            </p:cNvPr>
            <p:cNvSpPr>
              <a:spLocks noChangeAspect="1"/>
            </p:cNvSpPr>
            <p:nvPr/>
          </p:nvSpPr>
          <p:spPr>
            <a:xfrm flipH="1">
              <a:off x="5703906"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14</a:t>
              </a:r>
            </a:p>
          </p:txBody>
        </p:sp>
        <p:sp>
          <p:nvSpPr>
            <p:cNvPr id="41" name="Oval 40">
              <a:extLst>
                <a:ext uri="{FF2B5EF4-FFF2-40B4-BE49-F238E27FC236}">
                  <a16:creationId xmlns:a16="http://schemas.microsoft.com/office/drawing/2014/main" id="{B0190668-72C7-45C0-9553-C50122C5AC43}"/>
                </a:ext>
              </a:extLst>
            </p:cNvPr>
            <p:cNvSpPr>
              <a:spLocks noChangeAspect="1"/>
            </p:cNvSpPr>
            <p:nvPr/>
          </p:nvSpPr>
          <p:spPr>
            <a:xfrm flipH="1">
              <a:off x="4744541"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12</a:t>
              </a:r>
            </a:p>
          </p:txBody>
        </p:sp>
        <p:sp>
          <p:nvSpPr>
            <p:cNvPr id="42" name="Oval 41">
              <a:extLst>
                <a:ext uri="{FF2B5EF4-FFF2-40B4-BE49-F238E27FC236}">
                  <a16:creationId xmlns:a16="http://schemas.microsoft.com/office/drawing/2014/main" id="{79349A36-C819-477E-ADF0-2D525AB45F20}"/>
                </a:ext>
              </a:extLst>
            </p:cNvPr>
            <p:cNvSpPr>
              <a:spLocks noChangeAspect="1"/>
            </p:cNvSpPr>
            <p:nvPr/>
          </p:nvSpPr>
          <p:spPr>
            <a:xfrm flipH="1">
              <a:off x="4136497"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11</a:t>
              </a:r>
            </a:p>
          </p:txBody>
        </p:sp>
        <p:sp>
          <p:nvSpPr>
            <p:cNvPr id="43" name="Oval 42">
              <a:extLst>
                <a:ext uri="{FF2B5EF4-FFF2-40B4-BE49-F238E27FC236}">
                  <a16:creationId xmlns:a16="http://schemas.microsoft.com/office/drawing/2014/main" id="{640887E2-619D-4AFB-B525-1D4BFCC284B2}"/>
                </a:ext>
              </a:extLst>
            </p:cNvPr>
            <p:cNvSpPr>
              <a:spLocks noChangeAspect="1"/>
            </p:cNvSpPr>
            <p:nvPr/>
          </p:nvSpPr>
          <p:spPr>
            <a:xfrm flipH="1">
              <a:off x="3197142"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9</a:t>
              </a:r>
            </a:p>
          </p:txBody>
        </p:sp>
        <p:sp>
          <p:nvSpPr>
            <p:cNvPr id="44" name="Oval 43">
              <a:extLst>
                <a:ext uri="{FF2B5EF4-FFF2-40B4-BE49-F238E27FC236}">
                  <a16:creationId xmlns:a16="http://schemas.microsoft.com/office/drawing/2014/main" id="{7EC76C24-21B9-44E7-9F70-AA973C339FC5}"/>
                </a:ext>
              </a:extLst>
            </p:cNvPr>
            <p:cNvSpPr>
              <a:spLocks noChangeAspect="1"/>
            </p:cNvSpPr>
            <p:nvPr/>
          </p:nvSpPr>
          <p:spPr>
            <a:xfrm flipH="1">
              <a:off x="3672951"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10</a:t>
              </a:r>
            </a:p>
          </p:txBody>
        </p:sp>
        <p:sp>
          <p:nvSpPr>
            <p:cNvPr id="45" name="Oval 44">
              <a:extLst>
                <a:ext uri="{FF2B5EF4-FFF2-40B4-BE49-F238E27FC236}">
                  <a16:creationId xmlns:a16="http://schemas.microsoft.com/office/drawing/2014/main" id="{41EE2770-6902-4F0F-BA38-1686CB6A41C4}"/>
                </a:ext>
              </a:extLst>
            </p:cNvPr>
            <p:cNvSpPr>
              <a:spLocks noChangeAspect="1"/>
            </p:cNvSpPr>
            <p:nvPr/>
          </p:nvSpPr>
          <p:spPr>
            <a:xfrm flipH="1">
              <a:off x="2713586"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8</a:t>
              </a:r>
            </a:p>
          </p:txBody>
        </p:sp>
        <p:sp>
          <p:nvSpPr>
            <p:cNvPr id="46" name="Oval 45">
              <a:extLst>
                <a:ext uri="{FF2B5EF4-FFF2-40B4-BE49-F238E27FC236}">
                  <a16:creationId xmlns:a16="http://schemas.microsoft.com/office/drawing/2014/main" id="{EA172CE5-C01E-44B9-A1AC-86A3E3AD0D61}"/>
                </a:ext>
              </a:extLst>
            </p:cNvPr>
            <p:cNvSpPr>
              <a:spLocks noChangeAspect="1"/>
            </p:cNvSpPr>
            <p:nvPr/>
          </p:nvSpPr>
          <p:spPr>
            <a:xfrm flipH="1">
              <a:off x="2105537"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7</a:t>
              </a:r>
            </a:p>
          </p:txBody>
        </p:sp>
        <p:sp>
          <p:nvSpPr>
            <p:cNvPr id="47" name="Oval 46">
              <a:extLst>
                <a:ext uri="{FF2B5EF4-FFF2-40B4-BE49-F238E27FC236}">
                  <a16:creationId xmlns:a16="http://schemas.microsoft.com/office/drawing/2014/main" id="{4AE2275F-7050-423B-8406-A073861D4F19}"/>
                </a:ext>
              </a:extLst>
            </p:cNvPr>
            <p:cNvSpPr>
              <a:spLocks noChangeAspect="1"/>
            </p:cNvSpPr>
            <p:nvPr/>
          </p:nvSpPr>
          <p:spPr>
            <a:xfrm flipH="1">
              <a:off x="1166184"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5</a:t>
              </a:r>
            </a:p>
          </p:txBody>
        </p:sp>
        <p:sp>
          <p:nvSpPr>
            <p:cNvPr id="48" name="Oval 47">
              <a:extLst>
                <a:ext uri="{FF2B5EF4-FFF2-40B4-BE49-F238E27FC236}">
                  <a16:creationId xmlns:a16="http://schemas.microsoft.com/office/drawing/2014/main" id="{E77C45BA-560F-4BC2-A465-D3A533E1A6C6}"/>
                </a:ext>
              </a:extLst>
            </p:cNvPr>
            <p:cNvSpPr>
              <a:spLocks noChangeAspect="1"/>
            </p:cNvSpPr>
            <p:nvPr/>
          </p:nvSpPr>
          <p:spPr>
            <a:xfrm flipH="1">
              <a:off x="1641991"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6</a:t>
              </a:r>
            </a:p>
          </p:txBody>
        </p:sp>
        <p:sp>
          <p:nvSpPr>
            <p:cNvPr id="49" name="Oval 48">
              <a:extLst>
                <a:ext uri="{FF2B5EF4-FFF2-40B4-BE49-F238E27FC236}">
                  <a16:creationId xmlns:a16="http://schemas.microsoft.com/office/drawing/2014/main" id="{403B25AD-C377-497B-872F-FA4C14E597E3}"/>
                </a:ext>
              </a:extLst>
            </p:cNvPr>
            <p:cNvSpPr>
              <a:spLocks noChangeAspect="1"/>
            </p:cNvSpPr>
            <p:nvPr/>
          </p:nvSpPr>
          <p:spPr>
            <a:xfrm flipH="1">
              <a:off x="682626"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4</a:t>
              </a:r>
            </a:p>
          </p:txBody>
        </p:sp>
        <p:sp>
          <p:nvSpPr>
            <p:cNvPr id="50" name="Oval 49">
              <a:extLst>
                <a:ext uri="{FF2B5EF4-FFF2-40B4-BE49-F238E27FC236}">
                  <a16:creationId xmlns:a16="http://schemas.microsoft.com/office/drawing/2014/main" id="{26645AB1-7050-4515-8BB7-AF99501E9223}"/>
                </a:ext>
              </a:extLst>
            </p:cNvPr>
            <p:cNvSpPr>
              <a:spLocks noChangeAspect="1"/>
            </p:cNvSpPr>
            <p:nvPr/>
          </p:nvSpPr>
          <p:spPr>
            <a:xfrm>
              <a:off x="3430699" y="4821595"/>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2</a:t>
              </a:r>
            </a:p>
          </p:txBody>
        </p:sp>
        <p:sp>
          <p:nvSpPr>
            <p:cNvPr id="51" name="Oval 50">
              <a:extLst>
                <a:ext uri="{FF2B5EF4-FFF2-40B4-BE49-F238E27FC236}">
                  <a16:creationId xmlns:a16="http://schemas.microsoft.com/office/drawing/2014/main" id="{1A65FDC3-C999-4E8D-BD6A-7803E53A31A2}"/>
                </a:ext>
              </a:extLst>
            </p:cNvPr>
            <p:cNvSpPr>
              <a:spLocks noChangeAspect="1"/>
            </p:cNvSpPr>
            <p:nvPr/>
          </p:nvSpPr>
          <p:spPr>
            <a:xfrm>
              <a:off x="2500306" y="4808439"/>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a:t>
              </a:r>
            </a:p>
          </p:txBody>
        </p:sp>
        <p:sp>
          <p:nvSpPr>
            <p:cNvPr id="52" name="Oval 51">
              <a:extLst>
                <a:ext uri="{FF2B5EF4-FFF2-40B4-BE49-F238E27FC236}">
                  <a16:creationId xmlns:a16="http://schemas.microsoft.com/office/drawing/2014/main" id="{296A127A-F2A5-4CD5-8803-BF3F238AF394}"/>
                </a:ext>
              </a:extLst>
            </p:cNvPr>
            <p:cNvSpPr>
              <a:spLocks noChangeAspect="1"/>
            </p:cNvSpPr>
            <p:nvPr/>
          </p:nvSpPr>
          <p:spPr>
            <a:xfrm>
              <a:off x="3430699" y="3762548"/>
              <a:ext cx="394769" cy="394769"/>
            </a:xfrm>
            <a:prstGeom prst="ellipse">
              <a:avLst/>
            </a:prstGeom>
            <a:solidFill>
              <a:srgbClr val="FFF2AE"/>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4FC666-BF59-451C-B551-F64EF079E6FD}"/>
                    </a:ext>
                  </a:extLst>
                </p:cNvPr>
                <p:cNvSpPr txBox="1"/>
                <p:nvPr/>
              </p:nvSpPr>
              <p:spPr>
                <a:xfrm>
                  <a:off x="2713586" y="3052863"/>
                  <a:ext cx="10113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𝑑</m:t>
                        </m:r>
                        <m:r>
                          <a:rPr lang="en-US" sz="2400" i="1" dirty="0" smtClean="0">
                            <a:latin typeface="Cambria Math" panose="02040503050406030204" pitchFamily="18" charset="0"/>
                          </a:rPr>
                          <m:t>=2</m:t>
                        </m:r>
                      </m:oMath>
                    </m:oMathPara>
                  </a14:m>
                  <a:endParaRPr lang="en-US" sz="2400" dirty="0"/>
                </a:p>
              </p:txBody>
            </p:sp>
          </mc:Choice>
          <mc:Fallback xmlns="">
            <p:sp>
              <p:nvSpPr>
                <p:cNvPr id="3" name="TextBox 2">
                  <a:extLst>
                    <a:ext uri="{FF2B5EF4-FFF2-40B4-BE49-F238E27FC236}">
                      <a16:creationId xmlns:a16="http://schemas.microsoft.com/office/drawing/2014/main" id="{304FC666-BF59-451C-B551-F64EF079E6FD}"/>
                    </a:ext>
                  </a:extLst>
                </p:cNvPr>
                <p:cNvSpPr txBox="1">
                  <a:spLocks noRot="1" noChangeAspect="1" noMove="1" noResize="1" noEditPoints="1" noAdjustHandles="1" noChangeArrowheads="1" noChangeShapeType="1" noTextEdit="1"/>
                </p:cNvSpPr>
                <p:nvPr/>
              </p:nvSpPr>
              <p:spPr>
                <a:xfrm>
                  <a:off x="2713586" y="3052863"/>
                  <a:ext cx="1011366" cy="461665"/>
                </a:xfrm>
                <a:prstGeom prst="rect">
                  <a:avLst/>
                </a:prstGeom>
                <a:blipFill>
                  <a:blip r:embed="rId4"/>
                  <a:stretch>
                    <a:fillRect/>
                  </a:stretch>
                </a:blipFill>
              </p:spPr>
              <p:txBody>
                <a:bodyPr/>
                <a:lstStyle/>
                <a:p>
                  <a:r>
                    <a:rPr lang="en-US">
                      <a:noFill/>
                    </a:rPr>
                    <a:t> </a:t>
                  </a:r>
                </a:p>
              </p:txBody>
            </p:sp>
          </mc:Fallback>
        </mc:AlternateContent>
      </p:grpSp>
      <p:grpSp>
        <p:nvGrpSpPr>
          <p:cNvPr id="55" name="Group 54">
            <a:extLst>
              <a:ext uri="{FF2B5EF4-FFF2-40B4-BE49-F238E27FC236}">
                <a16:creationId xmlns:a16="http://schemas.microsoft.com/office/drawing/2014/main" id="{1E415F71-47FA-4D92-9BF9-9145E165730E}"/>
              </a:ext>
            </a:extLst>
          </p:cNvPr>
          <p:cNvGrpSpPr/>
          <p:nvPr/>
        </p:nvGrpSpPr>
        <p:grpSpPr>
          <a:xfrm>
            <a:off x="6282209" y="1610061"/>
            <a:ext cx="5596774" cy="3922789"/>
            <a:chOff x="6282209" y="1610061"/>
            <a:chExt cx="5596774" cy="3922789"/>
          </a:xfrm>
        </p:grpSpPr>
        <p:sp>
          <p:nvSpPr>
            <p:cNvPr id="69" name="Oval 68">
              <a:extLst>
                <a:ext uri="{FF2B5EF4-FFF2-40B4-BE49-F238E27FC236}">
                  <a16:creationId xmlns:a16="http://schemas.microsoft.com/office/drawing/2014/main" id="{68706DE1-979B-4AAE-A4BF-E25B98D063D3}"/>
                </a:ext>
              </a:extLst>
            </p:cNvPr>
            <p:cNvSpPr>
              <a:spLocks noChangeAspect="1"/>
            </p:cNvSpPr>
            <p:nvPr/>
          </p:nvSpPr>
          <p:spPr>
            <a:xfrm>
              <a:off x="7620801" y="5120377"/>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8</a:t>
              </a:r>
            </a:p>
          </p:txBody>
        </p:sp>
        <p:sp>
          <p:nvSpPr>
            <p:cNvPr id="70" name="Oval 69">
              <a:extLst>
                <a:ext uri="{FF2B5EF4-FFF2-40B4-BE49-F238E27FC236}">
                  <a16:creationId xmlns:a16="http://schemas.microsoft.com/office/drawing/2014/main" id="{100AA7FB-F6D5-43B9-9A3B-9C51494DEE14}"/>
                </a:ext>
              </a:extLst>
            </p:cNvPr>
            <p:cNvSpPr>
              <a:spLocks noChangeAspect="1"/>
            </p:cNvSpPr>
            <p:nvPr/>
          </p:nvSpPr>
          <p:spPr>
            <a:xfrm>
              <a:off x="8170187" y="5120377"/>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9</a:t>
              </a:r>
            </a:p>
          </p:txBody>
        </p:sp>
        <p:sp>
          <p:nvSpPr>
            <p:cNvPr id="71" name="Oval 70">
              <a:extLst>
                <a:ext uri="{FF2B5EF4-FFF2-40B4-BE49-F238E27FC236}">
                  <a16:creationId xmlns:a16="http://schemas.microsoft.com/office/drawing/2014/main" id="{BE4A966D-B156-47FE-B6EA-5126CA29D2A4}"/>
                </a:ext>
              </a:extLst>
            </p:cNvPr>
            <p:cNvSpPr>
              <a:spLocks noChangeAspect="1"/>
            </p:cNvSpPr>
            <p:nvPr/>
          </p:nvSpPr>
          <p:spPr>
            <a:xfrm>
              <a:off x="8719574" y="5120377"/>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10</a:t>
              </a:r>
            </a:p>
          </p:txBody>
        </p:sp>
        <p:sp>
          <p:nvSpPr>
            <p:cNvPr id="72" name="Oval 71">
              <a:extLst>
                <a:ext uri="{FF2B5EF4-FFF2-40B4-BE49-F238E27FC236}">
                  <a16:creationId xmlns:a16="http://schemas.microsoft.com/office/drawing/2014/main" id="{67E77A29-4BDB-4AB5-B949-85B622879B87}"/>
                </a:ext>
              </a:extLst>
            </p:cNvPr>
            <p:cNvSpPr>
              <a:spLocks noChangeAspect="1"/>
            </p:cNvSpPr>
            <p:nvPr/>
          </p:nvSpPr>
          <p:spPr>
            <a:xfrm>
              <a:off x="9268960" y="5120377"/>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11</a:t>
              </a:r>
            </a:p>
          </p:txBody>
        </p:sp>
        <p:sp>
          <p:nvSpPr>
            <p:cNvPr id="73" name="Oval 72">
              <a:extLst>
                <a:ext uri="{FF2B5EF4-FFF2-40B4-BE49-F238E27FC236}">
                  <a16:creationId xmlns:a16="http://schemas.microsoft.com/office/drawing/2014/main" id="{652CB4E8-E23C-4F1C-8926-6A93B9F09F24}"/>
                </a:ext>
              </a:extLst>
            </p:cNvPr>
            <p:cNvSpPr>
              <a:spLocks noChangeAspect="1"/>
            </p:cNvSpPr>
            <p:nvPr/>
          </p:nvSpPr>
          <p:spPr>
            <a:xfrm>
              <a:off x="9818347" y="5120377"/>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12</a:t>
              </a:r>
            </a:p>
          </p:txBody>
        </p:sp>
        <p:sp>
          <p:nvSpPr>
            <p:cNvPr id="74" name="Oval 73">
              <a:extLst>
                <a:ext uri="{FF2B5EF4-FFF2-40B4-BE49-F238E27FC236}">
                  <a16:creationId xmlns:a16="http://schemas.microsoft.com/office/drawing/2014/main" id="{5488746A-4655-4B3E-8178-02FBB9883EEA}"/>
                </a:ext>
              </a:extLst>
            </p:cNvPr>
            <p:cNvSpPr>
              <a:spLocks noChangeAspect="1"/>
            </p:cNvSpPr>
            <p:nvPr/>
          </p:nvSpPr>
          <p:spPr>
            <a:xfrm>
              <a:off x="10367733" y="5120377"/>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13</a:t>
              </a:r>
            </a:p>
          </p:txBody>
        </p:sp>
        <p:sp>
          <p:nvSpPr>
            <p:cNvPr id="75" name="Oval 74">
              <a:extLst>
                <a:ext uri="{FF2B5EF4-FFF2-40B4-BE49-F238E27FC236}">
                  <a16:creationId xmlns:a16="http://schemas.microsoft.com/office/drawing/2014/main" id="{24A12ED9-DDF7-46B9-9B6D-8999276A7A63}"/>
                </a:ext>
              </a:extLst>
            </p:cNvPr>
            <p:cNvSpPr>
              <a:spLocks noChangeAspect="1"/>
            </p:cNvSpPr>
            <p:nvPr/>
          </p:nvSpPr>
          <p:spPr>
            <a:xfrm>
              <a:off x="10917119" y="5120377"/>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14</a:t>
              </a:r>
            </a:p>
          </p:txBody>
        </p:sp>
        <p:sp>
          <p:nvSpPr>
            <p:cNvPr id="76" name="Oval 75">
              <a:extLst>
                <a:ext uri="{FF2B5EF4-FFF2-40B4-BE49-F238E27FC236}">
                  <a16:creationId xmlns:a16="http://schemas.microsoft.com/office/drawing/2014/main" id="{59F7B07C-76BB-495B-B9DC-20DC040286FD}"/>
                </a:ext>
              </a:extLst>
            </p:cNvPr>
            <p:cNvSpPr>
              <a:spLocks noChangeAspect="1"/>
            </p:cNvSpPr>
            <p:nvPr/>
          </p:nvSpPr>
          <p:spPr>
            <a:xfrm>
              <a:off x="11466510" y="5120377"/>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15</a:t>
              </a:r>
            </a:p>
          </p:txBody>
        </p:sp>
        <p:sp>
          <p:nvSpPr>
            <p:cNvPr id="77" name="Oval 76">
              <a:extLst>
                <a:ext uri="{FF2B5EF4-FFF2-40B4-BE49-F238E27FC236}">
                  <a16:creationId xmlns:a16="http://schemas.microsoft.com/office/drawing/2014/main" id="{E5D31D50-F3C0-4D34-A4C4-FCF95AED2FDA}"/>
                </a:ext>
              </a:extLst>
            </p:cNvPr>
            <p:cNvSpPr>
              <a:spLocks noChangeAspect="1"/>
            </p:cNvSpPr>
            <p:nvPr/>
          </p:nvSpPr>
          <p:spPr>
            <a:xfrm>
              <a:off x="8143488" y="4424983"/>
              <a:ext cx="412473" cy="412473"/>
            </a:xfrm>
            <a:prstGeom prst="ellipse">
              <a:avLst/>
            </a:prstGeom>
            <a:solidFill>
              <a:srgbClr val="FDCDAC"/>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4</a:t>
              </a:r>
            </a:p>
          </p:txBody>
        </p:sp>
        <p:sp>
          <p:nvSpPr>
            <p:cNvPr id="78" name="Oval 77">
              <a:extLst>
                <a:ext uri="{FF2B5EF4-FFF2-40B4-BE49-F238E27FC236}">
                  <a16:creationId xmlns:a16="http://schemas.microsoft.com/office/drawing/2014/main" id="{A7254A6E-6C72-415B-B81B-84755E9B7E4E}"/>
                </a:ext>
              </a:extLst>
            </p:cNvPr>
            <p:cNvSpPr>
              <a:spLocks noChangeAspect="1"/>
            </p:cNvSpPr>
            <p:nvPr/>
          </p:nvSpPr>
          <p:spPr>
            <a:xfrm>
              <a:off x="8994269" y="4424983"/>
              <a:ext cx="412473" cy="412473"/>
            </a:xfrm>
            <a:prstGeom prst="ellipse">
              <a:avLst/>
            </a:prstGeom>
            <a:solidFill>
              <a:srgbClr val="FDCDAC"/>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5</a:t>
              </a:r>
            </a:p>
          </p:txBody>
        </p:sp>
        <p:sp>
          <p:nvSpPr>
            <p:cNvPr id="79" name="Oval 78">
              <a:extLst>
                <a:ext uri="{FF2B5EF4-FFF2-40B4-BE49-F238E27FC236}">
                  <a16:creationId xmlns:a16="http://schemas.microsoft.com/office/drawing/2014/main" id="{03B2A50B-4DB3-49BF-B59F-60E5054BDA73}"/>
                </a:ext>
              </a:extLst>
            </p:cNvPr>
            <p:cNvSpPr>
              <a:spLocks noChangeAspect="1"/>
            </p:cNvSpPr>
            <p:nvPr/>
          </p:nvSpPr>
          <p:spPr>
            <a:xfrm>
              <a:off x="10093042" y="4424983"/>
              <a:ext cx="412473" cy="412473"/>
            </a:xfrm>
            <a:prstGeom prst="ellipse">
              <a:avLst/>
            </a:prstGeom>
            <a:solidFill>
              <a:srgbClr val="FDCDAC"/>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6</a:t>
              </a:r>
            </a:p>
          </p:txBody>
        </p:sp>
        <p:sp>
          <p:nvSpPr>
            <p:cNvPr id="80" name="Oval 79">
              <a:extLst>
                <a:ext uri="{FF2B5EF4-FFF2-40B4-BE49-F238E27FC236}">
                  <a16:creationId xmlns:a16="http://schemas.microsoft.com/office/drawing/2014/main" id="{47A33599-8A64-41EA-82DD-D9471E2B382E}"/>
                </a:ext>
              </a:extLst>
            </p:cNvPr>
            <p:cNvSpPr>
              <a:spLocks noChangeAspect="1"/>
            </p:cNvSpPr>
            <p:nvPr/>
          </p:nvSpPr>
          <p:spPr>
            <a:xfrm>
              <a:off x="11191817" y="4424983"/>
              <a:ext cx="412473" cy="412473"/>
            </a:xfrm>
            <a:prstGeom prst="ellipse">
              <a:avLst/>
            </a:prstGeom>
            <a:solidFill>
              <a:srgbClr val="FDCDAC"/>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7</a:t>
              </a:r>
            </a:p>
          </p:txBody>
        </p:sp>
        <p:sp>
          <p:nvSpPr>
            <p:cNvPr id="81" name="Oval 80">
              <a:extLst>
                <a:ext uri="{FF2B5EF4-FFF2-40B4-BE49-F238E27FC236}">
                  <a16:creationId xmlns:a16="http://schemas.microsoft.com/office/drawing/2014/main" id="{6C073A00-F3B8-4222-A8BC-0D3BA3D48CD9}"/>
                </a:ext>
              </a:extLst>
            </p:cNvPr>
            <p:cNvSpPr>
              <a:spLocks noChangeAspect="1"/>
            </p:cNvSpPr>
            <p:nvPr/>
          </p:nvSpPr>
          <p:spPr>
            <a:xfrm>
              <a:off x="8650684" y="3046914"/>
              <a:ext cx="412473" cy="412473"/>
            </a:xfrm>
            <a:prstGeom prst="ellipse">
              <a:avLst/>
            </a:prstGeom>
            <a:solidFill>
              <a:srgbClr val="FFF2AE"/>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0</a:t>
              </a:r>
            </a:p>
          </p:txBody>
        </p:sp>
        <p:sp>
          <p:nvSpPr>
            <p:cNvPr id="82" name="Oval 81">
              <a:extLst>
                <a:ext uri="{FF2B5EF4-FFF2-40B4-BE49-F238E27FC236}">
                  <a16:creationId xmlns:a16="http://schemas.microsoft.com/office/drawing/2014/main" id="{EF68CB1B-366D-4411-A711-F392F0156628}"/>
                </a:ext>
              </a:extLst>
            </p:cNvPr>
            <p:cNvSpPr>
              <a:spLocks noChangeAspect="1"/>
            </p:cNvSpPr>
            <p:nvPr/>
          </p:nvSpPr>
          <p:spPr>
            <a:xfrm>
              <a:off x="9543656" y="3308291"/>
              <a:ext cx="412473" cy="412473"/>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a:t>
              </a:r>
            </a:p>
          </p:txBody>
        </p:sp>
        <p:sp>
          <p:nvSpPr>
            <p:cNvPr id="83" name="Oval 82">
              <a:extLst>
                <a:ext uri="{FF2B5EF4-FFF2-40B4-BE49-F238E27FC236}">
                  <a16:creationId xmlns:a16="http://schemas.microsoft.com/office/drawing/2014/main" id="{4FF10D14-0B1E-4FFF-BE11-4A4A7350BA85}"/>
                </a:ext>
              </a:extLst>
            </p:cNvPr>
            <p:cNvSpPr>
              <a:spLocks noChangeAspect="1"/>
            </p:cNvSpPr>
            <p:nvPr/>
          </p:nvSpPr>
          <p:spPr>
            <a:xfrm>
              <a:off x="8444883" y="3768741"/>
              <a:ext cx="412473" cy="41247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2</a:t>
              </a:r>
            </a:p>
          </p:txBody>
        </p:sp>
        <p:sp>
          <p:nvSpPr>
            <p:cNvPr id="84" name="Oval 83">
              <a:extLst>
                <a:ext uri="{FF2B5EF4-FFF2-40B4-BE49-F238E27FC236}">
                  <a16:creationId xmlns:a16="http://schemas.microsoft.com/office/drawing/2014/main" id="{E881DB00-3268-4712-BB23-ED8E1766F368}"/>
                </a:ext>
              </a:extLst>
            </p:cNvPr>
            <p:cNvSpPr>
              <a:spLocks noChangeAspect="1"/>
            </p:cNvSpPr>
            <p:nvPr/>
          </p:nvSpPr>
          <p:spPr>
            <a:xfrm>
              <a:off x="10642431" y="3768741"/>
              <a:ext cx="412473" cy="41247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3</a:t>
              </a:r>
            </a:p>
          </p:txBody>
        </p:sp>
        <p:cxnSp>
          <p:nvCxnSpPr>
            <p:cNvPr id="85" name="Straight Arrow Connector 84">
              <a:extLst>
                <a:ext uri="{FF2B5EF4-FFF2-40B4-BE49-F238E27FC236}">
                  <a16:creationId xmlns:a16="http://schemas.microsoft.com/office/drawing/2014/main" id="{37A4D6D7-8445-4751-A199-6C4E9F2E8A75}"/>
                </a:ext>
              </a:extLst>
            </p:cNvPr>
            <p:cNvCxnSpPr>
              <a:cxnSpLocks/>
              <a:stCxn id="77" idx="4"/>
              <a:endCxn id="69" idx="0"/>
            </p:cNvCxnSpPr>
            <p:nvPr/>
          </p:nvCxnSpPr>
          <p:spPr>
            <a:xfrm flipH="1">
              <a:off x="7827037" y="4837456"/>
              <a:ext cx="522687"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B3F55A1-F2FF-4111-A7C4-4B17DAC2C9A2}"/>
                </a:ext>
              </a:extLst>
            </p:cNvPr>
            <p:cNvCxnSpPr>
              <a:cxnSpLocks/>
              <a:stCxn id="77" idx="4"/>
              <a:endCxn id="70" idx="0"/>
            </p:cNvCxnSpPr>
            <p:nvPr/>
          </p:nvCxnSpPr>
          <p:spPr>
            <a:xfrm>
              <a:off x="8349724" y="4837456"/>
              <a:ext cx="26700"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0AEE216E-D05D-4C79-A921-AF7B55063D48}"/>
                </a:ext>
              </a:extLst>
            </p:cNvPr>
            <p:cNvCxnSpPr>
              <a:cxnSpLocks/>
              <a:stCxn id="78" idx="4"/>
              <a:endCxn id="71" idx="0"/>
            </p:cNvCxnSpPr>
            <p:nvPr/>
          </p:nvCxnSpPr>
          <p:spPr>
            <a:xfrm flipH="1">
              <a:off x="8925810" y="4837456"/>
              <a:ext cx="274695"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4464B8B-206B-4A13-9584-D7C58203034C}"/>
                </a:ext>
              </a:extLst>
            </p:cNvPr>
            <p:cNvCxnSpPr>
              <a:cxnSpLocks/>
              <a:stCxn id="78" idx="4"/>
              <a:endCxn id="72" idx="0"/>
            </p:cNvCxnSpPr>
            <p:nvPr/>
          </p:nvCxnSpPr>
          <p:spPr>
            <a:xfrm>
              <a:off x="9200506" y="4837456"/>
              <a:ext cx="274691"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64D223D-597D-4426-84E5-E49A48F30A70}"/>
                </a:ext>
              </a:extLst>
            </p:cNvPr>
            <p:cNvCxnSpPr>
              <a:cxnSpLocks/>
              <a:stCxn id="79" idx="4"/>
              <a:endCxn id="73" idx="0"/>
            </p:cNvCxnSpPr>
            <p:nvPr/>
          </p:nvCxnSpPr>
          <p:spPr>
            <a:xfrm flipH="1">
              <a:off x="10024583" y="4837456"/>
              <a:ext cx="274695"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292719E-9407-4CFA-96E0-F5BB1CD35841}"/>
                </a:ext>
              </a:extLst>
            </p:cNvPr>
            <p:cNvCxnSpPr>
              <a:cxnSpLocks/>
              <a:stCxn id="79" idx="4"/>
              <a:endCxn id="74" idx="0"/>
            </p:cNvCxnSpPr>
            <p:nvPr/>
          </p:nvCxnSpPr>
          <p:spPr>
            <a:xfrm>
              <a:off x="10299278" y="4837456"/>
              <a:ext cx="274691"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A6CE8CD-83E0-43CF-8464-DF355092286C}"/>
                </a:ext>
              </a:extLst>
            </p:cNvPr>
            <p:cNvCxnSpPr>
              <a:cxnSpLocks/>
              <a:stCxn id="80" idx="4"/>
              <a:endCxn id="75" idx="0"/>
            </p:cNvCxnSpPr>
            <p:nvPr/>
          </p:nvCxnSpPr>
          <p:spPr>
            <a:xfrm flipH="1">
              <a:off x="11123356" y="4837456"/>
              <a:ext cx="274698"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B337C02-69E4-43C5-BB03-CA995418346C}"/>
                </a:ext>
              </a:extLst>
            </p:cNvPr>
            <p:cNvCxnSpPr>
              <a:cxnSpLocks/>
              <a:stCxn id="80" idx="4"/>
              <a:endCxn id="76" idx="0"/>
            </p:cNvCxnSpPr>
            <p:nvPr/>
          </p:nvCxnSpPr>
          <p:spPr>
            <a:xfrm>
              <a:off x="11398053" y="4837456"/>
              <a:ext cx="274693"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DC8BD9B-E328-442A-8C90-9BFD779015CB}"/>
                </a:ext>
              </a:extLst>
            </p:cNvPr>
            <p:cNvCxnSpPr>
              <a:cxnSpLocks/>
              <a:stCxn id="84" idx="4"/>
              <a:endCxn id="79" idx="0"/>
            </p:cNvCxnSpPr>
            <p:nvPr/>
          </p:nvCxnSpPr>
          <p:spPr>
            <a:xfrm flipH="1">
              <a:off x="10299278" y="4181214"/>
              <a:ext cx="549389" cy="24376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F92B1FD-DDBD-46AA-A8E4-98D54F534FBC}"/>
                </a:ext>
              </a:extLst>
            </p:cNvPr>
            <p:cNvCxnSpPr>
              <a:cxnSpLocks/>
              <a:stCxn id="84" idx="4"/>
              <a:endCxn id="80" idx="0"/>
            </p:cNvCxnSpPr>
            <p:nvPr/>
          </p:nvCxnSpPr>
          <p:spPr>
            <a:xfrm>
              <a:off x="10848667" y="4181214"/>
              <a:ext cx="549386" cy="24376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95EA415-0B68-4D2F-A5A3-BF6CC08108DA}"/>
                </a:ext>
              </a:extLst>
            </p:cNvPr>
            <p:cNvCxnSpPr>
              <a:cxnSpLocks/>
              <a:stCxn id="83" idx="4"/>
              <a:endCxn id="77" idx="0"/>
            </p:cNvCxnSpPr>
            <p:nvPr/>
          </p:nvCxnSpPr>
          <p:spPr>
            <a:xfrm flipH="1">
              <a:off x="8349724" y="4181214"/>
              <a:ext cx="301395" cy="24376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991BBF42-FA85-4049-800D-8F3790620CAE}"/>
                </a:ext>
              </a:extLst>
            </p:cNvPr>
            <p:cNvCxnSpPr>
              <a:cxnSpLocks/>
              <a:stCxn id="83" idx="4"/>
              <a:endCxn id="78" idx="0"/>
            </p:cNvCxnSpPr>
            <p:nvPr/>
          </p:nvCxnSpPr>
          <p:spPr>
            <a:xfrm>
              <a:off x="8651119" y="4181214"/>
              <a:ext cx="549386" cy="24376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1F5B12A-1322-426E-8D10-09C077C375F1}"/>
                </a:ext>
              </a:extLst>
            </p:cNvPr>
            <p:cNvCxnSpPr>
              <a:cxnSpLocks/>
              <a:stCxn id="82" idx="4"/>
              <a:endCxn id="83" idx="6"/>
            </p:cNvCxnSpPr>
            <p:nvPr/>
          </p:nvCxnSpPr>
          <p:spPr>
            <a:xfrm flipH="1">
              <a:off x="8857356" y="3720764"/>
              <a:ext cx="892536" cy="25421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2FA066A-DE7E-4259-AA82-DA8F1BC96416}"/>
                </a:ext>
              </a:extLst>
            </p:cNvPr>
            <p:cNvCxnSpPr>
              <a:cxnSpLocks/>
              <a:stCxn id="82" idx="4"/>
              <a:endCxn id="84" idx="2"/>
            </p:cNvCxnSpPr>
            <p:nvPr/>
          </p:nvCxnSpPr>
          <p:spPr>
            <a:xfrm>
              <a:off x="9749892" y="3720764"/>
              <a:ext cx="892539" cy="25421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DDD46E32-FC00-43D6-B5B2-E6DED650B811}"/>
                </a:ext>
              </a:extLst>
            </p:cNvPr>
            <p:cNvSpPr>
              <a:spLocks noChangeAspect="1"/>
            </p:cNvSpPr>
            <p:nvPr/>
          </p:nvSpPr>
          <p:spPr>
            <a:xfrm>
              <a:off x="6282209" y="1610061"/>
              <a:ext cx="432652" cy="432653"/>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0</a:t>
              </a:r>
            </a:p>
          </p:txBody>
        </p:sp>
        <p:sp>
          <p:nvSpPr>
            <p:cNvPr id="102" name="Rectangle 101">
              <a:extLst>
                <a:ext uri="{FF2B5EF4-FFF2-40B4-BE49-F238E27FC236}">
                  <a16:creationId xmlns:a16="http://schemas.microsoft.com/office/drawing/2014/main" id="{9E3EA3C7-4C4C-45A0-BBD1-9B3B3B6D6132}"/>
                </a:ext>
              </a:extLst>
            </p:cNvPr>
            <p:cNvSpPr/>
            <p:nvPr/>
          </p:nvSpPr>
          <p:spPr>
            <a:xfrm>
              <a:off x="6282209" y="2101713"/>
              <a:ext cx="432652" cy="432653"/>
            </a:xfrm>
            <a:prstGeom prst="rect">
              <a:avLst/>
            </a:prstGeom>
            <a:solidFill>
              <a:srgbClr val="FDCDAC"/>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4</a:t>
              </a:r>
            </a:p>
          </p:txBody>
        </p:sp>
        <p:sp>
          <p:nvSpPr>
            <p:cNvPr id="103" name="Rectangle 102">
              <a:extLst>
                <a:ext uri="{FF2B5EF4-FFF2-40B4-BE49-F238E27FC236}">
                  <a16:creationId xmlns:a16="http://schemas.microsoft.com/office/drawing/2014/main" id="{B18086E4-7030-434F-8B8E-AD91615E2746}"/>
                </a:ext>
              </a:extLst>
            </p:cNvPr>
            <p:cNvSpPr/>
            <p:nvPr/>
          </p:nvSpPr>
          <p:spPr>
            <a:xfrm>
              <a:off x="6282209" y="2593364"/>
              <a:ext cx="432652" cy="43265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a:t>
              </a:r>
            </a:p>
          </p:txBody>
        </p:sp>
        <p:sp>
          <p:nvSpPr>
            <p:cNvPr id="104" name="Rectangle 103">
              <a:extLst>
                <a:ext uri="{FF2B5EF4-FFF2-40B4-BE49-F238E27FC236}">
                  <a16:creationId xmlns:a16="http://schemas.microsoft.com/office/drawing/2014/main" id="{3ED5504D-3503-4707-B411-0987E122D8DE}"/>
                </a:ext>
              </a:extLst>
            </p:cNvPr>
            <p:cNvSpPr/>
            <p:nvPr/>
          </p:nvSpPr>
          <p:spPr>
            <a:xfrm>
              <a:off x="6282209" y="3081874"/>
              <a:ext cx="432652" cy="432653"/>
            </a:xfrm>
            <a:prstGeom prst="rect">
              <a:avLst/>
            </a:prstGeom>
            <a:solidFill>
              <a:srgbClr val="FDCDAC"/>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6</a:t>
              </a:r>
            </a:p>
          </p:txBody>
        </p:sp>
        <p:sp>
          <p:nvSpPr>
            <p:cNvPr id="105" name="Rectangle 104">
              <a:extLst>
                <a:ext uri="{FF2B5EF4-FFF2-40B4-BE49-F238E27FC236}">
                  <a16:creationId xmlns:a16="http://schemas.microsoft.com/office/drawing/2014/main" id="{8522352C-BE27-423D-B9B2-27A43FE0B10E}"/>
                </a:ext>
              </a:extLst>
            </p:cNvPr>
            <p:cNvSpPr>
              <a:spLocks noChangeAspect="1"/>
            </p:cNvSpPr>
            <p:nvPr/>
          </p:nvSpPr>
          <p:spPr>
            <a:xfrm>
              <a:off x="6773860" y="1610061"/>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8</a:t>
              </a:r>
            </a:p>
          </p:txBody>
        </p:sp>
        <p:sp>
          <p:nvSpPr>
            <p:cNvPr id="106" name="Rectangle 105">
              <a:extLst>
                <a:ext uri="{FF2B5EF4-FFF2-40B4-BE49-F238E27FC236}">
                  <a16:creationId xmlns:a16="http://schemas.microsoft.com/office/drawing/2014/main" id="{2462CBDB-9865-49EE-8E6E-88570FBCFCC2}"/>
                </a:ext>
              </a:extLst>
            </p:cNvPr>
            <p:cNvSpPr/>
            <p:nvPr/>
          </p:nvSpPr>
          <p:spPr>
            <a:xfrm>
              <a:off x="6773860" y="2101713"/>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9</a:t>
              </a:r>
            </a:p>
          </p:txBody>
        </p:sp>
        <p:sp>
          <p:nvSpPr>
            <p:cNvPr id="107" name="Rectangle 106">
              <a:extLst>
                <a:ext uri="{FF2B5EF4-FFF2-40B4-BE49-F238E27FC236}">
                  <a16:creationId xmlns:a16="http://schemas.microsoft.com/office/drawing/2014/main" id="{79F86370-8C3C-4928-826E-BBDA7F0060B5}"/>
                </a:ext>
              </a:extLst>
            </p:cNvPr>
            <p:cNvSpPr/>
            <p:nvPr/>
          </p:nvSpPr>
          <p:spPr>
            <a:xfrm>
              <a:off x="6773860" y="2593364"/>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12</a:t>
              </a:r>
            </a:p>
          </p:txBody>
        </p:sp>
        <p:sp>
          <p:nvSpPr>
            <p:cNvPr id="108" name="Rectangle 107">
              <a:extLst>
                <a:ext uri="{FF2B5EF4-FFF2-40B4-BE49-F238E27FC236}">
                  <a16:creationId xmlns:a16="http://schemas.microsoft.com/office/drawing/2014/main" id="{9E777EAA-BC36-4117-98B0-FB4485967A88}"/>
                </a:ext>
              </a:extLst>
            </p:cNvPr>
            <p:cNvSpPr/>
            <p:nvPr/>
          </p:nvSpPr>
          <p:spPr>
            <a:xfrm>
              <a:off x="6773860" y="3081874"/>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13</a:t>
              </a:r>
            </a:p>
          </p:txBody>
        </p:sp>
        <p:sp>
          <p:nvSpPr>
            <p:cNvPr id="109" name="Rectangle 108">
              <a:extLst>
                <a:ext uri="{FF2B5EF4-FFF2-40B4-BE49-F238E27FC236}">
                  <a16:creationId xmlns:a16="http://schemas.microsoft.com/office/drawing/2014/main" id="{5EB26287-1C41-40BB-96F1-8AC911FC226D}"/>
                </a:ext>
              </a:extLst>
            </p:cNvPr>
            <p:cNvSpPr>
              <a:spLocks noChangeAspect="1"/>
            </p:cNvSpPr>
            <p:nvPr/>
          </p:nvSpPr>
          <p:spPr>
            <a:xfrm>
              <a:off x="7265510" y="1610061"/>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2</a:t>
              </a:r>
            </a:p>
          </p:txBody>
        </p:sp>
        <p:sp>
          <p:nvSpPr>
            <p:cNvPr id="110" name="Rectangle 109">
              <a:extLst>
                <a:ext uri="{FF2B5EF4-FFF2-40B4-BE49-F238E27FC236}">
                  <a16:creationId xmlns:a16="http://schemas.microsoft.com/office/drawing/2014/main" id="{5E49CCA2-A07D-49A9-A40D-CA0E56118ECC}"/>
                </a:ext>
              </a:extLst>
            </p:cNvPr>
            <p:cNvSpPr/>
            <p:nvPr/>
          </p:nvSpPr>
          <p:spPr>
            <a:xfrm>
              <a:off x="7265510" y="2101713"/>
              <a:ext cx="432652" cy="432653"/>
            </a:xfrm>
            <a:prstGeom prst="rect">
              <a:avLst/>
            </a:prstGeom>
            <a:solidFill>
              <a:srgbClr val="FDCDAC"/>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5</a:t>
              </a:r>
            </a:p>
          </p:txBody>
        </p:sp>
        <p:sp>
          <p:nvSpPr>
            <p:cNvPr id="111" name="Rectangle 110">
              <a:extLst>
                <a:ext uri="{FF2B5EF4-FFF2-40B4-BE49-F238E27FC236}">
                  <a16:creationId xmlns:a16="http://schemas.microsoft.com/office/drawing/2014/main" id="{F8C2683B-7DF7-451A-AD4F-40A43702F534}"/>
                </a:ext>
              </a:extLst>
            </p:cNvPr>
            <p:cNvSpPr/>
            <p:nvPr/>
          </p:nvSpPr>
          <p:spPr>
            <a:xfrm>
              <a:off x="7265510" y="2593364"/>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3</a:t>
              </a:r>
            </a:p>
          </p:txBody>
        </p:sp>
        <p:sp>
          <p:nvSpPr>
            <p:cNvPr id="112" name="Rectangle 111">
              <a:extLst>
                <a:ext uri="{FF2B5EF4-FFF2-40B4-BE49-F238E27FC236}">
                  <a16:creationId xmlns:a16="http://schemas.microsoft.com/office/drawing/2014/main" id="{9EC1CCC9-949C-422F-92C6-8E5FB28D4A52}"/>
                </a:ext>
              </a:extLst>
            </p:cNvPr>
            <p:cNvSpPr/>
            <p:nvPr/>
          </p:nvSpPr>
          <p:spPr>
            <a:xfrm>
              <a:off x="7265510" y="3081874"/>
              <a:ext cx="432652" cy="432653"/>
            </a:xfrm>
            <a:prstGeom prst="rect">
              <a:avLst/>
            </a:prstGeom>
            <a:solidFill>
              <a:srgbClr val="FDCDAC"/>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7</a:t>
              </a:r>
            </a:p>
          </p:txBody>
        </p:sp>
        <p:sp>
          <p:nvSpPr>
            <p:cNvPr id="113" name="Rectangle 112">
              <a:extLst>
                <a:ext uri="{FF2B5EF4-FFF2-40B4-BE49-F238E27FC236}">
                  <a16:creationId xmlns:a16="http://schemas.microsoft.com/office/drawing/2014/main" id="{7DCDFEBD-979F-4878-93DF-3E7B7D68226B}"/>
                </a:ext>
              </a:extLst>
            </p:cNvPr>
            <p:cNvSpPr>
              <a:spLocks noChangeAspect="1"/>
            </p:cNvSpPr>
            <p:nvPr/>
          </p:nvSpPr>
          <p:spPr>
            <a:xfrm>
              <a:off x="7757161" y="1610061"/>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10</a:t>
              </a:r>
            </a:p>
          </p:txBody>
        </p:sp>
        <p:sp>
          <p:nvSpPr>
            <p:cNvPr id="114" name="Rectangle 113">
              <a:extLst>
                <a:ext uri="{FF2B5EF4-FFF2-40B4-BE49-F238E27FC236}">
                  <a16:creationId xmlns:a16="http://schemas.microsoft.com/office/drawing/2014/main" id="{7D07ED06-74D1-4270-81ED-B7CCE0CE5EEB}"/>
                </a:ext>
              </a:extLst>
            </p:cNvPr>
            <p:cNvSpPr/>
            <p:nvPr/>
          </p:nvSpPr>
          <p:spPr>
            <a:xfrm>
              <a:off x="7757161" y="2101713"/>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11</a:t>
              </a:r>
            </a:p>
          </p:txBody>
        </p:sp>
        <p:sp>
          <p:nvSpPr>
            <p:cNvPr id="115" name="Rectangle 114">
              <a:extLst>
                <a:ext uri="{FF2B5EF4-FFF2-40B4-BE49-F238E27FC236}">
                  <a16:creationId xmlns:a16="http://schemas.microsoft.com/office/drawing/2014/main" id="{8EEE1D83-C0E5-491D-AF29-F5145F5173FE}"/>
                </a:ext>
              </a:extLst>
            </p:cNvPr>
            <p:cNvSpPr/>
            <p:nvPr/>
          </p:nvSpPr>
          <p:spPr>
            <a:xfrm>
              <a:off x="7757161" y="2593364"/>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14</a:t>
              </a:r>
            </a:p>
          </p:txBody>
        </p:sp>
        <p:sp>
          <p:nvSpPr>
            <p:cNvPr id="116" name="Rectangle 115">
              <a:extLst>
                <a:ext uri="{FF2B5EF4-FFF2-40B4-BE49-F238E27FC236}">
                  <a16:creationId xmlns:a16="http://schemas.microsoft.com/office/drawing/2014/main" id="{0463F931-C1B5-45A1-995A-4D011D961029}"/>
                </a:ext>
              </a:extLst>
            </p:cNvPr>
            <p:cNvSpPr/>
            <p:nvPr/>
          </p:nvSpPr>
          <p:spPr>
            <a:xfrm>
              <a:off x="7757161" y="3081874"/>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15</a:t>
              </a:r>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F1851D3C-F168-4228-A60A-414D2587C332}"/>
                    </a:ext>
                  </a:extLst>
                </p:cNvPr>
                <p:cNvSpPr txBox="1"/>
                <p:nvPr/>
              </p:nvSpPr>
              <p:spPr>
                <a:xfrm>
                  <a:off x="8326175" y="2323766"/>
                  <a:ext cx="10113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𝑑</m:t>
                        </m:r>
                        <m:r>
                          <a:rPr lang="en-US" sz="2400" i="1" dirty="0" smtClean="0">
                            <a:latin typeface="Cambria Math" panose="02040503050406030204" pitchFamily="18" charset="0"/>
                          </a:rPr>
                          <m:t>=1</m:t>
                        </m:r>
                      </m:oMath>
                    </m:oMathPara>
                  </a14:m>
                  <a:endParaRPr lang="en-US" sz="2400" dirty="0"/>
                </a:p>
              </p:txBody>
            </p:sp>
          </mc:Choice>
          <mc:Fallback xmlns="">
            <p:sp>
              <p:nvSpPr>
                <p:cNvPr id="100" name="TextBox 99">
                  <a:extLst>
                    <a:ext uri="{FF2B5EF4-FFF2-40B4-BE49-F238E27FC236}">
                      <a16:creationId xmlns:a16="http://schemas.microsoft.com/office/drawing/2014/main" id="{F1851D3C-F168-4228-A60A-414D2587C332}"/>
                    </a:ext>
                  </a:extLst>
                </p:cNvPr>
                <p:cNvSpPr txBox="1">
                  <a:spLocks noRot="1" noChangeAspect="1" noMove="1" noResize="1" noEditPoints="1" noAdjustHandles="1" noChangeArrowheads="1" noChangeShapeType="1" noTextEdit="1"/>
                </p:cNvSpPr>
                <p:nvPr/>
              </p:nvSpPr>
              <p:spPr>
                <a:xfrm>
                  <a:off x="8326175" y="2323766"/>
                  <a:ext cx="1011366" cy="461665"/>
                </a:xfrm>
                <a:prstGeom prst="rect">
                  <a:avLst/>
                </a:prstGeom>
                <a:blipFill>
                  <a:blip r:embed="rId5"/>
                  <a:stretch>
                    <a:fillRect/>
                  </a:stretch>
                </a:blipFill>
              </p:spPr>
              <p:txBody>
                <a:bodyPr/>
                <a:lstStyle/>
                <a:p>
                  <a:r>
                    <a:rPr lang="en-US">
                      <a:noFill/>
                    </a:rPr>
                    <a:t> </a:t>
                  </a:r>
                </a:p>
              </p:txBody>
            </p:sp>
          </mc:Fallback>
        </mc:AlternateContent>
      </p:grpSp>
      <p:sp>
        <p:nvSpPr>
          <p:cNvPr id="21" name="TextBox 20">
            <a:extLst>
              <a:ext uri="{FF2B5EF4-FFF2-40B4-BE49-F238E27FC236}">
                <a16:creationId xmlns:a16="http://schemas.microsoft.com/office/drawing/2014/main" id="{A0768352-1410-46E7-B75D-612A00998133}"/>
              </a:ext>
            </a:extLst>
          </p:cNvPr>
          <p:cNvSpPr txBox="1"/>
          <p:nvPr/>
        </p:nvSpPr>
        <p:spPr>
          <a:xfrm>
            <a:off x="6822740" y="805512"/>
            <a:ext cx="2734146" cy="461665"/>
          </a:xfrm>
          <a:prstGeom prst="rect">
            <a:avLst/>
          </a:prstGeom>
          <a:noFill/>
        </p:spPr>
        <p:txBody>
          <a:bodyPr wrap="none" rtlCol="0">
            <a:spAutoFit/>
          </a:bodyPr>
          <a:lstStyle/>
          <a:p>
            <a:pPr algn="ctr"/>
            <a:r>
              <a:rPr lang="en-US" sz="2400" dirty="0"/>
              <a:t>Log branching factor</a:t>
            </a:r>
          </a:p>
        </p:txBody>
      </p:sp>
      <p:cxnSp>
        <p:nvCxnSpPr>
          <p:cNvPr id="54" name="Straight Arrow Connector 53">
            <a:extLst>
              <a:ext uri="{FF2B5EF4-FFF2-40B4-BE49-F238E27FC236}">
                <a16:creationId xmlns:a16="http://schemas.microsoft.com/office/drawing/2014/main" id="{3011D847-F96A-4B16-A5AC-D99B30C538DA}"/>
              </a:ext>
            </a:extLst>
          </p:cNvPr>
          <p:cNvCxnSpPr>
            <a:cxnSpLocks/>
          </p:cNvCxnSpPr>
          <p:nvPr/>
        </p:nvCxnSpPr>
        <p:spPr>
          <a:xfrm>
            <a:off x="8129982" y="321933"/>
            <a:ext cx="5743" cy="4825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90CD1D60-1603-47DE-ABAD-912F9FC8D718}"/>
              </a:ext>
            </a:extLst>
          </p:cNvPr>
          <p:cNvGrpSpPr>
            <a:grpSpLocks/>
          </p:cNvGrpSpPr>
          <p:nvPr/>
        </p:nvGrpSpPr>
        <p:grpSpPr bwMode="auto">
          <a:xfrm>
            <a:off x="10380150" y="6367328"/>
            <a:ext cx="1644650" cy="322263"/>
            <a:chOff x="838538" y="7679834"/>
            <a:chExt cx="1644976" cy="322262"/>
          </a:xfrm>
        </p:grpSpPr>
        <p:sp>
          <p:nvSpPr>
            <p:cNvPr id="118" name="Freeform 4">
              <a:extLst>
                <a:ext uri="{FF2B5EF4-FFF2-40B4-BE49-F238E27FC236}">
                  <a16:creationId xmlns:a16="http://schemas.microsoft.com/office/drawing/2014/main" id="{CA267C57-C40C-4D3C-B7FB-0F2257612D8D}"/>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1" name="Freeform 5">
              <a:extLst>
                <a:ext uri="{FF2B5EF4-FFF2-40B4-BE49-F238E27FC236}">
                  <a16:creationId xmlns:a16="http://schemas.microsoft.com/office/drawing/2014/main" id="{35331BC0-EA41-4D3F-938E-787F465D4C29}"/>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2" name="Freeform 6">
              <a:extLst>
                <a:ext uri="{FF2B5EF4-FFF2-40B4-BE49-F238E27FC236}">
                  <a16:creationId xmlns:a16="http://schemas.microsoft.com/office/drawing/2014/main" id="{C7E4FB54-4397-4A3C-ABC5-5501C2DD2850}"/>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3" name="Freeform 7">
              <a:extLst>
                <a:ext uri="{FF2B5EF4-FFF2-40B4-BE49-F238E27FC236}">
                  <a16:creationId xmlns:a16="http://schemas.microsoft.com/office/drawing/2014/main" id="{C23C6EF6-F0DD-468A-A090-EF149348E297}"/>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24" name="Freeform 8">
              <a:extLst>
                <a:ext uri="{FF2B5EF4-FFF2-40B4-BE49-F238E27FC236}">
                  <a16:creationId xmlns:a16="http://schemas.microsoft.com/office/drawing/2014/main" id="{7287EB3B-7AE3-4AFD-86BD-1ED22AF3E102}"/>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25" name="Freeform 11">
              <a:extLst>
                <a:ext uri="{FF2B5EF4-FFF2-40B4-BE49-F238E27FC236}">
                  <a16:creationId xmlns:a16="http://schemas.microsoft.com/office/drawing/2014/main" id="{1430BF6D-3150-4E45-BF0D-7E2108E84A80}"/>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6" name="Freeform 12">
              <a:extLst>
                <a:ext uri="{FF2B5EF4-FFF2-40B4-BE49-F238E27FC236}">
                  <a16:creationId xmlns:a16="http://schemas.microsoft.com/office/drawing/2014/main" id="{F918D742-9AE0-4F3C-932B-D0C893698DB3}"/>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7" name="Freeform 13">
              <a:extLst>
                <a:ext uri="{FF2B5EF4-FFF2-40B4-BE49-F238E27FC236}">
                  <a16:creationId xmlns:a16="http://schemas.microsoft.com/office/drawing/2014/main" id="{B3719D65-3F3C-4639-A586-BDE15661F48A}"/>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8" name="Freeform 14">
              <a:extLst>
                <a:ext uri="{FF2B5EF4-FFF2-40B4-BE49-F238E27FC236}">
                  <a16:creationId xmlns:a16="http://schemas.microsoft.com/office/drawing/2014/main" id="{F4C25965-09A9-4EE2-93F4-75711403ED5A}"/>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9" name="Freeform 15">
              <a:extLst>
                <a:ext uri="{FF2B5EF4-FFF2-40B4-BE49-F238E27FC236}">
                  <a16:creationId xmlns:a16="http://schemas.microsoft.com/office/drawing/2014/main" id="{409DD34D-FAA0-4137-9361-2C38EF906880}"/>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0" name="Freeform 16">
              <a:extLst>
                <a:ext uri="{FF2B5EF4-FFF2-40B4-BE49-F238E27FC236}">
                  <a16:creationId xmlns:a16="http://schemas.microsoft.com/office/drawing/2014/main" id="{E54594EA-85E3-41C9-9F0E-65450AE809EB}"/>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1" name="Freeform 7">
              <a:extLst>
                <a:ext uri="{FF2B5EF4-FFF2-40B4-BE49-F238E27FC236}">
                  <a16:creationId xmlns:a16="http://schemas.microsoft.com/office/drawing/2014/main" id="{E6FEEA2E-5B68-4ED2-9F5A-EBC08FD3B0A4}"/>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32" name="Freeform 8">
              <a:extLst>
                <a:ext uri="{FF2B5EF4-FFF2-40B4-BE49-F238E27FC236}">
                  <a16:creationId xmlns:a16="http://schemas.microsoft.com/office/drawing/2014/main" id="{2A1DB370-14AB-43FB-B855-1E731152C6BF}"/>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133" name="Right Triangle 132">
            <a:extLst>
              <a:ext uri="{FF2B5EF4-FFF2-40B4-BE49-F238E27FC236}">
                <a16:creationId xmlns:a16="http://schemas.microsoft.com/office/drawing/2014/main" id="{1C0EA5D7-503B-443F-AC76-CEFC251CC751}"/>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E5DBC353-8BCF-4541-B2E0-C5219DC5F4E3}"/>
              </a:ext>
            </a:extLst>
          </p:cNvPr>
          <p:cNvSpPr txBox="1"/>
          <p:nvPr/>
        </p:nvSpPr>
        <p:spPr>
          <a:xfrm>
            <a:off x="-14159" y="6430828"/>
            <a:ext cx="340158" cy="461665"/>
          </a:xfrm>
          <a:prstGeom prst="rect">
            <a:avLst/>
          </a:prstGeom>
          <a:noFill/>
        </p:spPr>
        <p:txBody>
          <a:bodyPr wrap="none" rtlCol="0">
            <a:spAutoFit/>
          </a:bodyPr>
          <a:lstStyle/>
          <a:p>
            <a:r>
              <a:rPr lang="en-US" sz="2400" dirty="0"/>
              <a:t>9</a:t>
            </a:r>
          </a:p>
        </p:txBody>
      </p:sp>
    </p:spTree>
    <p:extLst>
      <p:ext uri="{BB962C8B-B14F-4D97-AF65-F5344CB8AC3E}">
        <p14:creationId xmlns:p14="http://schemas.microsoft.com/office/powerpoint/2010/main" val="235445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Freeform 371">
            <a:extLst>
              <a:ext uri="{FF2B5EF4-FFF2-40B4-BE49-F238E27FC236}">
                <a16:creationId xmlns:a16="http://schemas.microsoft.com/office/drawing/2014/main" id="{D1A6DC84-20D8-4F5A-B4E3-0CC328A99027}"/>
              </a:ext>
            </a:extLst>
          </p:cNvPr>
          <p:cNvSpPr/>
          <p:nvPr/>
        </p:nvSpPr>
        <p:spPr>
          <a:xfrm>
            <a:off x="5405263" y="3020716"/>
            <a:ext cx="5199210" cy="1609677"/>
          </a:xfrm>
          <a:custGeom>
            <a:avLst/>
            <a:gdLst>
              <a:gd name="connsiteX0" fmla="*/ 466695 w 916339"/>
              <a:gd name="connsiteY0" fmla="*/ 520 h 783084"/>
              <a:gd name="connsiteX1" fmla="*/ 257572 w 916339"/>
              <a:gd name="connsiteY1" fmla="*/ 209642 h 783084"/>
              <a:gd name="connsiteX2" fmla="*/ 302677 w 916339"/>
              <a:gd name="connsiteY2" fmla="*/ 398263 h 783084"/>
              <a:gd name="connsiteX3" fmla="*/ 32048 w 916339"/>
              <a:gd name="connsiteY3" fmla="*/ 578683 h 783084"/>
              <a:gd name="connsiteX4" fmla="*/ 27947 w 916339"/>
              <a:gd name="connsiteY4" fmla="*/ 750902 h 783084"/>
              <a:gd name="connsiteX5" fmla="*/ 237070 w 916339"/>
              <a:gd name="connsiteY5" fmla="*/ 763203 h 783084"/>
              <a:gd name="connsiteX6" fmla="*/ 253472 w 916339"/>
              <a:gd name="connsiteY6" fmla="*/ 537678 h 783084"/>
              <a:gd name="connsiteX7" fmla="*/ 499499 w 916339"/>
              <a:gd name="connsiteY7" fmla="*/ 357259 h 783084"/>
              <a:gd name="connsiteX8" fmla="*/ 848037 w 916339"/>
              <a:gd name="connsiteY8" fmla="*/ 455669 h 783084"/>
              <a:gd name="connsiteX9" fmla="*/ 884941 w 916339"/>
              <a:gd name="connsiteY9" fmla="*/ 160437 h 783084"/>
              <a:gd name="connsiteX10" fmla="*/ 466695 w 916339"/>
              <a:gd name="connsiteY10" fmla="*/ 520 h 783084"/>
              <a:gd name="connsiteX0" fmla="*/ 470796 w 917846"/>
              <a:gd name="connsiteY0" fmla="*/ 1036 h 722352"/>
              <a:gd name="connsiteX1" fmla="*/ 257572 w 917846"/>
              <a:gd name="connsiteY1" fmla="*/ 148910 h 722352"/>
              <a:gd name="connsiteX2" fmla="*/ 302677 w 917846"/>
              <a:gd name="connsiteY2" fmla="*/ 337531 h 722352"/>
              <a:gd name="connsiteX3" fmla="*/ 32048 w 917846"/>
              <a:gd name="connsiteY3" fmla="*/ 517951 h 722352"/>
              <a:gd name="connsiteX4" fmla="*/ 27947 w 917846"/>
              <a:gd name="connsiteY4" fmla="*/ 690170 h 722352"/>
              <a:gd name="connsiteX5" fmla="*/ 237070 w 917846"/>
              <a:gd name="connsiteY5" fmla="*/ 702471 h 722352"/>
              <a:gd name="connsiteX6" fmla="*/ 253472 w 917846"/>
              <a:gd name="connsiteY6" fmla="*/ 476946 h 722352"/>
              <a:gd name="connsiteX7" fmla="*/ 499499 w 917846"/>
              <a:gd name="connsiteY7" fmla="*/ 296527 h 722352"/>
              <a:gd name="connsiteX8" fmla="*/ 848037 w 917846"/>
              <a:gd name="connsiteY8" fmla="*/ 394937 h 722352"/>
              <a:gd name="connsiteX9" fmla="*/ 884941 w 917846"/>
              <a:gd name="connsiteY9" fmla="*/ 99705 h 722352"/>
              <a:gd name="connsiteX10" fmla="*/ 470796 w 917846"/>
              <a:gd name="connsiteY10" fmla="*/ 1036 h 722352"/>
              <a:gd name="connsiteX0" fmla="*/ 470796 w 917846"/>
              <a:gd name="connsiteY0" fmla="*/ 292 h 721608"/>
              <a:gd name="connsiteX1" fmla="*/ 282174 w 917846"/>
              <a:gd name="connsiteY1" fmla="*/ 78752 h 721608"/>
              <a:gd name="connsiteX2" fmla="*/ 302677 w 917846"/>
              <a:gd name="connsiteY2" fmla="*/ 336787 h 721608"/>
              <a:gd name="connsiteX3" fmla="*/ 32048 w 917846"/>
              <a:gd name="connsiteY3" fmla="*/ 517207 h 721608"/>
              <a:gd name="connsiteX4" fmla="*/ 27947 w 917846"/>
              <a:gd name="connsiteY4" fmla="*/ 689426 h 721608"/>
              <a:gd name="connsiteX5" fmla="*/ 237070 w 917846"/>
              <a:gd name="connsiteY5" fmla="*/ 701727 h 721608"/>
              <a:gd name="connsiteX6" fmla="*/ 253472 w 917846"/>
              <a:gd name="connsiteY6" fmla="*/ 476202 h 721608"/>
              <a:gd name="connsiteX7" fmla="*/ 499499 w 917846"/>
              <a:gd name="connsiteY7" fmla="*/ 295783 h 721608"/>
              <a:gd name="connsiteX8" fmla="*/ 848037 w 917846"/>
              <a:gd name="connsiteY8" fmla="*/ 394193 h 721608"/>
              <a:gd name="connsiteX9" fmla="*/ 884941 w 917846"/>
              <a:gd name="connsiteY9" fmla="*/ 98961 h 721608"/>
              <a:gd name="connsiteX10" fmla="*/ 470796 w 917846"/>
              <a:gd name="connsiteY10" fmla="*/ 292 h 721608"/>
              <a:gd name="connsiteX0" fmla="*/ 679919 w 902561"/>
              <a:gd name="connsiteY0" fmla="*/ 2697 h 683181"/>
              <a:gd name="connsiteX1" fmla="*/ 282174 w 902561"/>
              <a:gd name="connsiteY1" fmla="*/ 40325 h 683181"/>
              <a:gd name="connsiteX2" fmla="*/ 302677 w 902561"/>
              <a:gd name="connsiteY2" fmla="*/ 298360 h 683181"/>
              <a:gd name="connsiteX3" fmla="*/ 32048 w 902561"/>
              <a:gd name="connsiteY3" fmla="*/ 478780 h 683181"/>
              <a:gd name="connsiteX4" fmla="*/ 27947 w 902561"/>
              <a:gd name="connsiteY4" fmla="*/ 650999 h 683181"/>
              <a:gd name="connsiteX5" fmla="*/ 237070 w 902561"/>
              <a:gd name="connsiteY5" fmla="*/ 663300 h 683181"/>
              <a:gd name="connsiteX6" fmla="*/ 253472 w 902561"/>
              <a:gd name="connsiteY6" fmla="*/ 437775 h 683181"/>
              <a:gd name="connsiteX7" fmla="*/ 499499 w 902561"/>
              <a:gd name="connsiteY7" fmla="*/ 257356 h 683181"/>
              <a:gd name="connsiteX8" fmla="*/ 848037 w 902561"/>
              <a:gd name="connsiteY8" fmla="*/ 355766 h 683181"/>
              <a:gd name="connsiteX9" fmla="*/ 884941 w 902561"/>
              <a:gd name="connsiteY9" fmla="*/ 60534 h 683181"/>
              <a:gd name="connsiteX10" fmla="*/ 679919 w 902561"/>
              <a:gd name="connsiteY10" fmla="*/ 2697 h 683181"/>
              <a:gd name="connsiteX0" fmla="*/ 651216 w 904642"/>
              <a:gd name="connsiteY0" fmla="*/ 36889 h 656124"/>
              <a:gd name="connsiteX1" fmla="*/ 282174 w 904642"/>
              <a:gd name="connsiteY1" fmla="*/ 13268 h 656124"/>
              <a:gd name="connsiteX2" fmla="*/ 302677 w 904642"/>
              <a:gd name="connsiteY2" fmla="*/ 271303 h 656124"/>
              <a:gd name="connsiteX3" fmla="*/ 32048 w 904642"/>
              <a:gd name="connsiteY3" fmla="*/ 451723 h 656124"/>
              <a:gd name="connsiteX4" fmla="*/ 27947 w 904642"/>
              <a:gd name="connsiteY4" fmla="*/ 623942 h 656124"/>
              <a:gd name="connsiteX5" fmla="*/ 237070 w 904642"/>
              <a:gd name="connsiteY5" fmla="*/ 636243 h 656124"/>
              <a:gd name="connsiteX6" fmla="*/ 253472 w 904642"/>
              <a:gd name="connsiteY6" fmla="*/ 410718 h 656124"/>
              <a:gd name="connsiteX7" fmla="*/ 499499 w 904642"/>
              <a:gd name="connsiteY7" fmla="*/ 230299 h 656124"/>
              <a:gd name="connsiteX8" fmla="*/ 848037 w 904642"/>
              <a:gd name="connsiteY8" fmla="*/ 328709 h 656124"/>
              <a:gd name="connsiteX9" fmla="*/ 884941 w 904642"/>
              <a:gd name="connsiteY9" fmla="*/ 33477 h 656124"/>
              <a:gd name="connsiteX10" fmla="*/ 651216 w 904642"/>
              <a:gd name="connsiteY10" fmla="*/ 36889 h 656124"/>
              <a:gd name="connsiteX0" fmla="*/ 651216 w 904642"/>
              <a:gd name="connsiteY0" fmla="*/ 44973 h 664208"/>
              <a:gd name="connsiteX1" fmla="*/ 282174 w 904642"/>
              <a:gd name="connsiteY1" fmla="*/ 21352 h 664208"/>
              <a:gd name="connsiteX2" fmla="*/ 302677 w 904642"/>
              <a:gd name="connsiteY2" fmla="*/ 279387 h 664208"/>
              <a:gd name="connsiteX3" fmla="*/ 32048 w 904642"/>
              <a:gd name="connsiteY3" fmla="*/ 459807 h 664208"/>
              <a:gd name="connsiteX4" fmla="*/ 27947 w 904642"/>
              <a:gd name="connsiteY4" fmla="*/ 632026 h 664208"/>
              <a:gd name="connsiteX5" fmla="*/ 237070 w 904642"/>
              <a:gd name="connsiteY5" fmla="*/ 644327 h 664208"/>
              <a:gd name="connsiteX6" fmla="*/ 253472 w 904642"/>
              <a:gd name="connsiteY6" fmla="*/ 418802 h 664208"/>
              <a:gd name="connsiteX7" fmla="*/ 499499 w 904642"/>
              <a:gd name="connsiteY7" fmla="*/ 238383 h 664208"/>
              <a:gd name="connsiteX8" fmla="*/ 848037 w 904642"/>
              <a:gd name="connsiteY8" fmla="*/ 336793 h 664208"/>
              <a:gd name="connsiteX9" fmla="*/ 884941 w 904642"/>
              <a:gd name="connsiteY9" fmla="*/ 41561 h 664208"/>
              <a:gd name="connsiteX10" fmla="*/ 651216 w 904642"/>
              <a:gd name="connsiteY10" fmla="*/ 44973 h 664208"/>
              <a:gd name="connsiteX0" fmla="*/ 651216 w 904642"/>
              <a:gd name="connsiteY0" fmla="*/ 73841 h 693076"/>
              <a:gd name="connsiteX1" fmla="*/ 282174 w 904642"/>
              <a:gd name="connsiteY1" fmla="*/ 50220 h 693076"/>
              <a:gd name="connsiteX2" fmla="*/ 302677 w 904642"/>
              <a:gd name="connsiteY2" fmla="*/ 308255 h 693076"/>
              <a:gd name="connsiteX3" fmla="*/ 32048 w 904642"/>
              <a:gd name="connsiteY3" fmla="*/ 488675 h 693076"/>
              <a:gd name="connsiteX4" fmla="*/ 27947 w 904642"/>
              <a:gd name="connsiteY4" fmla="*/ 660894 h 693076"/>
              <a:gd name="connsiteX5" fmla="*/ 237070 w 904642"/>
              <a:gd name="connsiteY5" fmla="*/ 673195 h 693076"/>
              <a:gd name="connsiteX6" fmla="*/ 253472 w 904642"/>
              <a:gd name="connsiteY6" fmla="*/ 447670 h 693076"/>
              <a:gd name="connsiteX7" fmla="*/ 499499 w 904642"/>
              <a:gd name="connsiteY7" fmla="*/ 267251 h 693076"/>
              <a:gd name="connsiteX8" fmla="*/ 848037 w 904642"/>
              <a:gd name="connsiteY8" fmla="*/ 365661 h 693076"/>
              <a:gd name="connsiteX9" fmla="*/ 884941 w 904642"/>
              <a:gd name="connsiteY9" fmla="*/ 70429 h 693076"/>
              <a:gd name="connsiteX10" fmla="*/ 651216 w 904642"/>
              <a:gd name="connsiteY10" fmla="*/ 73841 h 693076"/>
              <a:gd name="connsiteX0" fmla="*/ 651216 w 884943"/>
              <a:gd name="connsiteY0" fmla="*/ 73841 h 693076"/>
              <a:gd name="connsiteX1" fmla="*/ 282174 w 884943"/>
              <a:gd name="connsiteY1" fmla="*/ 50220 h 693076"/>
              <a:gd name="connsiteX2" fmla="*/ 302677 w 884943"/>
              <a:gd name="connsiteY2" fmla="*/ 308255 h 693076"/>
              <a:gd name="connsiteX3" fmla="*/ 32048 w 884943"/>
              <a:gd name="connsiteY3" fmla="*/ 488675 h 693076"/>
              <a:gd name="connsiteX4" fmla="*/ 27947 w 884943"/>
              <a:gd name="connsiteY4" fmla="*/ 660894 h 693076"/>
              <a:gd name="connsiteX5" fmla="*/ 237070 w 884943"/>
              <a:gd name="connsiteY5" fmla="*/ 673195 h 693076"/>
              <a:gd name="connsiteX6" fmla="*/ 253472 w 884943"/>
              <a:gd name="connsiteY6" fmla="*/ 447670 h 693076"/>
              <a:gd name="connsiteX7" fmla="*/ 499499 w 884943"/>
              <a:gd name="connsiteY7" fmla="*/ 267251 h 693076"/>
              <a:gd name="connsiteX8" fmla="*/ 647115 w 884943"/>
              <a:gd name="connsiteY8" fmla="*/ 451409 h 693076"/>
              <a:gd name="connsiteX9" fmla="*/ 884941 w 884943"/>
              <a:gd name="connsiteY9" fmla="*/ 70429 h 693076"/>
              <a:gd name="connsiteX10" fmla="*/ 651216 w 884943"/>
              <a:gd name="connsiteY10" fmla="*/ 73841 h 693076"/>
              <a:gd name="connsiteX0" fmla="*/ 651216 w 868541"/>
              <a:gd name="connsiteY0" fmla="*/ 70998 h 690233"/>
              <a:gd name="connsiteX1" fmla="*/ 282174 w 868541"/>
              <a:gd name="connsiteY1" fmla="*/ 47377 h 690233"/>
              <a:gd name="connsiteX2" fmla="*/ 302677 w 868541"/>
              <a:gd name="connsiteY2" fmla="*/ 305412 h 690233"/>
              <a:gd name="connsiteX3" fmla="*/ 32048 w 868541"/>
              <a:gd name="connsiteY3" fmla="*/ 485832 h 690233"/>
              <a:gd name="connsiteX4" fmla="*/ 27947 w 868541"/>
              <a:gd name="connsiteY4" fmla="*/ 658051 h 690233"/>
              <a:gd name="connsiteX5" fmla="*/ 237070 w 868541"/>
              <a:gd name="connsiteY5" fmla="*/ 670352 h 690233"/>
              <a:gd name="connsiteX6" fmla="*/ 253472 w 868541"/>
              <a:gd name="connsiteY6" fmla="*/ 444827 h 690233"/>
              <a:gd name="connsiteX7" fmla="*/ 499499 w 868541"/>
              <a:gd name="connsiteY7" fmla="*/ 264408 h 690233"/>
              <a:gd name="connsiteX8" fmla="*/ 647115 w 868541"/>
              <a:gd name="connsiteY8" fmla="*/ 448566 h 690233"/>
              <a:gd name="connsiteX9" fmla="*/ 868539 w 868541"/>
              <a:gd name="connsiteY9" fmla="*/ 239081 h 690233"/>
              <a:gd name="connsiteX10" fmla="*/ 651216 w 868541"/>
              <a:gd name="connsiteY10" fmla="*/ 70998 h 690233"/>
              <a:gd name="connsiteX0" fmla="*/ 651216 w 881213"/>
              <a:gd name="connsiteY0" fmla="*/ 70998 h 690233"/>
              <a:gd name="connsiteX1" fmla="*/ 282174 w 881213"/>
              <a:gd name="connsiteY1" fmla="*/ 47377 h 690233"/>
              <a:gd name="connsiteX2" fmla="*/ 302677 w 881213"/>
              <a:gd name="connsiteY2" fmla="*/ 305412 h 690233"/>
              <a:gd name="connsiteX3" fmla="*/ 32048 w 881213"/>
              <a:gd name="connsiteY3" fmla="*/ 485832 h 690233"/>
              <a:gd name="connsiteX4" fmla="*/ 27947 w 881213"/>
              <a:gd name="connsiteY4" fmla="*/ 658051 h 690233"/>
              <a:gd name="connsiteX5" fmla="*/ 237070 w 881213"/>
              <a:gd name="connsiteY5" fmla="*/ 670352 h 690233"/>
              <a:gd name="connsiteX6" fmla="*/ 253472 w 881213"/>
              <a:gd name="connsiteY6" fmla="*/ 444827 h 690233"/>
              <a:gd name="connsiteX7" fmla="*/ 499499 w 881213"/>
              <a:gd name="connsiteY7" fmla="*/ 264408 h 690233"/>
              <a:gd name="connsiteX8" fmla="*/ 647115 w 881213"/>
              <a:gd name="connsiteY8" fmla="*/ 448566 h 690233"/>
              <a:gd name="connsiteX9" fmla="*/ 868539 w 881213"/>
              <a:gd name="connsiteY9" fmla="*/ 239081 h 690233"/>
              <a:gd name="connsiteX10" fmla="*/ 651216 w 881213"/>
              <a:gd name="connsiteY10" fmla="*/ 70998 h 690233"/>
              <a:gd name="connsiteX0" fmla="*/ 663518 w 868588"/>
              <a:gd name="connsiteY0" fmla="*/ 32032 h 667600"/>
              <a:gd name="connsiteX1" fmla="*/ 282174 w 868588"/>
              <a:gd name="connsiteY1" fmla="*/ 24744 h 667600"/>
              <a:gd name="connsiteX2" fmla="*/ 302677 w 868588"/>
              <a:gd name="connsiteY2" fmla="*/ 282779 h 667600"/>
              <a:gd name="connsiteX3" fmla="*/ 32048 w 868588"/>
              <a:gd name="connsiteY3" fmla="*/ 463199 h 667600"/>
              <a:gd name="connsiteX4" fmla="*/ 27947 w 868588"/>
              <a:gd name="connsiteY4" fmla="*/ 635418 h 667600"/>
              <a:gd name="connsiteX5" fmla="*/ 237070 w 868588"/>
              <a:gd name="connsiteY5" fmla="*/ 647719 h 667600"/>
              <a:gd name="connsiteX6" fmla="*/ 253472 w 868588"/>
              <a:gd name="connsiteY6" fmla="*/ 422194 h 667600"/>
              <a:gd name="connsiteX7" fmla="*/ 499499 w 868588"/>
              <a:gd name="connsiteY7" fmla="*/ 241775 h 667600"/>
              <a:gd name="connsiteX8" fmla="*/ 647115 w 868588"/>
              <a:gd name="connsiteY8" fmla="*/ 425933 h 667600"/>
              <a:gd name="connsiteX9" fmla="*/ 868539 w 868588"/>
              <a:gd name="connsiteY9" fmla="*/ 216448 h 667600"/>
              <a:gd name="connsiteX10" fmla="*/ 663518 w 868588"/>
              <a:gd name="connsiteY10" fmla="*/ 32032 h 667600"/>
              <a:gd name="connsiteX0" fmla="*/ 868539 w 879137"/>
              <a:gd name="connsiteY0" fmla="*/ 192340 h 643492"/>
              <a:gd name="connsiteX1" fmla="*/ 282174 w 879137"/>
              <a:gd name="connsiteY1" fmla="*/ 636 h 643492"/>
              <a:gd name="connsiteX2" fmla="*/ 302677 w 879137"/>
              <a:gd name="connsiteY2" fmla="*/ 258671 h 643492"/>
              <a:gd name="connsiteX3" fmla="*/ 32048 w 879137"/>
              <a:gd name="connsiteY3" fmla="*/ 439091 h 643492"/>
              <a:gd name="connsiteX4" fmla="*/ 27947 w 879137"/>
              <a:gd name="connsiteY4" fmla="*/ 611310 h 643492"/>
              <a:gd name="connsiteX5" fmla="*/ 237070 w 879137"/>
              <a:gd name="connsiteY5" fmla="*/ 623611 h 643492"/>
              <a:gd name="connsiteX6" fmla="*/ 253472 w 879137"/>
              <a:gd name="connsiteY6" fmla="*/ 398086 h 643492"/>
              <a:gd name="connsiteX7" fmla="*/ 499499 w 879137"/>
              <a:gd name="connsiteY7" fmla="*/ 217667 h 643492"/>
              <a:gd name="connsiteX8" fmla="*/ 647115 w 879137"/>
              <a:gd name="connsiteY8" fmla="*/ 401825 h 643492"/>
              <a:gd name="connsiteX9" fmla="*/ 868539 w 879137"/>
              <a:gd name="connsiteY9" fmla="*/ 192340 h 643492"/>
              <a:gd name="connsiteX0" fmla="*/ 868539 w 879137"/>
              <a:gd name="connsiteY0" fmla="*/ 242277 h 693429"/>
              <a:gd name="connsiteX1" fmla="*/ 282174 w 879137"/>
              <a:gd name="connsiteY1" fmla="*/ 50573 h 693429"/>
              <a:gd name="connsiteX2" fmla="*/ 302677 w 879137"/>
              <a:gd name="connsiteY2" fmla="*/ 308608 h 693429"/>
              <a:gd name="connsiteX3" fmla="*/ 32048 w 879137"/>
              <a:gd name="connsiteY3" fmla="*/ 489028 h 693429"/>
              <a:gd name="connsiteX4" fmla="*/ 27947 w 879137"/>
              <a:gd name="connsiteY4" fmla="*/ 661247 h 693429"/>
              <a:gd name="connsiteX5" fmla="*/ 237070 w 879137"/>
              <a:gd name="connsiteY5" fmla="*/ 673548 h 693429"/>
              <a:gd name="connsiteX6" fmla="*/ 253472 w 879137"/>
              <a:gd name="connsiteY6" fmla="*/ 448023 h 693429"/>
              <a:gd name="connsiteX7" fmla="*/ 499499 w 879137"/>
              <a:gd name="connsiteY7" fmla="*/ 267604 h 693429"/>
              <a:gd name="connsiteX8" fmla="*/ 647115 w 879137"/>
              <a:gd name="connsiteY8" fmla="*/ 451762 h 693429"/>
              <a:gd name="connsiteX9" fmla="*/ 868539 w 879137"/>
              <a:gd name="connsiteY9" fmla="*/ 242277 h 693429"/>
              <a:gd name="connsiteX0" fmla="*/ 868539 w 874656"/>
              <a:gd name="connsiteY0" fmla="*/ 252241 h 703393"/>
              <a:gd name="connsiteX1" fmla="*/ 282174 w 874656"/>
              <a:gd name="connsiteY1" fmla="*/ 60537 h 703393"/>
              <a:gd name="connsiteX2" fmla="*/ 302677 w 874656"/>
              <a:gd name="connsiteY2" fmla="*/ 318572 h 703393"/>
              <a:gd name="connsiteX3" fmla="*/ 32048 w 874656"/>
              <a:gd name="connsiteY3" fmla="*/ 498992 h 703393"/>
              <a:gd name="connsiteX4" fmla="*/ 27947 w 874656"/>
              <a:gd name="connsiteY4" fmla="*/ 671211 h 703393"/>
              <a:gd name="connsiteX5" fmla="*/ 237070 w 874656"/>
              <a:gd name="connsiteY5" fmla="*/ 683512 h 703393"/>
              <a:gd name="connsiteX6" fmla="*/ 253472 w 874656"/>
              <a:gd name="connsiteY6" fmla="*/ 457987 h 703393"/>
              <a:gd name="connsiteX7" fmla="*/ 499499 w 874656"/>
              <a:gd name="connsiteY7" fmla="*/ 277568 h 703393"/>
              <a:gd name="connsiteX8" fmla="*/ 647115 w 874656"/>
              <a:gd name="connsiteY8" fmla="*/ 461726 h 703393"/>
              <a:gd name="connsiteX9" fmla="*/ 868539 w 874656"/>
              <a:gd name="connsiteY9" fmla="*/ 252241 h 703393"/>
              <a:gd name="connsiteX0" fmla="*/ 868539 w 875311"/>
              <a:gd name="connsiteY0" fmla="*/ 248223 h 699375"/>
              <a:gd name="connsiteX1" fmla="*/ 282174 w 875311"/>
              <a:gd name="connsiteY1" fmla="*/ 56519 h 699375"/>
              <a:gd name="connsiteX2" fmla="*/ 302677 w 875311"/>
              <a:gd name="connsiteY2" fmla="*/ 314554 h 699375"/>
              <a:gd name="connsiteX3" fmla="*/ 32048 w 875311"/>
              <a:gd name="connsiteY3" fmla="*/ 494974 h 699375"/>
              <a:gd name="connsiteX4" fmla="*/ 27947 w 875311"/>
              <a:gd name="connsiteY4" fmla="*/ 667193 h 699375"/>
              <a:gd name="connsiteX5" fmla="*/ 237070 w 875311"/>
              <a:gd name="connsiteY5" fmla="*/ 679494 h 699375"/>
              <a:gd name="connsiteX6" fmla="*/ 253472 w 875311"/>
              <a:gd name="connsiteY6" fmla="*/ 453969 h 699375"/>
              <a:gd name="connsiteX7" fmla="*/ 499499 w 875311"/>
              <a:gd name="connsiteY7" fmla="*/ 273550 h 699375"/>
              <a:gd name="connsiteX8" fmla="*/ 647115 w 875311"/>
              <a:gd name="connsiteY8" fmla="*/ 457708 h 699375"/>
              <a:gd name="connsiteX9" fmla="*/ 868539 w 875311"/>
              <a:gd name="connsiteY9" fmla="*/ 248223 h 699375"/>
              <a:gd name="connsiteX0" fmla="*/ 868539 w 878185"/>
              <a:gd name="connsiteY0" fmla="*/ 250464 h 701616"/>
              <a:gd name="connsiteX1" fmla="*/ 282174 w 878185"/>
              <a:gd name="connsiteY1" fmla="*/ 58760 h 701616"/>
              <a:gd name="connsiteX2" fmla="*/ 302677 w 878185"/>
              <a:gd name="connsiteY2" fmla="*/ 316795 h 701616"/>
              <a:gd name="connsiteX3" fmla="*/ 32048 w 878185"/>
              <a:gd name="connsiteY3" fmla="*/ 497215 h 701616"/>
              <a:gd name="connsiteX4" fmla="*/ 27947 w 878185"/>
              <a:gd name="connsiteY4" fmla="*/ 669434 h 701616"/>
              <a:gd name="connsiteX5" fmla="*/ 237070 w 878185"/>
              <a:gd name="connsiteY5" fmla="*/ 681735 h 701616"/>
              <a:gd name="connsiteX6" fmla="*/ 253472 w 878185"/>
              <a:gd name="connsiteY6" fmla="*/ 456210 h 701616"/>
              <a:gd name="connsiteX7" fmla="*/ 499499 w 878185"/>
              <a:gd name="connsiteY7" fmla="*/ 275791 h 701616"/>
              <a:gd name="connsiteX8" fmla="*/ 647115 w 878185"/>
              <a:gd name="connsiteY8" fmla="*/ 459949 h 701616"/>
              <a:gd name="connsiteX9" fmla="*/ 868539 w 878185"/>
              <a:gd name="connsiteY9" fmla="*/ 250464 h 701616"/>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499499 w 878493"/>
              <a:gd name="connsiteY7" fmla="*/ 296680 h 722505"/>
              <a:gd name="connsiteX8" fmla="*/ 647115 w 878493"/>
              <a:gd name="connsiteY8" fmla="*/ 480838 h 722505"/>
              <a:gd name="connsiteX9" fmla="*/ 868539 w 878493"/>
              <a:gd name="connsiteY9" fmla="*/ 271353 h 722505"/>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647115 w 878493"/>
              <a:gd name="connsiteY7" fmla="*/ 480838 h 722505"/>
              <a:gd name="connsiteX8" fmla="*/ 868539 w 878493"/>
              <a:gd name="connsiteY8" fmla="*/ 271353 h 722505"/>
              <a:gd name="connsiteX0" fmla="*/ 868539 w 870348"/>
              <a:gd name="connsiteY0" fmla="*/ 260252 h 711404"/>
              <a:gd name="connsiteX1" fmla="*/ 282174 w 870348"/>
              <a:gd name="connsiteY1" fmla="*/ 68548 h 711404"/>
              <a:gd name="connsiteX2" fmla="*/ 302677 w 870348"/>
              <a:gd name="connsiteY2" fmla="*/ 326583 h 711404"/>
              <a:gd name="connsiteX3" fmla="*/ 32048 w 870348"/>
              <a:gd name="connsiteY3" fmla="*/ 507003 h 711404"/>
              <a:gd name="connsiteX4" fmla="*/ 27947 w 870348"/>
              <a:gd name="connsiteY4" fmla="*/ 679222 h 711404"/>
              <a:gd name="connsiteX5" fmla="*/ 237070 w 870348"/>
              <a:gd name="connsiteY5" fmla="*/ 691523 h 711404"/>
              <a:gd name="connsiteX6" fmla="*/ 253472 w 870348"/>
              <a:gd name="connsiteY6" fmla="*/ 465998 h 711404"/>
              <a:gd name="connsiteX7" fmla="*/ 458495 w 870348"/>
              <a:gd name="connsiteY7" fmla="*/ 375822 h 711404"/>
              <a:gd name="connsiteX8" fmla="*/ 868539 w 870348"/>
              <a:gd name="connsiteY8" fmla="*/ 260252 h 711404"/>
              <a:gd name="connsiteX0" fmla="*/ 868539 w 877465"/>
              <a:gd name="connsiteY0" fmla="*/ 272095 h 723247"/>
              <a:gd name="connsiteX1" fmla="*/ 282174 w 877465"/>
              <a:gd name="connsiteY1" fmla="*/ 80391 h 723247"/>
              <a:gd name="connsiteX2" fmla="*/ 302677 w 877465"/>
              <a:gd name="connsiteY2" fmla="*/ 338426 h 723247"/>
              <a:gd name="connsiteX3" fmla="*/ 32048 w 877465"/>
              <a:gd name="connsiteY3" fmla="*/ 518846 h 723247"/>
              <a:gd name="connsiteX4" fmla="*/ 27947 w 877465"/>
              <a:gd name="connsiteY4" fmla="*/ 691065 h 723247"/>
              <a:gd name="connsiteX5" fmla="*/ 237070 w 877465"/>
              <a:gd name="connsiteY5" fmla="*/ 703366 h 723247"/>
              <a:gd name="connsiteX6" fmla="*/ 253472 w 877465"/>
              <a:gd name="connsiteY6" fmla="*/ 477841 h 723247"/>
              <a:gd name="connsiteX7" fmla="*/ 458495 w 877465"/>
              <a:gd name="connsiteY7" fmla="*/ 387665 h 723247"/>
              <a:gd name="connsiteX8" fmla="*/ 868539 w 877465"/>
              <a:gd name="connsiteY8" fmla="*/ 272095 h 723247"/>
              <a:gd name="connsiteX0" fmla="*/ 868539 w 877465"/>
              <a:gd name="connsiteY0" fmla="*/ 272095 h 725021"/>
              <a:gd name="connsiteX1" fmla="*/ 282174 w 877465"/>
              <a:gd name="connsiteY1" fmla="*/ 80391 h 725021"/>
              <a:gd name="connsiteX2" fmla="*/ 302677 w 877465"/>
              <a:gd name="connsiteY2" fmla="*/ 338426 h 725021"/>
              <a:gd name="connsiteX3" fmla="*/ 32048 w 877465"/>
              <a:gd name="connsiteY3" fmla="*/ 518846 h 725021"/>
              <a:gd name="connsiteX4" fmla="*/ 27947 w 877465"/>
              <a:gd name="connsiteY4" fmla="*/ 691065 h 725021"/>
              <a:gd name="connsiteX5" fmla="*/ 237070 w 877465"/>
              <a:gd name="connsiteY5" fmla="*/ 703366 h 725021"/>
              <a:gd name="connsiteX6" fmla="*/ 269874 w 877465"/>
              <a:gd name="connsiteY6" fmla="*/ 453341 h 725021"/>
              <a:gd name="connsiteX7" fmla="*/ 458495 w 877465"/>
              <a:gd name="connsiteY7" fmla="*/ 387665 h 725021"/>
              <a:gd name="connsiteX8" fmla="*/ 868539 w 877465"/>
              <a:gd name="connsiteY8" fmla="*/ 272095 h 725021"/>
              <a:gd name="connsiteX0" fmla="*/ 867793 w 876719"/>
              <a:gd name="connsiteY0" fmla="*/ 272095 h 706241"/>
              <a:gd name="connsiteX1" fmla="*/ 281428 w 876719"/>
              <a:gd name="connsiteY1" fmla="*/ 80391 h 706241"/>
              <a:gd name="connsiteX2" fmla="*/ 301931 w 876719"/>
              <a:gd name="connsiteY2" fmla="*/ 338426 h 706241"/>
              <a:gd name="connsiteX3" fmla="*/ 31302 w 876719"/>
              <a:gd name="connsiteY3" fmla="*/ 518846 h 706241"/>
              <a:gd name="connsiteX4" fmla="*/ 27201 w 876719"/>
              <a:gd name="connsiteY4" fmla="*/ 691065 h 706241"/>
              <a:gd name="connsiteX5" fmla="*/ 224023 w 876719"/>
              <a:gd name="connsiteY5" fmla="*/ 670700 h 706241"/>
              <a:gd name="connsiteX6" fmla="*/ 269128 w 876719"/>
              <a:gd name="connsiteY6" fmla="*/ 453341 h 706241"/>
              <a:gd name="connsiteX7" fmla="*/ 457749 w 876719"/>
              <a:gd name="connsiteY7" fmla="*/ 387665 h 706241"/>
              <a:gd name="connsiteX8" fmla="*/ 867793 w 876719"/>
              <a:gd name="connsiteY8" fmla="*/ 272095 h 706241"/>
              <a:gd name="connsiteX0" fmla="*/ 863646 w 872572"/>
              <a:gd name="connsiteY0" fmla="*/ 272095 h 688500"/>
              <a:gd name="connsiteX1" fmla="*/ 277281 w 872572"/>
              <a:gd name="connsiteY1" fmla="*/ 80391 h 688500"/>
              <a:gd name="connsiteX2" fmla="*/ 297784 w 872572"/>
              <a:gd name="connsiteY2" fmla="*/ 338426 h 688500"/>
              <a:gd name="connsiteX3" fmla="*/ 27155 w 872572"/>
              <a:gd name="connsiteY3" fmla="*/ 518846 h 688500"/>
              <a:gd name="connsiteX4" fmla="*/ 31255 w 872572"/>
              <a:gd name="connsiteY4" fmla="*/ 658399 h 688500"/>
              <a:gd name="connsiteX5" fmla="*/ 219876 w 872572"/>
              <a:gd name="connsiteY5" fmla="*/ 670700 h 688500"/>
              <a:gd name="connsiteX6" fmla="*/ 264981 w 872572"/>
              <a:gd name="connsiteY6" fmla="*/ 453341 h 688500"/>
              <a:gd name="connsiteX7" fmla="*/ 453602 w 872572"/>
              <a:gd name="connsiteY7" fmla="*/ 387665 h 688500"/>
              <a:gd name="connsiteX8" fmla="*/ 863646 w 872572"/>
              <a:gd name="connsiteY8" fmla="*/ 272095 h 688500"/>
              <a:gd name="connsiteX0" fmla="*/ 850094 w 859020"/>
              <a:gd name="connsiteY0" fmla="*/ 272095 h 689798"/>
              <a:gd name="connsiteX1" fmla="*/ 263729 w 859020"/>
              <a:gd name="connsiteY1" fmla="*/ 80391 h 689798"/>
              <a:gd name="connsiteX2" fmla="*/ 284232 w 859020"/>
              <a:gd name="connsiteY2" fmla="*/ 338426 h 689798"/>
              <a:gd name="connsiteX3" fmla="*/ 38206 w 859020"/>
              <a:gd name="connsiteY3" fmla="*/ 490263 h 689798"/>
              <a:gd name="connsiteX4" fmla="*/ 17703 w 859020"/>
              <a:gd name="connsiteY4" fmla="*/ 658399 h 689798"/>
              <a:gd name="connsiteX5" fmla="*/ 206324 w 859020"/>
              <a:gd name="connsiteY5" fmla="*/ 670700 h 689798"/>
              <a:gd name="connsiteX6" fmla="*/ 251429 w 859020"/>
              <a:gd name="connsiteY6" fmla="*/ 453341 h 689798"/>
              <a:gd name="connsiteX7" fmla="*/ 440050 w 859020"/>
              <a:gd name="connsiteY7" fmla="*/ 387665 h 689798"/>
              <a:gd name="connsiteX8" fmla="*/ 850094 w 859020"/>
              <a:gd name="connsiteY8" fmla="*/ 272095 h 689798"/>
              <a:gd name="connsiteX0" fmla="*/ 847411 w 856130"/>
              <a:gd name="connsiteY0" fmla="*/ 193162 h 610865"/>
              <a:gd name="connsiteX1" fmla="*/ 261046 w 856130"/>
              <a:gd name="connsiteY1" fmla="*/ 1458 h 610865"/>
              <a:gd name="connsiteX2" fmla="*/ 224143 w 856130"/>
              <a:gd name="connsiteY2" fmla="*/ 267659 h 610865"/>
              <a:gd name="connsiteX3" fmla="*/ 35523 w 856130"/>
              <a:gd name="connsiteY3" fmla="*/ 411330 h 610865"/>
              <a:gd name="connsiteX4" fmla="*/ 15020 w 856130"/>
              <a:gd name="connsiteY4" fmla="*/ 579466 h 610865"/>
              <a:gd name="connsiteX5" fmla="*/ 203641 w 856130"/>
              <a:gd name="connsiteY5" fmla="*/ 591767 h 610865"/>
              <a:gd name="connsiteX6" fmla="*/ 248746 w 856130"/>
              <a:gd name="connsiteY6" fmla="*/ 374408 h 610865"/>
              <a:gd name="connsiteX7" fmla="*/ 437367 w 856130"/>
              <a:gd name="connsiteY7" fmla="*/ 308732 h 610865"/>
              <a:gd name="connsiteX8" fmla="*/ 847411 w 856130"/>
              <a:gd name="connsiteY8" fmla="*/ 193162 h 610865"/>
              <a:gd name="connsiteX0" fmla="*/ 847411 w 855324"/>
              <a:gd name="connsiteY0" fmla="*/ 226187 h 643890"/>
              <a:gd name="connsiteX1" fmla="*/ 261046 w 855324"/>
              <a:gd name="connsiteY1" fmla="*/ 34483 h 643890"/>
              <a:gd name="connsiteX2" fmla="*/ 224143 w 855324"/>
              <a:gd name="connsiteY2" fmla="*/ 300684 h 643890"/>
              <a:gd name="connsiteX3" fmla="*/ 35523 w 855324"/>
              <a:gd name="connsiteY3" fmla="*/ 444355 h 643890"/>
              <a:gd name="connsiteX4" fmla="*/ 15020 w 855324"/>
              <a:gd name="connsiteY4" fmla="*/ 612491 h 643890"/>
              <a:gd name="connsiteX5" fmla="*/ 203641 w 855324"/>
              <a:gd name="connsiteY5" fmla="*/ 624792 h 643890"/>
              <a:gd name="connsiteX6" fmla="*/ 248746 w 855324"/>
              <a:gd name="connsiteY6" fmla="*/ 407433 h 643890"/>
              <a:gd name="connsiteX7" fmla="*/ 437367 w 855324"/>
              <a:gd name="connsiteY7" fmla="*/ 341757 h 643890"/>
              <a:gd name="connsiteX8" fmla="*/ 847411 w 855324"/>
              <a:gd name="connsiteY8" fmla="*/ 226187 h 643890"/>
              <a:gd name="connsiteX0" fmla="*/ 847411 w 850004"/>
              <a:gd name="connsiteY0" fmla="*/ 217871 h 635574"/>
              <a:gd name="connsiteX1" fmla="*/ 261046 w 850004"/>
              <a:gd name="connsiteY1" fmla="*/ 26167 h 635574"/>
              <a:gd name="connsiteX2" fmla="*/ 224143 w 850004"/>
              <a:gd name="connsiteY2" fmla="*/ 292368 h 635574"/>
              <a:gd name="connsiteX3" fmla="*/ 35523 w 850004"/>
              <a:gd name="connsiteY3" fmla="*/ 436039 h 635574"/>
              <a:gd name="connsiteX4" fmla="*/ 15020 w 850004"/>
              <a:gd name="connsiteY4" fmla="*/ 604175 h 635574"/>
              <a:gd name="connsiteX5" fmla="*/ 203641 w 850004"/>
              <a:gd name="connsiteY5" fmla="*/ 616476 h 635574"/>
              <a:gd name="connsiteX6" fmla="*/ 248746 w 850004"/>
              <a:gd name="connsiteY6" fmla="*/ 399117 h 635574"/>
              <a:gd name="connsiteX7" fmla="*/ 466070 w 850004"/>
              <a:gd name="connsiteY7" fmla="*/ 321191 h 635574"/>
              <a:gd name="connsiteX8" fmla="*/ 847411 w 850004"/>
              <a:gd name="connsiteY8" fmla="*/ 217871 h 635574"/>
              <a:gd name="connsiteX0" fmla="*/ 847411 w 850517"/>
              <a:gd name="connsiteY0" fmla="*/ 217871 h 635574"/>
              <a:gd name="connsiteX1" fmla="*/ 261046 w 850517"/>
              <a:gd name="connsiteY1" fmla="*/ 26167 h 635574"/>
              <a:gd name="connsiteX2" fmla="*/ 224143 w 850517"/>
              <a:gd name="connsiteY2" fmla="*/ 292368 h 635574"/>
              <a:gd name="connsiteX3" fmla="*/ 35523 w 850517"/>
              <a:gd name="connsiteY3" fmla="*/ 436039 h 635574"/>
              <a:gd name="connsiteX4" fmla="*/ 15020 w 850517"/>
              <a:gd name="connsiteY4" fmla="*/ 604175 h 635574"/>
              <a:gd name="connsiteX5" fmla="*/ 203641 w 850517"/>
              <a:gd name="connsiteY5" fmla="*/ 616476 h 635574"/>
              <a:gd name="connsiteX6" fmla="*/ 248746 w 850517"/>
              <a:gd name="connsiteY6" fmla="*/ 399117 h 635574"/>
              <a:gd name="connsiteX7" fmla="*/ 466070 w 850517"/>
              <a:gd name="connsiteY7" fmla="*/ 321191 h 635574"/>
              <a:gd name="connsiteX8" fmla="*/ 847411 w 850517"/>
              <a:gd name="connsiteY8" fmla="*/ 217871 h 635574"/>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9336"/>
              <a:gd name="connsiteY0" fmla="*/ 236006 h 653709"/>
              <a:gd name="connsiteX1" fmla="*/ 261046 w 869336"/>
              <a:gd name="connsiteY1" fmla="*/ 44302 h 653709"/>
              <a:gd name="connsiteX2" fmla="*/ 224143 w 869336"/>
              <a:gd name="connsiteY2" fmla="*/ 310503 h 653709"/>
              <a:gd name="connsiteX3" fmla="*/ 35523 w 869336"/>
              <a:gd name="connsiteY3" fmla="*/ 454174 h 653709"/>
              <a:gd name="connsiteX4" fmla="*/ 15020 w 869336"/>
              <a:gd name="connsiteY4" fmla="*/ 622310 h 653709"/>
              <a:gd name="connsiteX5" fmla="*/ 203641 w 869336"/>
              <a:gd name="connsiteY5" fmla="*/ 634611 h 653709"/>
              <a:gd name="connsiteX6" fmla="*/ 248746 w 869336"/>
              <a:gd name="connsiteY6" fmla="*/ 417252 h 653709"/>
              <a:gd name="connsiteX7" fmla="*/ 466070 w 869336"/>
              <a:gd name="connsiteY7" fmla="*/ 339326 h 653709"/>
              <a:gd name="connsiteX8" fmla="*/ 847411 w 869336"/>
              <a:gd name="connsiteY8" fmla="*/ 236006 h 653709"/>
              <a:gd name="connsiteX0" fmla="*/ 847411 w 869336"/>
              <a:gd name="connsiteY0" fmla="*/ 236006 h 653414"/>
              <a:gd name="connsiteX1" fmla="*/ 261046 w 869336"/>
              <a:gd name="connsiteY1" fmla="*/ 44302 h 653414"/>
              <a:gd name="connsiteX2" fmla="*/ 224143 w 869336"/>
              <a:gd name="connsiteY2" fmla="*/ 310503 h 653414"/>
              <a:gd name="connsiteX3" fmla="*/ 35523 w 869336"/>
              <a:gd name="connsiteY3" fmla="*/ 454174 h 653414"/>
              <a:gd name="connsiteX4" fmla="*/ 15020 w 869336"/>
              <a:gd name="connsiteY4" fmla="*/ 622310 h 653414"/>
              <a:gd name="connsiteX5" fmla="*/ 203641 w 869336"/>
              <a:gd name="connsiteY5" fmla="*/ 634611 h 653414"/>
              <a:gd name="connsiteX6" fmla="*/ 265147 w 869336"/>
              <a:gd name="connsiteY6" fmla="*/ 421335 h 653414"/>
              <a:gd name="connsiteX7" fmla="*/ 466070 w 869336"/>
              <a:gd name="connsiteY7" fmla="*/ 339326 h 653414"/>
              <a:gd name="connsiteX8" fmla="*/ 847411 w 869336"/>
              <a:gd name="connsiteY8" fmla="*/ 236006 h 653414"/>
              <a:gd name="connsiteX0" fmla="*/ 847411 w 855901"/>
              <a:gd name="connsiteY0" fmla="*/ 272290 h 689698"/>
              <a:gd name="connsiteX1" fmla="*/ 707995 w 855901"/>
              <a:gd name="connsiteY1" fmla="*/ 31588 h 689698"/>
              <a:gd name="connsiteX2" fmla="*/ 224143 w 855901"/>
              <a:gd name="connsiteY2" fmla="*/ 346787 h 689698"/>
              <a:gd name="connsiteX3" fmla="*/ 35523 w 855901"/>
              <a:gd name="connsiteY3" fmla="*/ 490458 h 689698"/>
              <a:gd name="connsiteX4" fmla="*/ 15020 w 855901"/>
              <a:gd name="connsiteY4" fmla="*/ 658594 h 689698"/>
              <a:gd name="connsiteX5" fmla="*/ 203641 w 855901"/>
              <a:gd name="connsiteY5" fmla="*/ 670895 h 689698"/>
              <a:gd name="connsiteX6" fmla="*/ 265147 w 855901"/>
              <a:gd name="connsiteY6" fmla="*/ 457619 h 689698"/>
              <a:gd name="connsiteX7" fmla="*/ 466070 w 855901"/>
              <a:gd name="connsiteY7" fmla="*/ 375610 h 689698"/>
              <a:gd name="connsiteX8" fmla="*/ 847411 w 855901"/>
              <a:gd name="connsiteY8" fmla="*/ 272290 h 689698"/>
              <a:gd name="connsiteX0" fmla="*/ 847411 w 874391"/>
              <a:gd name="connsiteY0" fmla="*/ 242155 h 659563"/>
              <a:gd name="connsiteX1" fmla="*/ 707995 w 874391"/>
              <a:gd name="connsiteY1" fmla="*/ 1453 h 659563"/>
              <a:gd name="connsiteX2" fmla="*/ 224143 w 874391"/>
              <a:gd name="connsiteY2" fmla="*/ 316652 h 659563"/>
              <a:gd name="connsiteX3" fmla="*/ 35523 w 874391"/>
              <a:gd name="connsiteY3" fmla="*/ 460323 h 659563"/>
              <a:gd name="connsiteX4" fmla="*/ 15020 w 874391"/>
              <a:gd name="connsiteY4" fmla="*/ 628459 h 659563"/>
              <a:gd name="connsiteX5" fmla="*/ 203641 w 874391"/>
              <a:gd name="connsiteY5" fmla="*/ 640760 h 659563"/>
              <a:gd name="connsiteX6" fmla="*/ 265147 w 874391"/>
              <a:gd name="connsiteY6" fmla="*/ 427484 h 659563"/>
              <a:gd name="connsiteX7" fmla="*/ 466070 w 874391"/>
              <a:gd name="connsiteY7" fmla="*/ 345475 h 659563"/>
              <a:gd name="connsiteX8" fmla="*/ 847411 w 874391"/>
              <a:gd name="connsiteY8" fmla="*/ 242155 h 659563"/>
              <a:gd name="connsiteX0" fmla="*/ 847411 w 882750"/>
              <a:gd name="connsiteY0" fmla="*/ 246215 h 663623"/>
              <a:gd name="connsiteX1" fmla="*/ 728497 w 882750"/>
              <a:gd name="connsiteY1" fmla="*/ 1430 h 663623"/>
              <a:gd name="connsiteX2" fmla="*/ 224143 w 882750"/>
              <a:gd name="connsiteY2" fmla="*/ 320712 h 663623"/>
              <a:gd name="connsiteX3" fmla="*/ 35523 w 882750"/>
              <a:gd name="connsiteY3" fmla="*/ 464383 h 663623"/>
              <a:gd name="connsiteX4" fmla="*/ 15020 w 882750"/>
              <a:gd name="connsiteY4" fmla="*/ 632519 h 663623"/>
              <a:gd name="connsiteX5" fmla="*/ 203641 w 882750"/>
              <a:gd name="connsiteY5" fmla="*/ 644820 h 663623"/>
              <a:gd name="connsiteX6" fmla="*/ 265147 w 882750"/>
              <a:gd name="connsiteY6" fmla="*/ 431544 h 663623"/>
              <a:gd name="connsiteX7" fmla="*/ 466070 w 882750"/>
              <a:gd name="connsiteY7" fmla="*/ 349535 h 663623"/>
              <a:gd name="connsiteX8" fmla="*/ 847411 w 882750"/>
              <a:gd name="connsiteY8" fmla="*/ 246215 h 663623"/>
              <a:gd name="connsiteX0" fmla="*/ 847411 w 886538"/>
              <a:gd name="connsiteY0" fmla="*/ 244786 h 662194"/>
              <a:gd name="connsiteX1" fmla="*/ 728497 w 886538"/>
              <a:gd name="connsiteY1" fmla="*/ 1 h 662194"/>
              <a:gd name="connsiteX2" fmla="*/ 224143 w 886538"/>
              <a:gd name="connsiteY2" fmla="*/ 319283 h 662194"/>
              <a:gd name="connsiteX3" fmla="*/ 35523 w 886538"/>
              <a:gd name="connsiteY3" fmla="*/ 462954 h 662194"/>
              <a:gd name="connsiteX4" fmla="*/ 15020 w 886538"/>
              <a:gd name="connsiteY4" fmla="*/ 631090 h 662194"/>
              <a:gd name="connsiteX5" fmla="*/ 203641 w 886538"/>
              <a:gd name="connsiteY5" fmla="*/ 643391 h 662194"/>
              <a:gd name="connsiteX6" fmla="*/ 265147 w 886538"/>
              <a:gd name="connsiteY6" fmla="*/ 430115 h 662194"/>
              <a:gd name="connsiteX7" fmla="*/ 466070 w 886538"/>
              <a:gd name="connsiteY7" fmla="*/ 348106 h 662194"/>
              <a:gd name="connsiteX8" fmla="*/ 847411 w 886538"/>
              <a:gd name="connsiteY8" fmla="*/ 244786 h 662194"/>
              <a:gd name="connsiteX0" fmla="*/ 811953 w 851080"/>
              <a:gd name="connsiteY0" fmla="*/ 244786 h 643556"/>
              <a:gd name="connsiteX1" fmla="*/ 693039 w 851080"/>
              <a:gd name="connsiteY1" fmla="*/ 1 h 643556"/>
              <a:gd name="connsiteX2" fmla="*/ 188685 w 851080"/>
              <a:gd name="connsiteY2" fmla="*/ 319283 h 643556"/>
              <a:gd name="connsiteX3" fmla="*/ 65 w 851080"/>
              <a:gd name="connsiteY3" fmla="*/ 462954 h 643556"/>
              <a:gd name="connsiteX4" fmla="*/ 168183 w 851080"/>
              <a:gd name="connsiteY4" fmla="*/ 643391 h 643556"/>
              <a:gd name="connsiteX5" fmla="*/ 229689 w 851080"/>
              <a:gd name="connsiteY5" fmla="*/ 430115 h 643556"/>
              <a:gd name="connsiteX6" fmla="*/ 430612 w 851080"/>
              <a:gd name="connsiteY6" fmla="*/ 348106 h 643556"/>
              <a:gd name="connsiteX7" fmla="*/ 811953 w 851080"/>
              <a:gd name="connsiteY7" fmla="*/ 244786 h 643556"/>
              <a:gd name="connsiteX0" fmla="*/ 857043 w 896170"/>
              <a:gd name="connsiteY0" fmla="*/ 244786 h 658716"/>
              <a:gd name="connsiteX1" fmla="*/ 738129 w 896170"/>
              <a:gd name="connsiteY1" fmla="*/ 1 h 658716"/>
              <a:gd name="connsiteX2" fmla="*/ 233775 w 896170"/>
              <a:gd name="connsiteY2" fmla="*/ 319283 h 658716"/>
              <a:gd name="connsiteX3" fmla="*/ 50 w 896170"/>
              <a:gd name="connsiteY3" fmla="*/ 605867 h 658716"/>
              <a:gd name="connsiteX4" fmla="*/ 213273 w 896170"/>
              <a:gd name="connsiteY4" fmla="*/ 643391 h 658716"/>
              <a:gd name="connsiteX5" fmla="*/ 274779 w 896170"/>
              <a:gd name="connsiteY5" fmla="*/ 430115 h 658716"/>
              <a:gd name="connsiteX6" fmla="*/ 475702 w 896170"/>
              <a:gd name="connsiteY6" fmla="*/ 348106 h 658716"/>
              <a:gd name="connsiteX7" fmla="*/ 857043 w 896170"/>
              <a:gd name="connsiteY7" fmla="*/ 244786 h 658716"/>
              <a:gd name="connsiteX0" fmla="*/ 859207 w 875806"/>
              <a:gd name="connsiteY0" fmla="*/ 246045 h 658447"/>
              <a:gd name="connsiteX1" fmla="*/ 740293 w 875806"/>
              <a:gd name="connsiteY1" fmla="*/ 1260 h 658447"/>
              <a:gd name="connsiteX2" fmla="*/ 145729 w 875806"/>
              <a:gd name="connsiteY2" fmla="*/ 361374 h 658447"/>
              <a:gd name="connsiteX3" fmla="*/ 2214 w 875806"/>
              <a:gd name="connsiteY3" fmla="*/ 607126 h 658447"/>
              <a:gd name="connsiteX4" fmla="*/ 215437 w 875806"/>
              <a:gd name="connsiteY4" fmla="*/ 644650 h 658447"/>
              <a:gd name="connsiteX5" fmla="*/ 276943 w 875806"/>
              <a:gd name="connsiteY5" fmla="*/ 431374 h 658447"/>
              <a:gd name="connsiteX6" fmla="*/ 477866 w 875806"/>
              <a:gd name="connsiteY6" fmla="*/ 349365 h 658447"/>
              <a:gd name="connsiteX7" fmla="*/ 859207 w 875806"/>
              <a:gd name="connsiteY7" fmla="*/ 246045 h 658447"/>
              <a:gd name="connsiteX0" fmla="*/ 858159 w 874758"/>
              <a:gd name="connsiteY0" fmla="*/ 246045 h 658447"/>
              <a:gd name="connsiteX1" fmla="*/ 739245 w 874758"/>
              <a:gd name="connsiteY1" fmla="*/ 1260 h 658447"/>
              <a:gd name="connsiteX2" fmla="*/ 144681 w 874758"/>
              <a:gd name="connsiteY2" fmla="*/ 361374 h 658447"/>
              <a:gd name="connsiteX3" fmla="*/ 1166 w 874758"/>
              <a:gd name="connsiteY3" fmla="*/ 607126 h 658447"/>
              <a:gd name="connsiteX4" fmla="*/ 214389 w 874758"/>
              <a:gd name="connsiteY4" fmla="*/ 644650 h 658447"/>
              <a:gd name="connsiteX5" fmla="*/ 275895 w 874758"/>
              <a:gd name="connsiteY5" fmla="*/ 431374 h 658447"/>
              <a:gd name="connsiteX6" fmla="*/ 476818 w 874758"/>
              <a:gd name="connsiteY6" fmla="*/ 349365 h 658447"/>
              <a:gd name="connsiteX7" fmla="*/ 858159 w 874758"/>
              <a:gd name="connsiteY7" fmla="*/ 246045 h 658447"/>
              <a:gd name="connsiteX0" fmla="*/ 864752 w 881351"/>
              <a:gd name="connsiteY0" fmla="*/ 246045 h 771618"/>
              <a:gd name="connsiteX1" fmla="*/ 745838 w 881351"/>
              <a:gd name="connsiteY1" fmla="*/ 1260 h 771618"/>
              <a:gd name="connsiteX2" fmla="*/ 151274 w 881351"/>
              <a:gd name="connsiteY2" fmla="*/ 361374 h 771618"/>
              <a:gd name="connsiteX3" fmla="*/ 7759 w 881351"/>
              <a:gd name="connsiteY3" fmla="*/ 607126 h 771618"/>
              <a:gd name="connsiteX4" fmla="*/ 372699 w 881351"/>
              <a:gd name="connsiteY4" fmla="*/ 767148 h 771618"/>
              <a:gd name="connsiteX5" fmla="*/ 282488 w 881351"/>
              <a:gd name="connsiteY5" fmla="*/ 431374 h 771618"/>
              <a:gd name="connsiteX6" fmla="*/ 483411 w 881351"/>
              <a:gd name="connsiteY6" fmla="*/ 349365 h 771618"/>
              <a:gd name="connsiteX7" fmla="*/ 864752 w 881351"/>
              <a:gd name="connsiteY7" fmla="*/ 246045 h 771618"/>
              <a:gd name="connsiteX0" fmla="*/ 864752 w 895770"/>
              <a:gd name="connsiteY0" fmla="*/ 246127 h 771700"/>
              <a:gd name="connsiteX1" fmla="*/ 745838 w 895770"/>
              <a:gd name="connsiteY1" fmla="*/ 1342 h 771700"/>
              <a:gd name="connsiteX2" fmla="*/ 151274 w 895770"/>
              <a:gd name="connsiteY2" fmla="*/ 361456 h 771700"/>
              <a:gd name="connsiteX3" fmla="*/ 7759 w 895770"/>
              <a:gd name="connsiteY3" fmla="*/ 607208 h 771700"/>
              <a:gd name="connsiteX4" fmla="*/ 372699 w 895770"/>
              <a:gd name="connsiteY4" fmla="*/ 767230 h 771700"/>
              <a:gd name="connsiteX5" fmla="*/ 282488 w 895770"/>
              <a:gd name="connsiteY5" fmla="*/ 431456 h 771700"/>
              <a:gd name="connsiteX6" fmla="*/ 864752 w 895770"/>
              <a:gd name="connsiteY6" fmla="*/ 246127 h 771700"/>
              <a:gd name="connsiteX0" fmla="*/ 864752 w 874769"/>
              <a:gd name="connsiteY0" fmla="*/ 246460 h 770759"/>
              <a:gd name="connsiteX1" fmla="*/ 745838 w 874769"/>
              <a:gd name="connsiteY1" fmla="*/ 1675 h 770759"/>
              <a:gd name="connsiteX2" fmla="*/ 151274 w 874769"/>
              <a:gd name="connsiteY2" fmla="*/ 361789 h 770759"/>
              <a:gd name="connsiteX3" fmla="*/ 7759 w 874769"/>
              <a:gd name="connsiteY3" fmla="*/ 607541 h 770759"/>
              <a:gd name="connsiteX4" fmla="*/ 372699 w 874769"/>
              <a:gd name="connsiteY4" fmla="*/ 767563 h 770759"/>
              <a:gd name="connsiteX5" fmla="*/ 577720 w 874769"/>
              <a:gd name="connsiteY5" fmla="*/ 684951 h 770759"/>
              <a:gd name="connsiteX6" fmla="*/ 864752 w 874769"/>
              <a:gd name="connsiteY6" fmla="*/ 246460 h 770759"/>
              <a:gd name="connsiteX0" fmla="*/ 864752 w 874769"/>
              <a:gd name="connsiteY0" fmla="*/ 246460 h 776626"/>
              <a:gd name="connsiteX1" fmla="*/ 745838 w 874769"/>
              <a:gd name="connsiteY1" fmla="*/ 1675 h 776626"/>
              <a:gd name="connsiteX2" fmla="*/ 151274 w 874769"/>
              <a:gd name="connsiteY2" fmla="*/ 361789 h 776626"/>
              <a:gd name="connsiteX3" fmla="*/ 7759 w 874769"/>
              <a:gd name="connsiteY3" fmla="*/ 607541 h 776626"/>
              <a:gd name="connsiteX4" fmla="*/ 372699 w 874769"/>
              <a:gd name="connsiteY4" fmla="*/ 767563 h 776626"/>
              <a:gd name="connsiteX5" fmla="*/ 577720 w 874769"/>
              <a:gd name="connsiteY5" fmla="*/ 684951 h 776626"/>
              <a:gd name="connsiteX6" fmla="*/ 864752 w 874769"/>
              <a:gd name="connsiteY6" fmla="*/ 246460 h 776626"/>
              <a:gd name="connsiteX0" fmla="*/ 864752 w 879904"/>
              <a:gd name="connsiteY0" fmla="*/ 246460 h 776626"/>
              <a:gd name="connsiteX1" fmla="*/ 745838 w 879904"/>
              <a:gd name="connsiteY1" fmla="*/ 1675 h 776626"/>
              <a:gd name="connsiteX2" fmla="*/ 151274 w 879904"/>
              <a:gd name="connsiteY2" fmla="*/ 361789 h 776626"/>
              <a:gd name="connsiteX3" fmla="*/ 7759 w 879904"/>
              <a:gd name="connsiteY3" fmla="*/ 607541 h 776626"/>
              <a:gd name="connsiteX4" fmla="*/ 372699 w 879904"/>
              <a:gd name="connsiteY4" fmla="*/ 767563 h 776626"/>
              <a:gd name="connsiteX5" fmla="*/ 577720 w 879904"/>
              <a:gd name="connsiteY5" fmla="*/ 684951 h 776626"/>
              <a:gd name="connsiteX6" fmla="*/ 864752 w 879904"/>
              <a:gd name="connsiteY6" fmla="*/ 246460 h 776626"/>
              <a:gd name="connsiteX0" fmla="*/ 864752 w 879904"/>
              <a:gd name="connsiteY0" fmla="*/ 246460 h 769770"/>
              <a:gd name="connsiteX1" fmla="*/ 745838 w 879904"/>
              <a:gd name="connsiteY1" fmla="*/ 1675 h 769770"/>
              <a:gd name="connsiteX2" fmla="*/ 151274 w 879904"/>
              <a:gd name="connsiteY2" fmla="*/ 361789 h 769770"/>
              <a:gd name="connsiteX3" fmla="*/ 7759 w 879904"/>
              <a:gd name="connsiteY3" fmla="*/ 607541 h 769770"/>
              <a:gd name="connsiteX4" fmla="*/ 372699 w 879904"/>
              <a:gd name="connsiteY4" fmla="*/ 767563 h 769770"/>
              <a:gd name="connsiteX5" fmla="*/ 577720 w 879904"/>
              <a:gd name="connsiteY5" fmla="*/ 684951 h 769770"/>
              <a:gd name="connsiteX6" fmla="*/ 719952 w 879904"/>
              <a:gd name="connsiteY6" fmla="*/ 469049 h 769770"/>
              <a:gd name="connsiteX7" fmla="*/ 864752 w 879904"/>
              <a:gd name="connsiteY7" fmla="*/ 246460 h 769770"/>
              <a:gd name="connsiteX0" fmla="*/ 864752 w 872078"/>
              <a:gd name="connsiteY0" fmla="*/ 246075 h 770067"/>
              <a:gd name="connsiteX1" fmla="*/ 745838 w 872078"/>
              <a:gd name="connsiteY1" fmla="*/ 1290 h 770067"/>
              <a:gd name="connsiteX2" fmla="*/ 151274 w 872078"/>
              <a:gd name="connsiteY2" fmla="*/ 361404 h 770067"/>
              <a:gd name="connsiteX3" fmla="*/ 7759 w 872078"/>
              <a:gd name="connsiteY3" fmla="*/ 607156 h 770067"/>
              <a:gd name="connsiteX4" fmla="*/ 372699 w 872078"/>
              <a:gd name="connsiteY4" fmla="*/ 767178 h 770067"/>
              <a:gd name="connsiteX5" fmla="*/ 577720 w 872078"/>
              <a:gd name="connsiteY5" fmla="*/ 684566 h 770067"/>
              <a:gd name="connsiteX6" fmla="*/ 617441 w 872078"/>
              <a:gd name="connsiteY6" fmla="*/ 378833 h 770067"/>
              <a:gd name="connsiteX7" fmla="*/ 864752 w 872078"/>
              <a:gd name="connsiteY7" fmla="*/ 246075 h 770067"/>
              <a:gd name="connsiteX0" fmla="*/ 865409 w 872735"/>
              <a:gd name="connsiteY0" fmla="*/ 246075 h 785741"/>
              <a:gd name="connsiteX1" fmla="*/ 746495 w 872735"/>
              <a:gd name="connsiteY1" fmla="*/ 1290 h 785741"/>
              <a:gd name="connsiteX2" fmla="*/ 151931 w 872735"/>
              <a:gd name="connsiteY2" fmla="*/ 361404 h 785741"/>
              <a:gd name="connsiteX3" fmla="*/ 8416 w 872735"/>
              <a:gd name="connsiteY3" fmla="*/ 607156 h 785741"/>
              <a:gd name="connsiteX4" fmla="*/ 385657 w 872735"/>
              <a:gd name="connsiteY4" fmla="*/ 783511 h 785741"/>
              <a:gd name="connsiteX5" fmla="*/ 578377 w 872735"/>
              <a:gd name="connsiteY5" fmla="*/ 684566 h 785741"/>
              <a:gd name="connsiteX6" fmla="*/ 618098 w 872735"/>
              <a:gd name="connsiteY6" fmla="*/ 378833 h 785741"/>
              <a:gd name="connsiteX7" fmla="*/ 865409 w 872735"/>
              <a:gd name="connsiteY7" fmla="*/ 246075 h 785741"/>
              <a:gd name="connsiteX0" fmla="*/ 881811 w 887702"/>
              <a:gd name="connsiteY0" fmla="*/ 175837 h 789001"/>
              <a:gd name="connsiteX1" fmla="*/ 746495 w 887702"/>
              <a:gd name="connsiteY1" fmla="*/ 4550 h 789001"/>
              <a:gd name="connsiteX2" fmla="*/ 151931 w 887702"/>
              <a:gd name="connsiteY2" fmla="*/ 364664 h 789001"/>
              <a:gd name="connsiteX3" fmla="*/ 8416 w 887702"/>
              <a:gd name="connsiteY3" fmla="*/ 610416 h 789001"/>
              <a:gd name="connsiteX4" fmla="*/ 385657 w 887702"/>
              <a:gd name="connsiteY4" fmla="*/ 786771 h 789001"/>
              <a:gd name="connsiteX5" fmla="*/ 578377 w 887702"/>
              <a:gd name="connsiteY5" fmla="*/ 687826 h 789001"/>
              <a:gd name="connsiteX6" fmla="*/ 618098 w 887702"/>
              <a:gd name="connsiteY6" fmla="*/ 382093 h 789001"/>
              <a:gd name="connsiteX7" fmla="*/ 881811 w 887702"/>
              <a:gd name="connsiteY7" fmla="*/ 175837 h 789001"/>
              <a:gd name="connsiteX0" fmla="*/ 825769 w 839758"/>
              <a:gd name="connsiteY0" fmla="*/ 148871 h 791388"/>
              <a:gd name="connsiteX1" fmla="*/ 746495 w 839758"/>
              <a:gd name="connsiteY1" fmla="*/ 6937 h 791388"/>
              <a:gd name="connsiteX2" fmla="*/ 151931 w 839758"/>
              <a:gd name="connsiteY2" fmla="*/ 367051 h 791388"/>
              <a:gd name="connsiteX3" fmla="*/ 8416 w 839758"/>
              <a:gd name="connsiteY3" fmla="*/ 612803 h 791388"/>
              <a:gd name="connsiteX4" fmla="*/ 385657 w 839758"/>
              <a:gd name="connsiteY4" fmla="*/ 789158 h 791388"/>
              <a:gd name="connsiteX5" fmla="*/ 578377 w 839758"/>
              <a:gd name="connsiteY5" fmla="*/ 690213 h 791388"/>
              <a:gd name="connsiteX6" fmla="*/ 618098 w 839758"/>
              <a:gd name="connsiteY6" fmla="*/ 384480 h 791388"/>
              <a:gd name="connsiteX7" fmla="*/ 825769 w 839758"/>
              <a:gd name="connsiteY7" fmla="*/ 148871 h 791388"/>
              <a:gd name="connsiteX0" fmla="*/ 828402 w 831202"/>
              <a:gd name="connsiteY0" fmla="*/ 102628 h 745145"/>
              <a:gd name="connsiteX1" fmla="*/ 698690 w 831202"/>
              <a:gd name="connsiteY1" fmla="*/ 9617 h 745145"/>
              <a:gd name="connsiteX2" fmla="*/ 154564 w 831202"/>
              <a:gd name="connsiteY2" fmla="*/ 320808 h 745145"/>
              <a:gd name="connsiteX3" fmla="*/ 11049 w 831202"/>
              <a:gd name="connsiteY3" fmla="*/ 566560 h 745145"/>
              <a:gd name="connsiteX4" fmla="*/ 388290 w 831202"/>
              <a:gd name="connsiteY4" fmla="*/ 742915 h 745145"/>
              <a:gd name="connsiteX5" fmla="*/ 581010 w 831202"/>
              <a:gd name="connsiteY5" fmla="*/ 643970 h 745145"/>
              <a:gd name="connsiteX6" fmla="*/ 620731 w 831202"/>
              <a:gd name="connsiteY6" fmla="*/ 338237 h 745145"/>
              <a:gd name="connsiteX7" fmla="*/ 828402 w 831202"/>
              <a:gd name="connsiteY7" fmla="*/ 102628 h 745145"/>
              <a:gd name="connsiteX0" fmla="*/ 827839 w 828290"/>
              <a:gd name="connsiteY0" fmla="*/ 51570 h 694087"/>
              <a:gd name="connsiteX1" fmla="*/ 658898 w 828290"/>
              <a:gd name="connsiteY1" fmla="*/ 17266 h 694087"/>
              <a:gd name="connsiteX2" fmla="*/ 154001 w 828290"/>
              <a:gd name="connsiteY2" fmla="*/ 269750 h 694087"/>
              <a:gd name="connsiteX3" fmla="*/ 10486 w 828290"/>
              <a:gd name="connsiteY3" fmla="*/ 515502 h 694087"/>
              <a:gd name="connsiteX4" fmla="*/ 387727 w 828290"/>
              <a:gd name="connsiteY4" fmla="*/ 691857 h 694087"/>
              <a:gd name="connsiteX5" fmla="*/ 580447 w 828290"/>
              <a:gd name="connsiteY5" fmla="*/ 592912 h 694087"/>
              <a:gd name="connsiteX6" fmla="*/ 620168 w 828290"/>
              <a:gd name="connsiteY6" fmla="*/ 287179 h 694087"/>
              <a:gd name="connsiteX7" fmla="*/ 827839 w 828290"/>
              <a:gd name="connsiteY7" fmla="*/ 51570 h 694087"/>
              <a:gd name="connsiteX0" fmla="*/ 791412 w 792191"/>
              <a:gd name="connsiteY0" fmla="*/ 107388 h 681413"/>
              <a:gd name="connsiteX1" fmla="*/ 658898 w 792191"/>
              <a:gd name="connsiteY1" fmla="*/ 4592 h 681413"/>
              <a:gd name="connsiteX2" fmla="*/ 154001 w 792191"/>
              <a:gd name="connsiteY2" fmla="*/ 257076 h 681413"/>
              <a:gd name="connsiteX3" fmla="*/ 10486 w 792191"/>
              <a:gd name="connsiteY3" fmla="*/ 502828 h 681413"/>
              <a:gd name="connsiteX4" fmla="*/ 387727 w 792191"/>
              <a:gd name="connsiteY4" fmla="*/ 679183 h 681413"/>
              <a:gd name="connsiteX5" fmla="*/ 580447 w 792191"/>
              <a:gd name="connsiteY5" fmla="*/ 580238 h 681413"/>
              <a:gd name="connsiteX6" fmla="*/ 620168 w 792191"/>
              <a:gd name="connsiteY6" fmla="*/ 274505 h 681413"/>
              <a:gd name="connsiteX7" fmla="*/ 791412 w 792191"/>
              <a:gd name="connsiteY7" fmla="*/ 107388 h 681413"/>
              <a:gd name="connsiteX0" fmla="*/ 791412 w 1132174"/>
              <a:gd name="connsiteY0" fmla="*/ 112042 h 686067"/>
              <a:gd name="connsiteX1" fmla="*/ 658898 w 1132174"/>
              <a:gd name="connsiteY1" fmla="*/ 9246 h 686067"/>
              <a:gd name="connsiteX2" fmla="*/ 154001 w 1132174"/>
              <a:gd name="connsiteY2" fmla="*/ 261730 h 686067"/>
              <a:gd name="connsiteX3" fmla="*/ 10486 w 1132174"/>
              <a:gd name="connsiteY3" fmla="*/ 507482 h 686067"/>
              <a:gd name="connsiteX4" fmla="*/ 387727 w 1132174"/>
              <a:gd name="connsiteY4" fmla="*/ 683837 h 686067"/>
              <a:gd name="connsiteX5" fmla="*/ 580447 w 1132174"/>
              <a:gd name="connsiteY5" fmla="*/ 584892 h 686067"/>
              <a:gd name="connsiteX6" fmla="*/ 1129274 w 1132174"/>
              <a:gd name="connsiteY6" fmla="*/ 639353 h 686067"/>
              <a:gd name="connsiteX7" fmla="*/ 791412 w 1132174"/>
              <a:gd name="connsiteY7" fmla="*/ 112042 h 686067"/>
              <a:gd name="connsiteX0" fmla="*/ 791412 w 1129279"/>
              <a:gd name="connsiteY0" fmla="*/ 112042 h 710278"/>
              <a:gd name="connsiteX1" fmla="*/ 658898 w 1129279"/>
              <a:gd name="connsiteY1" fmla="*/ 9246 h 710278"/>
              <a:gd name="connsiteX2" fmla="*/ 154001 w 1129279"/>
              <a:gd name="connsiteY2" fmla="*/ 261730 h 710278"/>
              <a:gd name="connsiteX3" fmla="*/ 10486 w 1129279"/>
              <a:gd name="connsiteY3" fmla="*/ 507482 h 710278"/>
              <a:gd name="connsiteX4" fmla="*/ 387727 w 1129279"/>
              <a:gd name="connsiteY4" fmla="*/ 683837 h 710278"/>
              <a:gd name="connsiteX5" fmla="*/ 783424 w 1129279"/>
              <a:gd name="connsiteY5" fmla="*/ 666226 h 710278"/>
              <a:gd name="connsiteX6" fmla="*/ 1129274 w 1129279"/>
              <a:gd name="connsiteY6" fmla="*/ 639353 h 710278"/>
              <a:gd name="connsiteX7" fmla="*/ 791412 w 1129279"/>
              <a:gd name="connsiteY7" fmla="*/ 112042 h 710278"/>
              <a:gd name="connsiteX0" fmla="*/ 791412 w 1138338"/>
              <a:gd name="connsiteY0" fmla="*/ 112042 h 705775"/>
              <a:gd name="connsiteX1" fmla="*/ 658898 w 1138338"/>
              <a:gd name="connsiteY1" fmla="*/ 9246 h 705775"/>
              <a:gd name="connsiteX2" fmla="*/ 154001 w 1138338"/>
              <a:gd name="connsiteY2" fmla="*/ 261730 h 705775"/>
              <a:gd name="connsiteX3" fmla="*/ 10486 w 1138338"/>
              <a:gd name="connsiteY3" fmla="*/ 507482 h 705775"/>
              <a:gd name="connsiteX4" fmla="*/ 387727 w 1138338"/>
              <a:gd name="connsiteY4" fmla="*/ 683837 h 705775"/>
              <a:gd name="connsiteX5" fmla="*/ 1129274 w 1138338"/>
              <a:gd name="connsiteY5" fmla="*/ 639353 h 705775"/>
              <a:gd name="connsiteX6" fmla="*/ 791412 w 1138338"/>
              <a:gd name="connsiteY6" fmla="*/ 112042 h 705775"/>
              <a:gd name="connsiteX0" fmla="*/ 1129274 w 1133235"/>
              <a:gd name="connsiteY0" fmla="*/ 640782 h 713429"/>
              <a:gd name="connsiteX1" fmla="*/ 658898 w 1133235"/>
              <a:gd name="connsiteY1" fmla="*/ 10675 h 713429"/>
              <a:gd name="connsiteX2" fmla="*/ 154001 w 1133235"/>
              <a:gd name="connsiteY2" fmla="*/ 263159 h 713429"/>
              <a:gd name="connsiteX3" fmla="*/ 10486 w 1133235"/>
              <a:gd name="connsiteY3" fmla="*/ 508911 h 713429"/>
              <a:gd name="connsiteX4" fmla="*/ 387727 w 1133235"/>
              <a:gd name="connsiteY4" fmla="*/ 685266 h 713429"/>
              <a:gd name="connsiteX5" fmla="*/ 1129274 w 1133235"/>
              <a:gd name="connsiteY5" fmla="*/ 640782 h 713429"/>
              <a:gd name="connsiteX0" fmla="*/ 1129274 w 1146959"/>
              <a:gd name="connsiteY0" fmla="*/ 640782 h 665013"/>
              <a:gd name="connsiteX1" fmla="*/ 658898 w 1146959"/>
              <a:gd name="connsiteY1" fmla="*/ 10675 h 665013"/>
              <a:gd name="connsiteX2" fmla="*/ 154001 w 1146959"/>
              <a:gd name="connsiteY2" fmla="*/ 263159 h 665013"/>
              <a:gd name="connsiteX3" fmla="*/ 10486 w 1146959"/>
              <a:gd name="connsiteY3" fmla="*/ 508911 h 665013"/>
              <a:gd name="connsiteX4" fmla="*/ 1129274 w 1146959"/>
              <a:gd name="connsiteY4" fmla="*/ 640782 h 665013"/>
              <a:gd name="connsiteX0" fmla="*/ 1042650 w 1055816"/>
              <a:gd name="connsiteY0" fmla="*/ 641798 h 717747"/>
              <a:gd name="connsiteX1" fmla="*/ 572274 w 1055816"/>
              <a:gd name="connsiteY1" fmla="*/ 11691 h 717747"/>
              <a:gd name="connsiteX2" fmla="*/ 67377 w 1055816"/>
              <a:gd name="connsiteY2" fmla="*/ 264175 h 717747"/>
              <a:gd name="connsiteX3" fmla="*/ 30342 w 1055816"/>
              <a:gd name="connsiteY3" fmla="*/ 664849 h 717747"/>
              <a:gd name="connsiteX4" fmla="*/ 1042650 w 1055816"/>
              <a:gd name="connsiteY4" fmla="*/ 641798 h 717747"/>
              <a:gd name="connsiteX0" fmla="*/ 1059284 w 1071905"/>
              <a:gd name="connsiteY0" fmla="*/ 637578 h 710183"/>
              <a:gd name="connsiteX1" fmla="*/ 588908 w 1071905"/>
              <a:gd name="connsiteY1" fmla="*/ 7471 h 710183"/>
              <a:gd name="connsiteX2" fmla="*/ 210456 w 1071905"/>
              <a:gd name="connsiteY2" fmla="*/ 314178 h 710183"/>
              <a:gd name="connsiteX3" fmla="*/ 46976 w 1071905"/>
              <a:gd name="connsiteY3" fmla="*/ 660629 h 710183"/>
              <a:gd name="connsiteX4" fmla="*/ 1059284 w 1071905"/>
              <a:gd name="connsiteY4" fmla="*/ 637578 h 710183"/>
              <a:gd name="connsiteX0" fmla="*/ 1021366 w 1034700"/>
              <a:gd name="connsiteY0" fmla="*/ 630128 h 722636"/>
              <a:gd name="connsiteX1" fmla="*/ 550990 w 1034700"/>
              <a:gd name="connsiteY1" fmla="*/ 21 h 722636"/>
              <a:gd name="connsiteX2" fmla="*/ 9058 w 1034700"/>
              <a:gd name="connsiteY2" fmla="*/ 653179 h 722636"/>
              <a:gd name="connsiteX3" fmla="*/ 1021366 w 1034700"/>
              <a:gd name="connsiteY3" fmla="*/ 630128 h 722636"/>
              <a:gd name="connsiteX0" fmla="*/ 1024419 w 1034448"/>
              <a:gd name="connsiteY0" fmla="*/ 645619 h 740045"/>
              <a:gd name="connsiteX1" fmla="*/ 500803 w 1034448"/>
              <a:gd name="connsiteY1" fmla="*/ 20 h 740045"/>
              <a:gd name="connsiteX2" fmla="*/ 12111 w 1034448"/>
              <a:gd name="connsiteY2" fmla="*/ 668670 h 740045"/>
              <a:gd name="connsiteX3" fmla="*/ 1024419 w 1034448"/>
              <a:gd name="connsiteY3" fmla="*/ 645619 h 740045"/>
              <a:gd name="connsiteX0" fmla="*/ 978911 w 987218"/>
              <a:gd name="connsiteY0" fmla="*/ 645605 h 732924"/>
              <a:gd name="connsiteX1" fmla="*/ 455295 w 987218"/>
              <a:gd name="connsiteY1" fmla="*/ 6 h 732924"/>
              <a:gd name="connsiteX2" fmla="*/ 13188 w 987218"/>
              <a:gd name="connsiteY2" fmla="*/ 657037 h 732924"/>
              <a:gd name="connsiteX3" fmla="*/ 978911 w 987218"/>
              <a:gd name="connsiteY3" fmla="*/ 645605 h 732924"/>
              <a:gd name="connsiteX0" fmla="*/ 975128 w 983435"/>
              <a:gd name="connsiteY0" fmla="*/ 645605 h 731233"/>
              <a:gd name="connsiteX1" fmla="*/ 451512 w 983435"/>
              <a:gd name="connsiteY1" fmla="*/ 6 h 731233"/>
              <a:gd name="connsiteX2" fmla="*/ 9405 w 983435"/>
              <a:gd name="connsiteY2" fmla="*/ 657037 h 731233"/>
              <a:gd name="connsiteX3" fmla="*/ 216806 w 983435"/>
              <a:gd name="connsiteY3" fmla="*/ 714663 h 731233"/>
              <a:gd name="connsiteX4" fmla="*/ 975128 w 983435"/>
              <a:gd name="connsiteY4" fmla="*/ 645605 h 731233"/>
              <a:gd name="connsiteX0" fmla="*/ 975128 w 983435"/>
              <a:gd name="connsiteY0" fmla="*/ 645605 h 887787"/>
              <a:gd name="connsiteX1" fmla="*/ 451512 w 983435"/>
              <a:gd name="connsiteY1" fmla="*/ 6 h 887787"/>
              <a:gd name="connsiteX2" fmla="*/ 9405 w 983435"/>
              <a:gd name="connsiteY2" fmla="*/ 657037 h 887787"/>
              <a:gd name="connsiteX3" fmla="*/ 216806 w 983435"/>
              <a:gd name="connsiteY3" fmla="*/ 714663 h 887787"/>
              <a:gd name="connsiteX4" fmla="*/ 975128 w 983435"/>
              <a:gd name="connsiteY4" fmla="*/ 645605 h 887787"/>
              <a:gd name="connsiteX0" fmla="*/ 973137 w 983343"/>
              <a:gd name="connsiteY0" fmla="*/ 645605 h 805072"/>
              <a:gd name="connsiteX1" fmla="*/ 449521 w 983343"/>
              <a:gd name="connsiteY1" fmla="*/ 6 h 805072"/>
              <a:gd name="connsiteX2" fmla="*/ 7414 w 983343"/>
              <a:gd name="connsiteY2" fmla="*/ 657037 h 805072"/>
              <a:gd name="connsiteX3" fmla="*/ 214815 w 983343"/>
              <a:gd name="connsiteY3" fmla="*/ 714663 h 805072"/>
              <a:gd name="connsiteX4" fmla="*/ 751473 w 983343"/>
              <a:gd name="connsiteY4" fmla="*/ 803898 h 805072"/>
              <a:gd name="connsiteX5" fmla="*/ 973137 w 983343"/>
              <a:gd name="connsiteY5" fmla="*/ 645605 h 805072"/>
              <a:gd name="connsiteX0" fmla="*/ 973137 w 978801"/>
              <a:gd name="connsiteY0" fmla="*/ 645605 h 1156108"/>
              <a:gd name="connsiteX1" fmla="*/ 449521 w 978801"/>
              <a:gd name="connsiteY1" fmla="*/ 6 h 1156108"/>
              <a:gd name="connsiteX2" fmla="*/ 7414 w 978801"/>
              <a:gd name="connsiteY2" fmla="*/ 657037 h 1156108"/>
              <a:gd name="connsiteX3" fmla="*/ 214815 w 978801"/>
              <a:gd name="connsiteY3" fmla="*/ 714663 h 1156108"/>
              <a:gd name="connsiteX4" fmla="*/ 696103 w 978801"/>
              <a:gd name="connsiteY4" fmla="*/ 1155881 h 1156108"/>
              <a:gd name="connsiteX5" fmla="*/ 973137 w 978801"/>
              <a:gd name="connsiteY5" fmla="*/ 645605 h 1156108"/>
              <a:gd name="connsiteX0" fmla="*/ 969210 w 974874"/>
              <a:gd name="connsiteY0" fmla="*/ 645605 h 1184568"/>
              <a:gd name="connsiteX1" fmla="*/ 445594 w 974874"/>
              <a:gd name="connsiteY1" fmla="*/ 6 h 1184568"/>
              <a:gd name="connsiteX2" fmla="*/ 3487 w 974874"/>
              <a:gd name="connsiteY2" fmla="*/ 657037 h 1184568"/>
              <a:gd name="connsiteX3" fmla="*/ 266258 w 974874"/>
              <a:gd name="connsiteY3" fmla="*/ 1175711 h 1184568"/>
              <a:gd name="connsiteX4" fmla="*/ 692176 w 974874"/>
              <a:gd name="connsiteY4" fmla="*/ 1155881 h 1184568"/>
              <a:gd name="connsiteX5" fmla="*/ 969210 w 974874"/>
              <a:gd name="connsiteY5" fmla="*/ 645605 h 1184568"/>
              <a:gd name="connsiteX0" fmla="*/ 969210 w 971382"/>
              <a:gd name="connsiteY0" fmla="*/ 645605 h 1197391"/>
              <a:gd name="connsiteX1" fmla="*/ 445594 w 971382"/>
              <a:gd name="connsiteY1" fmla="*/ 6 h 1197391"/>
              <a:gd name="connsiteX2" fmla="*/ 3487 w 971382"/>
              <a:gd name="connsiteY2" fmla="*/ 657037 h 1197391"/>
              <a:gd name="connsiteX3" fmla="*/ 266258 w 971382"/>
              <a:gd name="connsiteY3" fmla="*/ 1175711 h 1197391"/>
              <a:gd name="connsiteX4" fmla="*/ 615510 w 971382"/>
              <a:gd name="connsiteY4" fmla="*/ 1190584 h 1197391"/>
              <a:gd name="connsiteX5" fmla="*/ 969210 w 971382"/>
              <a:gd name="connsiteY5" fmla="*/ 645605 h 1197391"/>
              <a:gd name="connsiteX0" fmla="*/ 956433 w 958709"/>
              <a:gd name="connsiteY0" fmla="*/ 551413 h 1197392"/>
              <a:gd name="connsiteX1" fmla="*/ 445594 w 958709"/>
              <a:gd name="connsiteY1" fmla="*/ 7 h 1197392"/>
              <a:gd name="connsiteX2" fmla="*/ 3487 w 958709"/>
              <a:gd name="connsiteY2" fmla="*/ 657038 h 1197392"/>
              <a:gd name="connsiteX3" fmla="*/ 266258 w 958709"/>
              <a:gd name="connsiteY3" fmla="*/ 1175712 h 1197392"/>
              <a:gd name="connsiteX4" fmla="*/ 615510 w 958709"/>
              <a:gd name="connsiteY4" fmla="*/ 1190585 h 1197392"/>
              <a:gd name="connsiteX5" fmla="*/ 956433 w 958709"/>
              <a:gd name="connsiteY5" fmla="*/ 551413 h 1197392"/>
              <a:gd name="connsiteX0" fmla="*/ 956433 w 958709"/>
              <a:gd name="connsiteY0" fmla="*/ 551413 h 1197392"/>
              <a:gd name="connsiteX1" fmla="*/ 445594 w 958709"/>
              <a:gd name="connsiteY1" fmla="*/ 7 h 1197392"/>
              <a:gd name="connsiteX2" fmla="*/ 3487 w 958709"/>
              <a:gd name="connsiteY2" fmla="*/ 577718 h 1197392"/>
              <a:gd name="connsiteX3" fmla="*/ 266258 w 958709"/>
              <a:gd name="connsiteY3" fmla="*/ 1175712 h 1197392"/>
              <a:gd name="connsiteX4" fmla="*/ 615510 w 958709"/>
              <a:gd name="connsiteY4" fmla="*/ 1190585 h 1197392"/>
              <a:gd name="connsiteX5" fmla="*/ 956433 w 958709"/>
              <a:gd name="connsiteY5" fmla="*/ 551413 h 1197392"/>
              <a:gd name="connsiteX0" fmla="*/ 939396 w 941827"/>
              <a:gd name="connsiteY0" fmla="*/ 541498 h 1197392"/>
              <a:gd name="connsiteX1" fmla="*/ 445594 w 941827"/>
              <a:gd name="connsiteY1" fmla="*/ 7 h 1197392"/>
              <a:gd name="connsiteX2" fmla="*/ 3487 w 941827"/>
              <a:gd name="connsiteY2" fmla="*/ 577718 h 1197392"/>
              <a:gd name="connsiteX3" fmla="*/ 266258 w 941827"/>
              <a:gd name="connsiteY3" fmla="*/ 1175712 h 1197392"/>
              <a:gd name="connsiteX4" fmla="*/ 615510 w 941827"/>
              <a:gd name="connsiteY4" fmla="*/ 1190585 h 1197392"/>
              <a:gd name="connsiteX5" fmla="*/ 939396 w 941827"/>
              <a:gd name="connsiteY5" fmla="*/ 541498 h 1197392"/>
              <a:gd name="connsiteX0" fmla="*/ 939396 w 941827"/>
              <a:gd name="connsiteY0" fmla="*/ 541498 h 1197392"/>
              <a:gd name="connsiteX1" fmla="*/ 445594 w 941827"/>
              <a:gd name="connsiteY1" fmla="*/ 7 h 1197392"/>
              <a:gd name="connsiteX2" fmla="*/ 3487 w 941827"/>
              <a:gd name="connsiteY2" fmla="*/ 577718 h 1197392"/>
              <a:gd name="connsiteX3" fmla="*/ 266258 w 941827"/>
              <a:gd name="connsiteY3" fmla="*/ 1175712 h 1197392"/>
              <a:gd name="connsiteX4" fmla="*/ 615510 w 941827"/>
              <a:gd name="connsiteY4" fmla="*/ 1190585 h 1197392"/>
              <a:gd name="connsiteX5" fmla="*/ 939396 w 941827"/>
              <a:gd name="connsiteY5" fmla="*/ 541498 h 1197392"/>
              <a:gd name="connsiteX0" fmla="*/ 936970 w 939401"/>
              <a:gd name="connsiteY0" fmla="*/ 541498 h 1197392"/>
              <a:gd name="connsiteX1" fmla="*/ 443168 w 939401"/>
              <a:gd name="connsiteY1" fmla="*/ 7 h 1197392"/>
              <a:gd name="connsiteX2" fmla="*/ 1061 w 939401"/>
              <a:gd name="connsiteY2" fmla="*/ 577718 h 1197392"/>
              <a:gd name="connsiteX3" fmla="*/ 263832 w 939401"/>
              <a:gd name="connsiteY3" fmla="*/ 1175712 h 1197392"/>
              <a:gd name="connsiteX4" fmla="*/ 613084 w 939401"/>
              <a:gd name="connsiteY4" fmla="*/ 1190585 h 1197392"/>
              <a:gd name="connsiteX5" fmla="*/ 936970 w 939401"/>
              <a:gd name="connsiteY5" fmla="*/ 541498 h 1197392"/>
              <a:gd name="connsiteX0" fmla="*/ 932726 w 935157"/>
              <a:gd name="connsiteY0" fmla="*/ 541498 h 1197392"/>
              <a:gd name="connsiteX1" fmla="*/ 438924 w 935157"/>
              <a:gd name="connsiteY1" fmla="*/ 7 h 1197392"/>
              <a:gd name="connsiteX2" fmla="*/ 1076 w 935157"/>
              <a:gd name="connsiteY2" fmla="*/ 622335 h 1197392"/>
              <a:gd name="connsiteX3" fmla="*/ 259588 w 935157"/>
              <a:gd name="connsiteY3" fmla="*/ 1175712 h 1197392"/>
              <a:gd name="connsiteX4" fmla="*/ 608840 w 935157"/>
              <a:gd name="connsiteY4" fmla="*/ 1190585 h 1197392"/>
              <a:gd name="connsiteX5" fmla="*/ 932726 w 935157"/>
              <a:gd name="connsiteY5" fmla="*/ 541498 h 1197392"/>
              <a:gd name="connsiteX0" fmla="*/ 937741 w 940172"/>
              <a:gd name="connsiteY0" fmla="*/ 541498 h 1196016"/>
              <a:gd name="connsiteX1" fmla="*/ 443939 w 940172"/>
              <a:gd name="connsiteY1" fmla="*/ 7 h 1196016"/>
              <a:gd name="connsiteX2" fmla="*/ 6091 w 940172"/>
              <a:gd name="connsiteY2" fmla="*/ 622335 h 1196016"/>
              <a:gd name="connsiteX3" fmla="*/ 226270 w 940172"/>
              <a:gd name="connsiteY3" fmla="*/ 1170754 h 1196016"/>
              <a:gd name="connsiteX4" fmla="*/ 613855 w 940172"/>
              <a:gd name="connsiteY4" fmla="*/ 1190585 h 1196016"/>
              <a:gd name="connsiteX5" fmla="*/ 937741 w 940172"/>
              <a:gd name="connsiteY5" fmla="*/ 541498 h 1196016"/>
              <a:gd name="connsiteX0" fmla="*/ 934786 w 937217"/>
              <a:gd name="connsiteY0" fmla="*/ 541498 h 1204492"/>
              <a:gd name="connsiteX1" fmla="*/ 440984 w 937217"/>
              <a:gd name="connsiteY1" fmla="*/ 7 h 1204492"/>
              <a:gd name="connsiteX2" fmla="*/ 3136 w 937217"/>
              <a:gd name="connsiteY2" fmla="*/ 622335 h 1204492"/>
              <a:gd name="connsiteX3" fmla="*/ 270166 w 937217"/>
              <a:gd name="connsiteY3" fmla="*/ 1190584 h 1204492"/>
              <a:gd name="connsiteX4" fmla="*/ 610900 w 937217"/>
              <a:gd name="connsiteY4" fmla="*/ 1190585 h 1204492"/>
              <a:gd name="connsiteX5" fmla="*/ 934786 w 937217"/>
              <a:gd name="connsiteY5" fmla="*/ 541498 h 1204492"/>
              <a:gd name="connsiteX0" fmla="*/ 943174 w 945605"/>
              <a:gd name="connsiteY0" fmla="*/ 541498 h 1204492"/>
              <a:gd name="connsiteX1" fmla="*/ 449372 w 945605"/>
              <a:gd name="connsiteY1" fmla="*/ 7 h 1204492"/>
              <a:gd name="connsiteX2" fmla="*/ 3006 w 945605"/>
              <a:gd name="connsiteY2" fmla="*/ 547973 h 1204492"/>
              <a:gd name="connsiteX3" fmla="*/ 278554 w 945605"/>
              <a:gd name="connsiteY3" fmla="*/ 1190584 h 1204492"/>
              <a:gd name="connsiteX4" fmla="*/ 619288 w 945605"/>
              <a:gd name="connsiteY4" fmla="*/ 1190585 h 1204492"/>
              <a:gd name="connsiteX5" fmla="*/ 943174 w 945605"/>
              <a:gd name="connsiteY5" fmla="*/ 541498 h 1204492"/>
              <a:gd name="connsiteX0" fmla="*/ 942972 w 945577"/>
              <a:gd name="connsiteY0" fmla="*/ 293636 h 956630"/>
              <a:gd name="connsiteX1" fmla="*/ 442515 w 945577"/>
              <a:gd name="connsiteY1" fmla="*/ 20 h 956630"/>
              <a:gd name="connsiteX2" fmla="*/ 2804 w 945577"/>
              <a:gd name="connsiteY2" fmla="*/ 300111 h 956630"/>
              <a:gd name="connsiteX3" fmla="*/ 278352 w 945577"/>
              <a:gd name="connsiteY3" fmla="*/ 942722 h 956630"/>
              <a:gd name="connsiteX4" fmla="*/ 619086 w 945577"/>
              <a:gd name="connsiteY4" fmla="*/ 942723 h 956630"/>
              <a:gd name="connsiteX5" fmla="*/ 942972 w 945577"/>
              <a:gd name="connsiteY5" fmla="*/ 293636 h 956630"/>
              <a:gd name="connsiteX0" fmla="*/ 1164441 w 1167046"/>
              <a:gd name="connsiteY0" fmla="*/ 293636 h 956630"/>
              <a:gd name="connsiteX1" fmla="*/ 663984 w 1167046"/>
              <a:gd name="connsiteY1" fmla="*/ 20 h 956630"/>
              <a:gd name="connsiteX2" fmla="*/ 1331 w 1167046"/>
              <a:gd name="connsiteY2" fmla="*/ 381445 h 956630"/>
              <a:gd name="connsiteX3" fmla="*/ 499821 w 1167046"/>
              <a:gd name="connsiteY3" fmla="*/ 942722 h 956630"/>
              <a:gd name="connsiteX4" fmla="*/ 840555 w 1167046"/>
              <a:gd name="connsiteY4" fmla="*/ 942723 h 956630"/>
              <a:gd name="connsiteX5" fmla="*/ 1164441 w 1167046"/>
              <a:gd name="connsiteY5" fmla="*/ 293636 h 956630"/>
              <a:gd name="connsiteX0" fmla="*/ 1165150 w 1167755"/>
              <a:gd name="connsiteY0" fmla="*/ 293636 h 943080"/>
              <a:gd name="connsiteX1" fmla="*/ 664693 w 1167755"/>
              <a:gd name="connsiteY1" fmla="*/ 20 h 943080"/>
              <a:gd name="connsiteX2" fmla="*/ 2040 w 1167755"/>
              <a:gd name="connsiteY2" fmla="*/ 381445 h 943080"/>
              <a:gd name="connsiteX3" fmla="*/ 467255 w 1167755"/>
              <a:gd name="connsiteY3" fmla="*/ 659990 h 943080"/>
              <a:gd name="connsiteX4" fmla="*/ 841264 w 1167755"/>
              <a:gd name="connsiteY4" fmla="*/ 942723 h 943080"/>
              <a:gd name="connsiteX5" fmla="*/ 1165150 w 1167755"/>
              <a:gd name="connsiteY5" fmla="*/ 293636 h 943080"/>
              <a:gd name="connsiteX0" fmla="*/ 1165150 w 1370643"/>
              <a:gd name="connsiteY0" fmla="*/ 293631 h 667763"/>
              <a:gd name="connsiteX1" fmla="*/ 664693 w 1370643"/>
              <a:gd name="connsiteY1" fmla="*/ 15 h 667763"/>
              <a:gd name="connsiteX2" fmla="*/ 2040 w 1370643"/>
              <a:gd name="connsiteY2" fmla="*/ 381440 h 667763"/>
              <a:gd name="connsiteX3" fmla="*/ 467255 w 1370643"/>
              <a:gd name="connsiteY3" fmla="*/ 659985 h 667763"/>
              <a:gd name="connsiteX4" fmla="*/ 1327078 w 1370643"/>
              <a:gd name="connsiteY4" fmla="*/ 632874 h 667763"/>
              <a:gd name="connsiteX5" fmla="*/ 1165150 w 1370643"/>
              <a:gd name="connsiteY5" fmla="*/ 293631 h 667763"/>
              <a:gd name="connsiteX0" fmla="*/ 1571104 w 1600412"/>
              <a:gd name="connsiteY0" fmla="*/ 312994 h 667761"/>
              <a:gd name="connsiteX1" fmla="*/ 664693 w 1600412"/>
              <a:gd name="connsiteY1" fmla="*/ 13 h 667761"/>
              <a:gd name="connsiteX2" fmla="*/ 2040 w 1600412"/>
              <a:gd name="connsiteY2" fmla="*/ 381438 h 667761"/>
              <a:gd name="connsiteX3" fmla="*/ 467255 w 1600412"/>
              <a:gd name="connsiteY3" fmla="*/ 659983 h 667761"/>
              <a:gd name="connsiteX4" fmla="*/ 1327078 w 1600412"/>
              <a:gd name="connsiteY4" fmla="*/ 632872 h 667761"/>
              <a:gd name="connsiteX5" fmla="*/ 1571104 w 1600412"/>
              <a:gd name="connsiteY5" fmla="*/ 312994 h 667761"/>
              <a:gd name="connsiteX0" fmla="*/ 1571104 w 1806742"/>
              <a:gd name="connsiteY0" fmla="*/ 312994 h 675484"/>
              <a:gd name="connsiteX1" fmla="*/ 664693 w 1806742"/>
              <a:gd name="connsiteY1" fmla="*/ 13 h 675484"/>
              <a:gd name="connsiteX2" fmla="*/ 2040 w 1806742"/>
              <a:gd name="connsiteY2" fmla="*/ 381438 h 675484"/>
              <a:gd name="connsiteX3" fmla="*/ 467255 w 1806742"/>
              <a:gd name="connsiteY3" fmla="*/ 659983 h 675484"/>
              <a:gd name="connsiteX4" fmla="*/ 1756324 w 1806742"/>
              <a:gd name="connsiteY4" fmla="*/ 663856 h 675484"/>
              <a:gd name="connsiteX5" fmla="*/ 1571104 w 1806742"/>
              <a:gd name="connsiteY5" fmla="*/ 312994 h 675484"/>
              <a:gd name="connsiteX0" fmla="*/ 1581037 w 1816675"/>
              <a:gd name="connsiteY0" fmla="*/ 312994 h 675484"/>
              <a:gd name="connsiteX1" fmla="*/ 674626 w 1816675"/>
              <a:gd name="connsiteY1" fmla="*/ 13 h 675484"/>
              <a:gd name="connsiteX2" fmla="*/ 1991 w 1816675"/>
              <a:gd name="connsiteY2" fmla="*/ 412423 h 675484"/>
              <a:gd name="connsiteX3" fmla="*/ 477188 w 1816675"/>
              <a:gd name="connsiteY3" fmla="*/ 659983 h 675484"/>
              <a:gd name="connsiteX4" fmla="*/ 1766257 w 1816675"/>
              <a:gd name="connsiteY4" fmla="*/ 663856 h 675484"/>
              <a:gd name="connsiteX5" fmla="*/ 1581037 w 1816675"/>
              <a:gd name="connsiteY5" fmla="*/ 312994 h 675484"/>
              <a:gd name="connsiteX0" fmla="*/ 1580669 w 1816307"/>
              <a:gd name="connsiteY0" fmla="*/ 312994 h 668568"/>
              <a:gd name="connsiteX1" fmla="*/ 674258 w 1816307"/>
              <a:gd name="connsiteY1" fmla="*/ 13 h 668568"/>
              <a:gd name="connsiteX2" fmla="*/ 1623 w 1816307"/>
              <a:gd name="connsiteY2" fmla="*/ 412423 h 668568"/>
              <a:gd name="connsiteX3" fmla="*/ 493458 w 1816307"/>
              <a:gd name="connsiteY3" fmla="*/ 640618 h 668568"/>
              <a:gd name="connsiteX4" fmla="*/ 1765889 w 1816307"/>
              <a:gd name="connsiteY4" fmla="*/ 663856 h 668568"/>
              <a:gd name="connsiteX5" fmla="*/ 1580669 w 1816307"/>
              <a:gd name="connsiteY5" fmla="*/ 312994 h 668568"/>
              <a:gd name="connsiteX0" fmla="*/ 1580669 w 1816307"/>
              <a:gd name="connsiteY0" fmla="*/ 312994 h 654526"/>
              <a:gd name="connsiteX1" fmla="*/ 674258 w 1816307"/>
              <a:gd name="connsiteY1" fmla="*/ 13 h 654526"/>
              <a:gd name="connsiteX2" fmla="*/ 1623 w 1816307"/>
              <a:gd name="connsiteY2" fmla="*/ 412423 h 654526"/>
              <a:gd name="connsiteX3" fmla="*/ 493458 w 1816307"/>
              <a:gd name="connsiteY3" fmla="*/ 640618 h 654526"/>
              <a:gd name="connsiteX4" fmla="*/ 1765889 w 1816307"/>
              <a:gd name="connsiteY4" fmla="*/ 640618 h 654526"/>
              <a:gd name="connsiteX5" fmla="*/ 1580669 w 1816307"/>
              <a:gd name="connsiteY5" fmla="*/ 312994 h 65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307" h="654526">
                <a:moveTo>
                  <a:pt x="1580669" y="312994"/>
                </a:moveTo>
                <a:cubicBezTo>
                  <a:pt x="1398731" y="206227"/>
                  <a:pt x="835212" y="-1892"/>
                  <a:pt x="674258" y="13"/>
                </a:cubicBezTo>
                <a:cubicBezTo>
                  <a:pt x="513304" y="1918"/>
                  <a:pt x="31756" y="305656"/>
                  <a:pt x="1623" y="412423"/>
                </a:cubicBezTo>
                <a:cubicBezTo>
                  <a:pt x="-28510" y="519190"/>
                  <a:pt x="369448" y="616141"/>
                  <a:pt x="493458" y="640618"/>
                </a:cubicBezTo>
                <a:cubicBezTo>
                  <a:pt x="617468" y="665095"/>
                  <a:pt x="1639502" y="652128"/>
                  <a:pt x="1765889" y="640618"/>
                </a:cubicBezTo>
                <a:cubicBezTo>
                  <a:pt x="1892276" y="629108"/>
                  <a:pt x="1762607" y="419761"/>
                  <a:pt x="1580669" y="312994"/>
                </a:cubicBezTo>
                <a:close/>
              </a:path>
            </a:pathLst>
          </a:custGeom>
          <a:solidFill>
            <a:schemeClr val="tx2">
              <a:lumMod val="40000"/>
              <a:lumOff val="60000"/>
              <a:alpha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371">
            <a:extLst>
              <a:ext uri="{FF2B5EF4-FFF2-40B4-BE49-F238E27FC236}">
                <a16:creationId xmlns:a16="http://schemas.microsoft.com/office/drawing/2014/main" id="{D0D7A929-8F7A-424A-9E74-5E62EC481A60}"/>
              </a:ext>
            </a:extLst>
          </p:cNvPr>
          <p:cNvSpPr/>
          <p:nvPr/>
        </p:nvSpPr>
        <p:spPr>
          <a:xfrm>
            <a:off x="4738699" y="2978185"/>
            <a:ext cx="5245458" cy="2187044"/>
          </a:xfrm>
          <a:custGeom>
            <a:avLst/>
            <a:gdLst>
              <a:gd name="connsiteX0" fmla="*/ 466695 w 916339"/>
              <a:gd name="connsiteY0" fmla="*/ 520 h 783084"/>
              <a:gd name="connsiteX1" fmla="*/ 257572 w 916339"/>
              <a:gd name="connsiteY1" fmla="*/ 209642 h 783084"/>
              <a:gd name="connsiteX2" fmla="*/ 302677 w 916339"/>
              <a:gd name="connsiteY2" fmla="*/ 398263 h 783084"/>
              <a:gd name="connsiteX3" fmla="*/ 32048 w 916339"/>
              <a:gd name="connsiteY3" fmla="*/ 578683 h 783084"/>
              <a:gd name="connsiteX4" fmla="*/ 27947 w 916339"/>
              <a:gd name="connsiteY4" fmla="*/ 750902 h 783084"/>
              <a:gd name="connsiteX5" fmla="*/ 237070 w 916339"/>
              <a:gd name="connsiteY5" fmla="*/ 763203 h 783084"/>
              <a:gd name="connsiteX6" fmla="*/ 253472 w 916339"/>
              <a:gd name="connsiteY6" fmla="*/ 537678 h 783084"/>
              <a:gd name="connsiteX7" fmla="*/ 499499 w 916339"/>
              <a:gd name="connsiteY7" fmla="*/ 357259 h 783084"/>
              <a:gd name="connsiteX8" fmla="*/ 848037 w 916339"/>
              <a:gd name="connsiteY8" fmla="*/ 455669 h 783084"/>
              <a:gd name="connsiteX9" fmla="*/ 884941 w 916339"/>
              <a:gd name="connsiteY9" fmla="*/ 160437 h 783084"/>
              <a:gd name="connsiteX10" fmla="*/ 466695 w 916339"/>
              <a:gd name="connsiteY10" fmla="*/ 520 h 783084"/>
              <a:gd name="connsiteX0" fmla="*/ 470796 w 917846"/>
              <a:gd name="connsiteY0" fmla="*/ 1036 h 722352"/>
              <a:gd name="connsiteX1" fmla="*/ 257572 w 917846"/>
              <a:gd name="connsiteY1" fmla="*/ 148910 h 722352"/>
              <a:gd name="connsiteX2" fmla="*/ 302677 w 917846"/>
              <a:gd name="connsiteY2" fmla="*/ 337531 h 722352"/>
              <a:gd name="connsiteX3" fmla="*/ 32048 w 917846"/>
              <a:gd name="connsiteY3" fmla="*/ 517951 h 722352"/>
              <a:gd name="connsiteX4" fmla="*/ 27947 w 917846"/>
              <a:gd name="connsiteY4" fmla="*/ 690170 h 722352"/>
              <a:gd name="connsiteX5" fmla="*/ 237070 w 917846"/>
              <a:gd name="connsiteY5" fmla="*/ 702471 h 722352"/>
              <a:gd name="connsiteX6" fmla="*/ 253472 w 917846"/>
              <a:gd name="connsiteY6" fmla="*/ 476946 h 722352"/>
              <a:gd name="connsiteX7" fmla="*/ 499499 w 917846"/>
              <a:gd name="connsiteY7" fmla="*/ 296527 h 722352"/>
              <a:gd name="connsiteX8" fmla="*/ 848037 w 917846"/>
              <a:gd name="connsiteY8" fmla="*/ 394937 h 722352"/>
              <a:gd name="connsiteX9" fmla="*/ 884941 w 917846"/>
              <a:gd name="connsiteY9" fmla="*/ 99705 h 722352"/>
              <a:gd name="connsiteX10" fmla="*/ 470796 w 917846"/>
              <a:gd name="connsiteY10" fmla="*/ 1036 h 722352"/>
              <a:gd name="connsiteX0" fmla="*/ 470796 w 917846"/>
              <a:gd name="connsiteY0" fmla="*/ 292 h 721608"/>
              <a:gd name="connsiteX1" fmla="*/ 282174 w 917846"/>
              <a:gd name="connsiteY1" fmla="*/ 78752 h 721608"/>
              <a:gd name="connsiteX2" fmla="*/ 302677 w 917846"/>
              <a:gd name="connsiteY2" fmla="*/ 336787 h 721608"/>
              <a:gd name="connsiteX3" fmla="*/ 32048 w 917846"/>
              <a:gd name="connsiteY3" fmla="*/ 517207 h 721608"/>
              <a:gd name="connsiteX4" fmla="*/ 27947 w 917846"/>
              <a:gd name="connsiteY4" fmla="*/ 689426 h 721608"/>
              <a:gd name="connsiteX5" fmla="*/ 237070 w 917846"/>
              <a:gd name="connsiteY5" fmla="*/ 701727 h 721608"/>
              <a:gd name="connsiteX6" fmla="*/ 253472 w 917846"/>
              <a:gd name="connsiteY6" fmla="*/ 476202 h 721608"/>
              <a:gd name="connsiteX7" fmla="*/ 499499 w 917846"/>
              <a:gd name="connsiteY7" fmla="*/ 295783 h 721608"/>
              <a:gd name="connsiteX8" fmla="*/ 848037 w 917846"/>
              <a:gd name="connsiteY8" fmla="*/ 394193 h 721608"/>
              <a:gd name="connsiteX9" fmla="*/ 884941 w 917846"/>
              <a:gd name="connsiteY9" fmla="*/ 98961 h 721608"/>
              <a:gd name="connsiteX10" fmla="*/ 470796 w 917846"/>
              <a:gd name="connsiteY10" fmla="*/ 292 h 721608"/>
              <a:gd name="connsiteX0" fmla="*/ 679919 w 902561"/>
              <a:gd name="connsiteY0" fmla="*/ 2697 h 683181"/>
              <a:gd name="connsiteX1" fmla="*/ 282174 w 902561"/>
              <a:gd name="connsiteY1" fmla="*/ 40325 h 683181"/>
              <a:gd name="connsiteX2" fmla="*/ 302677 w 902561"/>
              <a:gd name="connsiteY2" fmla="*/ 298360 h 683181"/>
              <a:gd name="connsiteX3" fmla="*/ 32048 w 902561"/>
              <a:gd name="connsiteY3" fmla="*/ 478780 h 683181"/>
              <a:gd name="connsiteX4" fmla="*/ 27947 w 902561"/>
              <a:gd name="connsiteY4" fmla="*/ 650999 h 683181"/>
              <a:gd name="connsiteX5" fmla="*/ 237070 w 902561"/>
              <a:gd name="connsiteY5" fmla="*/ 663300 h 683181"/>
              <a:gd name="connsiteX6" fmla="*/ 253472 w 902561"/>
              <a:gd name="connsiteY6" fmla="*/ 437775 h 683181"/>
              <a:gd name="connsiteX7" fmla="*/ 499499 w 902561"/>
              <a:gd name="connsiteY7" fmla="*/ 257356 h 683181"/>
              <a:gd name="connsiteX8" fmla="*/ 848037 w 902561"/>
              <a:gd name="connsiteY8" fmla="*/ 355766 h 683181"/>
              <a:gd name="connsiteX9" fmla="*/ 884941 w 902561"/>
              <a:gd name="connsiteY9" fmla="*/ 60534 h 683181"/>
              <a:gd name="connsiteX10" fmla="*/ 679919 w 902561"/>
              <a:gd name="connsiteY10" fmla="*/ 2697 h 683181"/>
              <a:gd name="connsiteX0" fmla="*/ 651216 w 904642"/>
              <a:gd name="connsiteY0" fmla="*/ 36889 h 656124"/>
              <a:gd name="connsiteX1" fmla="*/ 282174 w 904642"/>
              <a:gd name="connsiteY1" fmla="*/ 13268 h 656124"/>
              <a:gd name="connsiteX2" fmla="*/ 302677 w 904642"/>
              <a:gd name="connsiteY2" fmla="*/ 271303 h 656124"/>
              <a:gd name="connsiteX3" fmla="*/ 32048 w 904642"/>
              <a:gd name="connsiteY3" fmla="*/ 451723 h 656124"/>
              <a:gd name="connsiteX4" fmla="*/ 27947 w 904642"/>
              <a:gd name="connsiteY4" fmla="*/ 623942 h 656124"/>
              <a:gd name="connsiteX5" fmla="*/ 237070 w 904642"/>
              <a:gd name="connsiteY5" fmla="*/ 636243 h 656124"/>
              <a:gd name="connsiteX6" fmla="*/ 253472 w 904642"/>
              <a:gd name="connsiteY6" fmla="*/ 410718 h 656124"/>
              <a:gd name="connsiteX7" fmla="*/ 499499 w 904642"/>
              <a:gd name="connsiteY7" fmla="*/ 230299 h 656124"/>
              <a:gd name="connsiteX8" fmla="*/ 848037 w 904642"/>
              <a:gd name="connsiteY8" fmla="*/ 328709 h 656124"/>
              <a:gd name="connsiteX9" fmla="*/ 884941 w 904642"/>
              <a:gd name="connsiteY9" fmla="*/ 33477 h 656124"/>
              <a:gd name="connsiteX10" fmla="*/ 651216 w 904642"/>
              <a:gd name="connsiteY10" fmla="*/ 36889 h 656124"/>
              <a:gd name="connsiteX0" fmla="*/ 651216 w 904642"/>
              <a:gd name="connsiteY0" fmla="*/ 44973 h 664208"/>
              <a:gd name="connsiteX1" fmla="*/ 282174 w 904642"/>
              <a:gd name="connsiteY1" fmla="*/ 21352 h 664208"/>
              <a:gd name="connsiteX2" fmla="*/ 302677 w 904642"/>
              <a:gd name="connsiteY2" fmla="*/ 279387 h 664208"/>
              <a:gd name="connsiteX3" fmla="*/ 32048 w 904642"/>
              <a:gd name="connsiteY3" fmla="*/ 459807 h 664208"/>
              <a:gd name="connsiteX4" fmla="*/ 27947 w 904642"/>
              <a:gd name="connsiteY4" fmla="*/ 632026 h 664208"/>
              <a:gd name="connsiteX5" fmla="*/ 237070 w 904642"/>
              <a:gd name="connsiteY5" fmla="*/ 644327 h 664208"/>
              <a:gd name="connsiteX6" fmla="*/ 253472 w 904642"/>
              <a:gd name="connsiteY6" fmla="*/ 418802 h 664208"/>
              <a:gd name="connsiteX7" fmla="*/ 499499 w 904642"/>
              <a:gd name="connsiteY7" fmla="*/ 238383 h 664208"/>
              <a:gd name="connsiteX8" fmla="*/ 848037 w 904642"/>
              <a:gd name="connsiteY8" fmla="*/ 336793 h 664208"/>
              <a:gd name="connsiteX9" fmla="*/ 884941 w 904642"/>
              <a:gd name="connsiteY9" fmla="*/ 41561 h 664208"/>
              <a:gd name="connsiteX10" fmla="*/ 651216 w 904642"/>
              <a:gd name="connsiteY10" fmla="*/ 44973 h 664208"/>
              <a:gd name="connsiteX0" fmla="*/ 651216 w 904642"/>
              <a:gd name="connsiteY0" fmla="*/ 73841 h 693076"/>
              <a:gd name="connsiteX1" fmla="*/ 282174 w 904642"/>
              <a:gd name="connsiteY1" fmla="*/ 50220 h 693076"/>
              <a:gd name="connsiteX2" fmla="*/ 302677 w 904642"/>
              <a:gd name="connsiteY2" fmla="*/ 308255 h 693076"/>
              <a:gd name="connsiteX3" fmla="*/ 32048 w 904642"/>
              <a:gd name="connsiteY3" fmla="*/ 488675 h 693076"/>
              <a:gd name="connsiteX4" fmla="*/ 27947 w 904642"/>
              <a:gd name="connsiteY4" fmla="*/ 660894 h 693076"/>
              <a:gd name="connsiteX5" fmla="*/ 237070 w 904642"/>
              <a:gd name="connsiteY5" fmla="*/ 673195 h 693076"/>
              <a:gd name="connsiteX6" fmla="*/ 253472 w 904642"/>
              <a:gd name="connsiteY6" fmla="*/ 447670 h 693076"/>
              <a:gd name="connsiteX7" fmla="*/ 499499 w 904642"/>
              <a:gd name="connsiteY7" fmla="*/ 267251 h 693076"/>
              <a:gd name="connsiteX8" fmla="*/ 848037 w 904642"/>
              <a:gd name="connsiteY8" fmla="*/ 365661 h 693076"/>
              <a:gd name="connsiteX9" fmla="*/ 884941 w 904642"/>
              <a:gd name="connsiteY9" fmla="*/ 70429 h 693076"/>
              <a:gd name="connsiteX10" fmla="*/ 651216 w 904642"/>
              <a:gd name="connsiteY10" fmla="*/ 73841 h 693076"/>
              <a:gd name="connsiteX0" fmla="*/ 651216 w 884943"/>
              <a:gd name="connsiteY0" fmla="*/ 73841 h 693076"/>
              <a:gd name="connsiteX1" fmla="*/ 282174 w 884943"/>
              <a:gd name="connsiteY1" fmla="*/ 50220 h 693076"/>
              <a:gd name="connsiteX2" fmla="*/ 302677 w 884943"/>
              <a:gd name="connsiteY2" fmla="*/ 308255 h 693076"/>
              <a:gd name="connsiteX3" fmla="*/ 32048 w 884943"/>
              <a:gd name="connsiteY3" fmla="*/ 488675 h 693076"/>
              <a:gd name="connsiteX4" fmla="*/ 27947 w 884943"/>
              <a:gd name="connsiteY4" fmla="*/ 660894 h 693076"/>
              <a:gd name="connsiteX5" fmla="*/ 237070 w 884943"/>
              <a:gd name="connsiteY5" fmla="*/ 673195 h 693076"/>
              <a:gd name="connsiteX6" fmla="*/ 253472 w 884943"/>
              <a:gd name="connsiteY6" fmla="*/ 447670 h 693076"/>
              <a:gd name="connsiteX7" fmla="*/ 499499 w 884943"/>
              <a:gd name="connsiteY7" fmla="*/ 267251 h 693076"/>
              <a:gd name="connsiteX8" fmla="*/ 647115 w 884943"/>
              <a:gd name="connsiteY8" fmla="*/ 451409 h 693076"/>
              <a:gd name="connsiteX9" fmla="*/ 884941 w 884943"/>
              <a:gd name="connsiteY9" fmla="*/ 70429 h 693076"/>
              <a:gd name="connsiteX10" fmla="*/ 651216 w 884943"/>
              <a:gd name="connsiteY10" fmla="*/ 73841 h 693076"/>
              <a:gd name="connsiteX0" fmla="*/ 651216 w 868541"/>
              <a:gd name="connsiteY0" fmla="*/ 70998 h 690233"/>
              <a:gd name="connsiteX1" fmla="*/ 282174 w 868541"/>
              <a:gd name="connsiteY1" fmla="*/ 47377 h 690233"/>
              <a:gd name="connsiteX2" fmla="*/ 302677 w 868541"/>
              <a:gd name="connsiteY2" fmla="*/ 305412 h 690233"/>
              <a:gd name="connsiteX3" fmla="*/ 32048 w 868541"/>
              <a:gd name="connsiteY3" fmla="*/ 485832 h 690233"/>
              <a:gd name="connsiteX4" fmla="*/ 27947 w 868541"/>
              <a:gd name="connsiteY4" fmla="*/ 658051 h 690233"/>
              <a:gd name="connsiteX5" fmla="*/ 237070 w 868541"/>
              <a:gd name="connsiteY5" fmla="*/ 670352 h 690233"/>
              <a:gd name="connsiteX6" fmla="*/ 253472 w 868541"/>
              <a:gd name="connsiteY6" fmla="*/ 444827 h 690233"/>
              <a:gd name="connsiteX7" fmla="*/ 499499 w 868541"/>
              <a:gd name="connsiteY7" fmla="*/ 264408 h 690233"/>
              <a:gd name="connsiteX8" fmla="*/ 647115 w 868541"/>
              <a:gd name="connsiteY8" fmla="*/ 448566 h 690233"/>
              <a:gd name="connsiteX9" fmla="*/ 868539 w 868541"/>
              <a:gd name="connsiteY9" fmla="*/ 239081 h 690233"/>
              <a:gd name="connsiteX10" fmla="*/ 651216 w 868541"/>
              <a:gd name="connsiteY10" fmla="*/ 70998 h 690233"/>
              <a:gd name="connsiteX0" fmla="*/ 651216 w 881213"/>
              <a:gd name="connsiteY0" fmla="*/ 70998 h 690233"/>
              <a:gd name="connsiteX1" fmla="*/ 282174 w 881213"/>
              <a:gd name="connsiteY1" fmla="*/ 47377 h 690233"/>
              <a:gd name="connsiteX2" fmla="*/ 302677 w 881213"/>
              <a:gd name="connsiteY2" fmla="*/ 305412 h 690233"/>
              <a:gd name="connsiteX3" fmla="*/ 32048 w 881213"/>
              <a:gd name="connsiteY3" fmla="*/ 485832 h 690233"/>
              <a:gd name="connsiteX4" fmla="*/ 27947 w 881213"/>
              <a:gd name="connsiteY4" fmla="*/ 658051 h 690233"/>
              <a:gd name="connsiteX5" fmla="*/ 237070 w 881213"/>
              <a:gd name="connsiteY5" fmla="*/ 670352 h 690233"/>
              <a:gd name="connsiteX6" fmla="*/ 253472 w 881213"/>
              <a:gd name="connsiteY6" fmla="*/ 444827 h 690233"/>
              <a:gd name="connsiteX7" fmla="*/ 499499 w 881213"/>
              <a:gd name="connsiteY7" fmla="*/ 264408 h 690233"/>
              <a:gd name="connsiteX8" fmla="*/ 647115 w 881213"/>
              <a:gd name="connsiteY8" fmla="*/ 448566 h 690233"/>
              <a:gd name="connsiteX9" fmla="*/ 868539 w 881213"/>
              <a:gd name="connsiteY9" fmla="*/ 239081 h 690233"/>
              <a:gd name="connsiteX10" fmla="*/ 651216 w 881213"/>
              <a:gd name="connsiteY10" fmla="*/ 70998 h 690233"/>
              <a:gd name="connsiteX0" fmla="*/ 663518 w 868588"/>
              <a:gd name="connsiteY0" fmla="*/ 32032 h 667600"/>
              <a:gd name="connsiteX1" fmla="*/ 282174 w 868588"/>
              <a:gd name="connsiteY1" fmla="*/ 24744 h 667600"/>
              <a:gd name="connsiteX2" fmla="*/ 302677 w 868588"/>
              <a:gd name="connsiteY2" fmla="*/ 282779 h 667600"/>
              <a:gd name="connsiteX3" fmla="*/ 32048 w 868588"/>
              <a:gd name="connsiteY3" fmla="*/ 463199 h 667600"/>
              <a:gd name="connsiteX4" fmla="*/ 27947 w 868588"/>
              <a:gd name="connsiteY4" fmla="*/ 635418 h 667600"/>
              <a:gd name="connsiteX5" fmla="*/ 237070 w 868588"/>
              <a:gd name="connsiteY5" fmla="*/ 647719 h 667600"/>
              <a:gd name="connsiteX6" fmla="*/ 253472 w 868588"/>
              <a:gd name="connsiteY6" fmla="*/ 422194 h 667600"/>
              <a:gd name="connsiteX7" fmla="*/ 499499 w 868588"/>
              <a:gd name="connsiteY7" fmla="*/ 241775 h 667600"/>
              <a:gd name="connsiteX8" fmla="*/ 647115 w 868588"/>
              <a:gd name="connsiteY8" fmla="*/ 425933 h 667600"/>
              <a:gd name="connsiteX9" fmla="*/ 868539 w 868588"/>
              <a:gd name="connsiteY9" fmla="*/ 216448 h 667600"/>
              <a:gd name="connsiteX10" fmla="*/ 663518 w 868588"/>
              <a:gd name="connsiteY10" fmla="*/ 32032 h 667600"/>
              <a:gd name="connsiteX0" fmla="*/ 868539 w 879137"/>
              <a:gd name="connsiteY0" fmla="*/ 192340 h 643492"/>
              <a:gd name="connsiteX1" fmla="*/ 282174 w 879137"/>
              <a:gd name="connsiteY1" fmla="*/ 636 h 643492"/>
              <a:gd name="connsiteX2" fmla="*/ 302677 w 879137"/>
              <a:gd name="connsiteY2" fmla="*/ 258671 h 643492"/>
              <a:gd name="connsiteX3" fmla="*/ 32048 w 879137"/>
              <a:gd name="connsiteY3" fmla="*/ 439091 h 643492"/>
              <a:gd name="connsiteX4" fmla="*/ 27947 w 879137"/>
              <a:gd name="connsiteY4" fmla="*/ 611310 h 643492"/>
              <a:gd name="connsiteX5" fmla="*/ 237070 w 879137"/>
              <a:gd name="connsiteY5" fmla="*/ 623611 h 643492"/>
              <a:gd name="connsiteX6" fmla="*/ 253472 w 879137"/>
              <a:gd name="connsiteY6" fmla="*/ 398086 h 643492"/>
              <a:gd name="connsiteX7" fmla="*/ 499499 w 879137"/>
              <a:gd name="connsiteY7" fmla="*/ 217667 h 643492"/>
              <a:gd name="connsiteX8" fmla="*/ 647115 w 879137"/>
              <a:gd name="connsiteY8" fmla="*/ 401825 h 643492"/>
              <a:gd name="connsiteX9" fmla="*/ 868539 w 879137"/>
              <a:gd name="connsiteY9" fmla="*/ 192340 h 643492"/>
              <a:gd name="connsiteX0" fmla="*/ 868539 w 879137"/>
              <a:gd name="connsiteY0" fmla="*/ 242277 h 693429"/>
              <a:gd name="connsiteX1" fmla="*/ 282174 w 879137"/>
              <a:gd name="connsiteY1" fmla="*/ 50573 h 693429"/>
              <a:gd name="connsiteX2" fmla="*/ 302677 w 879137"/>
              <a:gd name="connsiteY2" fmla="*/ 308608 h 693429"/>
              <a:gd name="connsiteX3" fmla="*/ 32048 w 879137"/>
              <a:gd name="connsiteY3" fmla="*/ 489028 h 693429"/>
              <a:gd name="connsiteX4" fmla="*/ 27947 w 879137"/>
              <a:gd name="connsiteY4" fmla="*/ 661247 h 693429"/>
              <a:gd name="connsiteX5" fmla="*/ 237070 w 879137"/>
              <a:gd name="connsiteY5" fmla="*/ 673548 h 693429"/>
              <a:gd name="connsiteX6" fmla="*/ 253472 w 879137"/>
              <a:gd name="connsiteY6" fmla="*/ 448023 h 693429"/>
              <a:gd name="connsiteX7" fmla="*/ 499499 w 879137"/>
              <a:gd name="connsiteY7" fmla="*/ 267604 h 693429"/>
              <a:gd name="connsiteX8" fmla="*/ 647115 w 879137"/>
              <a:gd name="connsiteY8" fmla="*/ 451762 h 693429"/>
              <a:gd name="connsiteX9" fmla="*/ 868539 w 879137"/>
              <a:gd name="connsiteY9" fmla="*/ 242277 h 693429"/>
              <a:gd name="connsiteX0" fmla="*/ 868539 w 874656"/>
              <a:gd name="connsiteY0" fmla="*/ 252241 h 703393"/>
              <a:gd name="connsiteX1" fmla="*/ 282174 w 874656"/>
              <a:gd name="connsiteY1" fmla="*/ 60537 h 703393"/>
              <a:gd name="connsiteX2" fmla="*/ 302677 w 874656"/>
              <a:gd name="connsiteY2" fmla="*/ 318572 h 703393"/>
              <a:gd name="connsiteX3" fmla="*/ 32048 w 874656"/>
              <a:gd name="connsiteY3" fmla="*/ 498992 h 703393"/>
              <a:gd name="connsiteX4" fmla="*/ 27947 w 874656"/>
              <a:gd name="connsiteY4" fmla="*/ 671211 h 703393"/>
              <a:gd name="connsiteX5" fmla="*/ 237070 w 874656"/>
              <a:gd name="connsiteY5" fmla="*/ 683512 h 703393"/>
              <a:gd name="connsiteX6" fmla="*/ 253472 w 874656"/>
              <a:gd name="connsiteY6" fmla="*/ 457987 h 703393"/>
              <a:gd name="connsiteX7" fmla="*/ 499499 w 874656"/>
              <a:gd name="connsiteY7" fmla="*/ 277568 h 703393"/>
              <a:gd name="connsiteX8" fmla="*/ 647115 w 874656"/>
              <a:gd name="connsiteY8" fmla="*/ 461726 h 703393"/>
              <a:gd name="connsiteX9" fmla="*/ 868539 w 874656"/>
              <a:gd name="connsiteY9" fmla="*/ 252241 h 703393"/>
              <a:gd name="connsiteX0" fmla="*/ 868539 w 875311"/>
              <a:gd name="connsiteY0" fmla="*/ 248223 h 699375"/>
              <a:gd name="connsiteX1" fmla="*/ 282174 w 875311"/>
              <a:gd name="connsiteY1" fmla="*/ 56519 h 699375"/>
              <a:gd name="connsiteX2" fmla="*/ 302677 w 875311"/>
              <a:gd name="connsiteY2" fmla="*/ 314554 h 699375"/>
              <a:gd name="connsiteX3" fmla="*/ 32048 w 875311"/>
              <a:gd name="connsiteY3" fmla="*/ 494974 h 699375"/>
              <a:gd name="connsiteX4" fmla="*/ 27947 w 875311"/>
              <a:gd name="connsiteY4" fmla="*/ 667193 h 699375"/>
              <a:gd name="connsiteX5" fmla="*/ 237070 w 875311"/>
              <a:gd name="connsiteY5" fmla="*/ 679494 h 699375"/>
              <a:gd name="connsiteX6" fmla="*/ 253472 w 875311"/>
              <a:gd name="connsiteY6" fmla="*/ 453969 h 699375"/>
              <a:gd name="connsiteX7" fmla="*/ 499499 w 875311"/>
              <a:gd name="connsiteY7" fmla="*/ 273550 h 699375"/>
              <a:gd name="connsiteX8" fmla="*/ 647115 w 875311"/>
              <a:gd name="connsiteY8" fmla="*/ 457708 h 699375"/>
              <a:gd name="connsiteX9" fmla="*/ 868539 w 875311"/>
              <a:gd name="connsiteY9" fmla="*/ 248223 h 699375"/>
              <a:gd name="connsiteX0" fmla="*/ 868539 w 878185"/>
              <a:gd name="connsiteY0" fmla="*/ 250464 h 701616"/>
              <a:gd name="connsiteX1" fmla="*/ 282174 w 878185"/>
              <a:gd name="connsiteY1" fmla="*/ 58760 h 701616"/>
              <a:gd name="connsiteX2" fmla="*/ 302677 w 878185"/>
              <a:gd name="connsiteY2" fmla="*/ 316795 h 701616"/>
              <a:gd name="connsiteX3" fmla="*/ 32048 w 878185"/>
              <a:gd name="connsiteY3" fmla="*/ 497215 h 701616"/>
              <a:gd name="connsiteX4" fmla="*/ 27947 w 878185"/>
              <a:gd name="connsiteY4" fmla="*/ 669434 h 701616"/>
              <a:gd name="connsiteX5" fmla="*/ 237070 w 878185"/>
              <a:gd name="connsiteY5" fmla="*/ 681735 h 701616"/>
              <a:gd name="connsiteX6" fmla="*/ 253472 w 878185"/>
              <a:gd name="connsiteY6" fmla="*/ 456210 h 701616"/>
              <a:gd name="connsiteX7" fmla="*/ 499499 w 878185"/>
              <a:gd name="connsiteY7" fmla="*/ 275791 h 701616"/>
              <a:gd name="connsiteX8" fmla="*/ 647115 w 878185"/>
              <a:gd name="connsiteY8" fmla="*/ 459949 h 701616"/>
              <a:gd name="connsiteX9" fmla="*/ 868539 w 878185"/>
              <a:gd name="connsiteY9" fmla="*/ 250464 h 701616"/>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499499 w 878493"/>
              <a:gd name="connsiteY7" fmla="*/ 296680 h 722505"/>
              <a:gd name="connsiteX8" fmla="*/ 647115 w 878493"/>
              <a:gd name="connsiteY8" fmla="*/ 480838 h 722505"/>
              <a:gd name="connsiteX9" fmla="*/ 868539 w 878493"/>
              <a:gd name="connsiteY9" fmla="*/ 271353 h 722505"/>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647115 w 878493"/>
              <a:gd name="connsiteY7" fmla="*/ 480838 h 722505"/>
              <a:gd name="connsiteX8" fmla="*/ 868539 w 878493"/>
              <a:gd name="connsiteY8" fmla="*/ 271353 h 722505"/>
              <a:gd name="connsiteX0" fmla="*/ 868539 w 870348"/>
              <a:gd name="connsiteY0" fmla="*/ 260252 h 711404"/>
              <a:gd name="connsiteX1" fmla="*/ 282174 w 870348"/>
              <a:gd name="connsiteY1" fmla="*/ 68548 h 711404"/>
              <a:gd name="connsiteX2" fmla="*/ 302677 w 870348"/>
              <a:gd name="connsiteY2" fmla="*/ 326583 h 711404"/>
              <a:gd name="connsiteX3" fmla="*/ 32048 w 870348"/>
              <a:gd name="connsiteY3" fmla="*/ 507003 h 711404"/>
              <a:gd name="connsiteX4" fmla="*/ 27947 w 870348"/>
              <a:gd name="connsiteY4" fmla="*/ 679222 h 711404"/>
              <a:gd name="connsiteX5" fmla="*/ 237070 w 870348"/>
              <a:gd name="connsiteY5" fmla="*/ 691523 h 711404"/>
              <a:gd name="connsiteX6" fmla="*/ 253472 w 870348"/>
              <a:gd name="connsiteY6" fmla="*/ 465998 h 711404"/>
              <a:gd name="connsiteX7" fmla="*/ 458495 w 870348"/>
              <a:gd name="connsiteY7" fmla="*/ 375822 h 711404"/>
              <a:gd name="connsiteX8" fmla="*/ 868539 w 870348"/>
              <a:gd name="connsiteY8" fmla="*/ 260252 h 711404"/>
              <a:gd name="connsiteX0" fmla="*/ 868539 w 877465"/>
              <a:gd name="connsiteY0" fmla="*/ 272095 h 723247"/>
              <a:gd name="connsiteX1" fmla="*/ 282174 w 877465"/>
              <a:gd name="connsiteY1" fmla="*/ 80391 h 723247"/>
              <a:gd name="connsiteX2" fmla="*/ 302677 w 877465"/>
              <a:gd name="connsiteY2" fmla="*/ 338426 h 723247"/>
              <a:gd name="connsiteX3" fmla="*/ 32048 w 877465"/>
              <a:gd name="connsiteY3" fmla="*/ 518846 h 723247"/>
              <a:gd name="connsiteX4" fmla="*/ 27947 w 877465"/>
              <a:gd name="connsiteY4" fmla="*/ 691065 h 723247"/>
              <a:gd name="connsiteX5" fmla="*/ 237070 w 877465"/>
              <a:gd name="connsiteY5" fmla="*/ 703366 h 723247"/>
              <a:gd name="connsiteX6" fmla="*/ 253472 w 877465"/>
              <a:gd name="connsiteY6" fmla="*/ 477841 h 723247"/>
              <a:gd name="connsiteX7" fmla="*/ 458495 w 877465"/>
              <a:gd name="connsiteY7" fmla="*/ 387665 h 723247"/>
              <a:gd name="connsiteX8" fmla="*/ 868539 w 877465"/>
              <a:gd name="connsiteY8" fmla="*/ 272095 h 723247"/>
              <a:gd name="connsiteX0" fmla="*/ 868539 w 877465"/>
              <a:gd name="connsiteY0" fmla="*/ 272095 h 725021"/>
              <a:gd name="connsiteX1" fmla="*/ 282174 w 877465"/>
              <a:gd name="connsiteY1" fmla="*/ 80391 h 725021"/>
              <a:gd name="connsiteX2" fmla="*/ 302677 w 877465"/>
              <a:gd name="connsiteY2" fmla="*/ 338426 h 725021"/>
              <a:gd name="connsiteX3" fmla="*/ 32048 w 877465"/>
              <a:gd name="connsiteY3" fmla="*/ 518846 h 725021"/>
              <a:gd name="connsiteX4" fmla="*/ 27947 w 877465"/>
              <a:gd name="connsiteY4" fmla="*/ 691065 h 725021"/>
              <a:gd name="connsiteX5" fmla="*/ 237070 w 877465"/>
              <a:gd name="connsiteY5" fmla="*/ 703366 h 725021"/>
              <a:gd name="connsiteX6" fmla="*/ 269874 w 877465"/>
              <a:gd name="connsiteY6" fmla="*/ 453341 h 725021"/>
              <a:gd name="connsiteX7" fmla="*/ 458495 w 877465"/>
              <a:gd name="connsiteY7" fmla="*/ 387665 h 725021"/>
              <a:gd name="connsiteX8" fmla="*/ 868539 w 877465"/>
              <a:gd name="connsiteY8" fmla="*/ 272095 h 725021"/>
              <a:gd name="connsiteX0" fmla="*/ 867793 w 876719"/>
              <a:gd name="connsiteY0" fmla="*/ 272095 h 706241"/>
              <a:gd name="connsiteX1" fmla="*/ 281428 w 876719"/>
              <a:gd name="connsiteY1" fmla="*/ 80391 h 706241"/>
              <a:gd name="connsiteX2" fmla="*/ 301931 w 876719"/>
              <a:gd name="connsiteY2" fmla="*/ 338426 h 706241"/>
              <a:gd name="connsiteX3" fmla="*/ 31302 w 876719"/>
              <a:gd name="connsiteY3" fmla="*/ 518846 h 706241"/>
              <a:gd name="connsiteX4" fmla="*/ 27201 w 876719"/>
              <a:gd name="connsiteY4" fmla="*/ 691065 h 706241"/>
              <a:gd name="connsiteX5" fmla="*/ 224023 w 876719"/>
              <a:gd name="connsiteY5" fmla="*/ 670700 h 706241"/>
              <a:gd name="connsiteX6" fmla="*/ 269128 w 876719"/>
              <a:gd name="connsiteY6" fmla="*/ 453341 h 706241"/>
              <a:gd name="connsiteX7" fmla="*/ 457749 w 876719"/>
              <a:gd name="connsiteY7" fmla="*/ 387665 h 706241"/>
              <a:gd name="connsiteX8" fmla="*/ 867793 w 876719"/>
              <a:gd name="connsiteY8" fmla="*/ 272095 h 706241"/>
              <a:gd name="connsiteX0" fmla="*/ 863646 w 872572"/>
              <a:gd name="connsiteY0" fmla="*/ 272095 h 688500"/>
              <a:gd name="connsiteX1" fmla="*/ 277281 w 872572"/>
              <a:gd name="connsiteY1" fmla="*/ 80391 h 688500"/>
              <a:gd name="connsiteX2" fmla="*/ 297784 w 872572"/>
              <a:gd name="connsiteY2" fmla="*/ 338426 h 688500"/>
              <a:gd name="connsiteX3" fmla="*/ 27155 w 872572"/>
              <a:gd name="connsiteY3" fmla="*/ 518846 h 688500"/>
              <a:gd name="connsiteX4" fmla="*/ 31255 w 872572"/>
              <a:gd name="connsiteY4" fmla="*/ 658399 h 688500"/>
              <a:gd name="connsiteX5" fmla="*/ 219876 w 872572"/>
              <a:gd name="connsiteY5" fmla="*/ 670700 h 688500"/>
              <a:gd name="connsiteX6" fmla="*/ 264981 w 872572"/>
              <a:gd name="connsiteY6" fmla="*/ 453341 h 688500"/>
              <a:gd name="connsiteX7" fmla="*/ 453602 w 872572"/>
              <a:gd name="connsiteY7" fmla="*/ 387665 h 688500"/>
              <a:gd name="connsiteX8" fmla="*/ 863646 w 872572"/>
              <a:gd name="connsiteY8" fmla="*/ 272095 h 688500"/>
              <a:gd name="connsiteX0" fmla="*/ 850094 w 859020"/>
              <a:gd name="connsiteY0" fmla="*/ 272095 h 689798"/>
              <a:gd name="connsiteX1" fmla="*/ 263729 w 859020"/>
              <a:gd name="connsiteY1" fmla="*/ 80391 h 689798"/>
              <a:gd name="connsiteX2" fmla="*/ 284232 w 859020"/>
              <a:gd name="connsiteY2" fmla="*/ 338426 h 689798"/>
              <a:gd name="connsiteX3" fmla="*/ 38206 w 859020"/>
              <a:gd name="connsiteY3" fmla="*/ 490263 h 689798"/>
              <a:gd name="connsiteX4" fmla="*/ 17703 w 859020"/>
              <a:gd name="connsiteY4" fmla="*/ 658399 h 689798"/>
              <a:gd name="connsiteX5" fmla="*/ 206324 w 859020"/>
              <a:gd name="connsiteY5" fmla="*/ 670700 h 689798"/>
              <a:gd name="connsiteX6" fmla="*/ 251429 w 859020"/>
              <a:gd name="connsiteY6" fmla="*/ 453341 h 689798"/>
              <a:gd name="connsiteX7" fmla="*/ 440050 w 859020"/>
              <a:gd name="connsiteY7" fmla="*/ 387665 h 689798"/>
              <a:gd name="connsiteX8" fmla="*/ 850094 w 859020"/>
              <a:gd name="connsiteY8" fmla="*/ 272095 h 689798"/>
              <a:gd name="connsiteX0" fmla="*/ 847411 w 856130"/>
              <a:gd name="connsiteY0" fmla="*/ 193162 h 610865"/>
              <a:gd name="connsiteX1" fmla="*/ 261046 w 856130"/>
              <a:gd name="connsiteY1" fmla="*/ 1458 h 610865"/>
              <a:gd name="connsiteX2" fmla="*/ 224143 w 856130"/>
              <a:gd name="connsiteY2" fmla="*/ 267659 h 610865"/>
              <a:gd name="connsiteX3" fmla="*/ 35523 w 856130"/>
              <a:gd name="connsiteY3" fmla="*/ 411330 h 610865"/>
              <a:gd name="connsiteX4" fmla="*/ 15020 w 856130"/>
              <a:gd name="connsiteY4" fmla="*/ 579466 h 610865"/>
              <a:gd name="connsiteX5" fmla="*/ 203641 w 856130"/>
              <a:gd name="connsiteY5" fmla="*/ 591767 h 610865"/>
              <a:gd name="connsiteX6" fmla="*/ 248746 w 856130"/>
              <a:gd name="connsiteY6" fmla="*/ 374408 h 610865"/>
              <a:gd name="connsiteX7" fmla="*/ 437367 w 856130"/>
              <a:gd name="connsiteY7" fmla="*/ 308732 h 610865"/>
              <a:gd name="connsiteX8" fmla="*/ 847411 w 856130"/>
              <a:gd name="connsiteY8" fmla="*/ 193162 h 610865"/>
              <a:gd name="connsiteX0" fmla="*/ 847411 w 855324"/>
              <a:gd name="connsiteY0" fmla="*/ 226187 h 643890"/>
              <a:gd name="connsiteX1" fmla="*/ 261046 w 855324"/>
              <a:gd name="connsiteY1" fmla="*/ 34483 h 643890"/>
              <a:gd name="connsiteX2" fmla="*/ 224143 w 855324"/>
              <a:gd name="connsiteY2" fmla="*/ 300684 h 643890"/>
              <a:gd name="connsiteX3" fmla="*/ 35523 w 855324"/>
              <a:gd name="connsiteY3" fmla="*/ 444355 h 643890"/>
              <a:gd name="connsiteX4" fmla="*/ 15020 w 855324"/>
              <a:gd name="connsiteY4" fmla="*/ 612491 h 643890"/>
              <a:gd name="connsiteX5" fmla="*/ 203641 w 855324"/>
              <a:gd name="connsiteY5" fmla="*/ 624792 h 643890"/>
              <a:gd name="connsiteX6" fmla="*/ 248746 w 855324"/>
              <a:gd name="connsiteY6" fmla="*/ 407433 h 643890"/>
              <a:gd name="connsiteX7" fmla="*/ 437367 w 855324"/>
              <a:gd name="connsiteY7" fmla="*/ 341757 h 643890"/>
              <a:gd name="connsiteX8" fmla="*/ 847411 w 855324"/>
              <a:gd name="connsiteY8" fmla="*/ 226187 h 643890"/>
              <a:gd name="connsiteX0" fmla="*/ 847411 w 850004"/>
              <a:gd name="connsiteY0" fmla="*/ 217871 h 635574"/>
              <a:gd name="connsiteX1" fmla="*/ 261046 w 850004"/>
              <a:gd name="connsiteY1" fmla="*/ 26167 h 635574"/>
              <a:gd name="connsiteX2" fmla="*/ 224143 w 850004"/>
              <a:gd name="connsiteY2" fmla="*/ 292368 h 635574"/>
              <a:gd name="connsiteX3" fmla="*/ 35523 w 850004"/>
              <a:gd name="connsiteY3" fmla="*/ 436039 h 635574"/>
              <a:gd name="connsiteX4" fmla="*/ 15020 w 850004"/>
              <a:gd name="connsiteY4" fmla="*/ 604175 h 635574"/>
              <a:gd name="connsiteX5" fmla="*/ 203641 w 850004"/>
              <a:gd name="connsiteY5" fmla="*/ 616476 h 635574"/>
              <a:gd name="connsiteX6" fmla="*/ 248746 w 850004"/>
              <a:gd name="connsiteY6" fmla="*/ 399117 h 635574"/>
              <a:gd name="connsiteX7" fmla="*/ 466070 w 850004"/>
              <a:gd name="connsiteY7" fmla="*/ 321191 h 635574"/>
              <a:gd name="connsiteX8" fmla="*/ 847411 w 850004"/>
              <a:gd name="connsiteY8" fmla="*/ 217871 h 635574"/>
              <a:gd name="connsiteX0" fmla="*/ 847411 w 850517"/>
              <a:gd name="connsiteY0" fmla="*/ 217871 h 635574"/>
              <a:gd name="connsiteX1" fmla="*/ 261046 w 850517"/>
              <a:gd name="connsiteY1" fmla="*/ 26167 h 635574"/>
              <a:gd name="connsiteX2" fmla="*/ 224143 w 850517"/>
              <a:gd name="connsiteY2" fmla="*/ 292368 h 635574"/>
              <a:gd name="connsiteX3" fmla="*/ 35523 w 850517"/>
              <a:gd name="connsiteY3" fmla="*/ 436039 h 635574"/>
              <a:gd name="connsiteX4" fmla="*/ 15020 w 850517"/>
              <a:gd name="connsiteY4" fmla="*/ 604175 h 635574"/>
              <a:gd name="connsiteX5" fmla="*/ 203641 w 850517"/>
              <a:gd name="connsiteY5" fmla="*/ 616476 h 635574"/>
              <a:gd name="connsiteX6" fmla="*/ 248746 w 850517"/>
              <a:gd name="connsiteY6" fmla="*/ 399117 h 635574"/>
              <a:gd name="connsiteX7" fmla="*/ 466070 w 850517"/>
              <a:gd name="connsiteY7" fmla="*/ 321191 h 635574"/>
              <a:gd name="connsiteX8" fmla="*/ 847411 w 850517"/>
              <a:gd name="connsiteY8" fmla="*/ 217871 h 635574"/>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9336"/>
              <a:gd name="connsiteY0" fmla="*/ 236006 h 653709"/>
              <a:gd name="connsiteX1" fmla="*/ 261046 w 869336"/>
              <a:gd name="connsiteY1" fmla="*/ 44302 h 653709"/>
              <a:gd name="connsiteX2" fmla="*/ 224143 w 869336"/>
              <a:gd name="connsiteY2" fmla="*/ 310503 h 653709"/>
              <a:gd name="connsiteX3" fmla="*/ 35523 w 869336"/>
              <a:gd name="connsiteY3" fmla="*/ 454174 h 653709"/>
              <a:gd name="connsiteX4" fmla="*/ 15020 w 869336"/>
              <a:gd name="connsiteY4" fmla="*/ 622310 h 653709"/>
              <a:gd name="connsiteX5" fmla="*/ 203641 w 869336"/>
              <a:gd name="connsiteY5" fmla="*/ 634611 h 653709"/>
              <a:gd name="connsiteX6" fmla="*/ 248746 w 869336"/>
              <a:gd name="connsiteY6" fmla="*/ 417252 h 653709"/>
              <a:gd name="connsiteX7" fmla="*/ 466070 w 869336"/>
              <a:gd name="connsiteY7" fmla="*/ 339326 h 653709"/>
              <a:gd name="connsiteX8" fmla="*/ 847411 w 869336"/>
              <a:gd name="connsiteY8" fmla="*/ 236006 h 653709"/>
              <a:gd name="connsiteX0" fmla="*/ 847411 w 869336"/>
              <a:gd name="connsiteY0" fmla="*/ 236006 h 653414"/>
              <a:gd name="connsiteX1" fmla="*/ 261046 w 869336"/>
              <a:gd name="connsiteY1" fmla="*/ 44302 h 653414"/>
              <a:gd name="connsiteX2" fmla="*/ 224143 w 869336"/>
              <a:gd name="connsiteY2" fmla="*/ 310503 h 653414"/>
              <a:gd name="connsiteX3" fmla="*/ 35523 w 869336"/>
              <a:gd name="connsiteY3" fmla="*/ 454174 h 653414"/>
              <a:gd name="connsiteX4" fmla="*/ 15020 w 869336"/>
              <a:gd name="connsiteY4" fmla="*/ 622310 h 653414"/>
              <a:gd name="connsiteX5" fmla="*/ 203641 w 869336"/>
              <a:gd name="connsiteY5" fmla="*/ 634611 h 653414"/>
              <a:gd name="connsiteX6" fmla="*/ 265147 w 869336"/>
              <a:gd name="connsiteY6" fmla="*/ 421335 h 653414"/>
              <a:gd name="connsiteX7" fmla="*/ 466070 w 869336"/>
              <a:gd name="connsiteY7" fmla="*/ 339326 h 653414"/>
              <a:gd name="connsiteX8" fmla="*/ 847411 w 869336"/>
              <a:gd name="connsiteY8" fmla="*/ 236006 h 653414"/>
              <a:gd name="connsiteX0" fmla="*/ 847411 w 855901"/>
              <a:gd name="connsiteY0" fmla="*/ 272290 h 689698"/>
              <a:gd name="connsiteX1" fmla="*/ 707995 w 855901"/>
              <a:gd name="connsiteY1" fmla="*/ 31588 h 689698"/>
              <a:gd name="connsiteX2" fmla="*/ 224143 w 855901"/>
              <a:gd name="connsiteY2" fmla="*/ 346787 h 689698"/>
              <a:gd name="connsiteX3" fmla="*/ 35523 w 855901"/>
              <a:gd name="connsiteY3" fmla="*/ 490458 h 689698"/>
              <a:gd name="connsiteX4" fmla="*/ 15020 w 855901"/>
              <a:gd name="connsiteY4" fmla="*/ 658594 h 689698"/>
              <a:gd name="connsiteX5" fmla="*/ 203641 w 855901"/>
              <a:gd name="connsiteY5" fmla="*/ 670895 h 689698"/>
              <a:gd name="connsiteX6" fmla="*/ 265147 w 855901"/>
              <a:gd name="connsiteY6" fmla="*/ 457619 h 689698"/>
              <a:gd name="connsiteX7" fmla="*/ 466070 w 855901"/>
              <a:gd name="connsiteY7" fmla="*/ 375610 h 689698"/>
              <a:gd name="connsiteX8" fmla="*/ 847411 w 855901"/>
              <a:gd name="connsiteY8" fmla="*/ 272290 h 689698"/>
              <a:gd name="connsiteX0" fmla="*/ 847411 w 874391"/>
              <a:gd name="connsiteY0" fmla="*/ 242155 h 659563"/>
              <a:gd name="connsiteX1" fmla="*/ 707995 w 874391"/>
              <a:gd name="connsiteY1" fmla="*/ 1453 h 659563"/>
              <a:gd name="connsiteX2" fmla="*/ 224143 w 874391"/>
              <a:gd name="connsiteY2" fmla="*/ 316652 h 659563"/>
              <a:gd name="connsiteX3" fmla="*/ 35523 w 874391"/>
              <a:gd name="connsiteY3" fmla="*/ 460323 h 659563"/>
              <a:gd name="connsiteX4" fmla="*/ 15020 w 874391"/>
              <a:gd name="connsiteY4" fmla="*/ 628459 h 659563"/>
              <a:gd name="connsiteX5" fmla="*/ 203641 w 874391"/>
              <a:gd name="connsiteY5" fmla="*/ 640760 h 659563"/>
              <a:gd name="connsiteX6" fmla="*/ 265147 w 874391"/>
              <a:gd name="connsiteY6" fmla="*/ 427484 h 659563"/>
              <a:gd name="connsiteX7" fmla="*/ 466070 w 874391"/>
              <a:gd name="connsiteY7" fmla="*/ 345475 h 659563"/>
              <a:gd name="connsiteX8" fmla="*/ 847411 w 874391"/>
              <a:gd name="connsiteY8" fmla="*/ 242155 h 659563"/>
              <a:gd name="connsiteX0" fmla="*/ 847411 w 882750"/>
              <a:gd name="connsiteY0" fmla="*/ 246215 h 663623"/>
              <a:gd name="connsiteX1" fmla="*/ 728497 w 882750"/>
              <a:gd name="connsiteY1" fmla="*/ 1430 h 663623"/>
              <a:gd name="connsiteX2" fmla="*/ 224143 w 882750"/>
              <a:gd name="connsiteY2" fmla="*/ 320712 h 663623"/>
              <a:gd name="connsiteX3" fmla="*/ 35523 w 882750"/>
              <a:gd name="connsiteY3" fmla="*/ 464383 h 663623"/>
              <a:gd name="connsiteX4" fmla="*/ 15020 w 882750"/>
              <a:gd name="connsiteY4" fmla="*/ 632519 h 663623"/>
              <a:gd name="connsiteX5" fmla="*/ 203641 w 882750"/>
              <a:gd name="connsiteY5" fmla="*/ 644820 h 663623"/>
              <a:gd name="connsiteX6" fmla="*/ 265147 w 882750"/>
              <a:gd name="connsiteY6" fmla="*/ 431544 h 663623"/>
              <a:gd name="connsiteX7" fmla="*/ 466070 w 882750"/>
              <a:gd name="connsiteY7" fmla="*/ 349535 h 663623"/>
              <a:gd name="connsiteX8" fmla="*/ 847411 w 882750"/>
              <a:gd name="connsiteY8" fmla="*/ 246215 h 663623"/>
              <a:gd name="connsiteX0" fmla="*/ 847411 w 886538"/>
              <a:gd name="connsiteY0" fmla="*/ 244786 h 662194"/>
              <a:gd name="connsiteX1" fmla="*/ 728497 w 886538"/>
              <a:gd name="connsiteY1" fmla="*/ 1 h 662194"/>
              <a:gd name="connsiteX2" fmla="*/ 224143 w 886538"/>
              <a:gd name="connsiteY2" fmla="*/ 319283 h 662194"/>
              <a:gd name="connsiteX3" fmla="*/ 35523 w 886538"/>
              <a:gd name="connsiteY3" fmla="*/ 462954 h 662194"/>
              <a:gd name="connsiteX4" fmla="*/ 15020 w 886538"/>
              <a:gd name="connsiteY4" fmla="*/ 631090 h 662194"/>
              <a:gd name="connsiteX5" fmla="*/ 203641 w 886538"/>
              <a:gd name="connsiteY5" fmla="*/ 643391 h 662194"/>
              <a:gd name="connsiteX6" fmla="*/ 265147 w 886538"/>
              <a:gd name="connsiteY6" fmla="*/ 430115 h 662194"/>
              <a:gd name="connsiteX7" fmla="*/ 466070 w 886538"/>
              <a:gd name="connsiteY7" fmla="*/ 348106 h 662194"/>
              <a:gd name="connsiteX8" fmla="*/ 847411 w 886538"/>
              <a:gd name="connsiteY8" fmla="*/ 244786 h 662194"/>
              <a:gd name="connsiteX0" fmla="*/ 811953 w 851080"/>
              <a:gd name="connsiteY0" fmla="*/ 244786 h 643556"/>
              <a:gd name="connsiteX1" fmla="*/ 693039 w 851080"/>
              <a:gd name="connsiteY1" fmla="*/ 1 h 643556"/>
              <a:gd name="connsiteX2" fmla="*/ 188685 w 851080"/>
              <a:gd name="connsiteY2" fmla="*/ 319283 h 643556"/>
              <a:gd name="connsiteX3" fmla="*/ 65 w 851080"/>
              <a:gd name="connsiteY3" fmla="*/ 462954 h 643556"/>
              <a:gd name="connsiteX4" fmla="*/ 168183 w 851080"/>
              <a:gd name="connsiteY4" fmla="*/ 643391 h 643556"/>
              <a:gd name="connsiteX5" fmla="*/ 229689 w 851080"/>
              <a:gd name="connsiteY5" fmla="*/ 430115 h 643556"/>
              <a:gd name="connsiteX6" fmla="*/ 430612 w 851080"/>
              <a:gd name="connsiteY6" fmla="*/ 348106 h 643556"/>
              <a:gd name="connsiteX7" fmla="*/ 811953 w 851080"/>
              <a:gd name="connsiteY7" fmla="*/ 244786 h 643556"/>
              <a:gd name="connsiteX0" fmla="*/ 857043 w 896170"/>
              <a:gd name="connsiteY0" fmla="*/ 244786 h 658716"/>
              <a:gd name="connsiteX1" fmla="*/ 738129 w 896170"/>
              <a:gd name="connsiteY1" fmla="*/ 1 h 658716"/>
              <a:gd name="connsiteX2" fmla="*/ 233775 w 896170"/>
              <a:gd name="connsiteY2" fmla="*/ 319283 h 658716"/>
              <a:gd name="connsiteX3" fmla="*/ 50 w 896170"/>
              <a:gd name="connsiteY3" fmla="*/ 605867 h 658716"/>
              <a:gd name="connsiteX4" fmla="*/ 213273 w 896170"/>
              <a:gd name="connsiteY4" fmla="*/ 643391 h 658716"/>
              <a:gd name="connsiteX5" fmla="*/ 274779 w 896170"/>
              <a:gd name="connsiteY5" fmla="*/ 430115 h 658716"/>
              <a:gd name="connsiteX6" fmla="*/ 475702 w 896170"/>
              <a:gd name="connsiteY6" fmla="*/ 348106 h 658716"/>
              <a:gd name="connsiteX7" fmla="*/ 857043 w 896170"/>
              <a:gd name="connsiteY7" fmla="*/ 244786 h 658716"/>
              <a:gd name="connsiteX0" fmla="*/ 859207 w 875806"/>
              <a:gd name="connsiteY0" fmla="*/ 246045 h 658447"/>
              <a:gd name="connsiteX1" fmla="*/ 740293 w 875806"/>
              <a:gd name="connsiteY1" fmla="*/ 1260 h 658447"/>
              <a:gd name="connsiteX2" fmla="*/ 145729 w 875806"/>
              <a:gd name="connsiteY2" fmla="*/ 361374 h 658447"/>
              <a:gd name="connsiteX3" fmla="*/ 2214 w 875806"/>
              <a:gd name="connsiteY3" fmla="*/ 607126 h 658447"/>
              <a:gd name="connsiteX4" fmla="*/ 215437 w 875806"/>
              <a:gd name="connsiteY4" fmla="*/ 644650 h 658447"/>
              <a:gd name="connsiteX5" fmla="*/ 276943 w 875806"/>
              <a:gd name="connsiteY5" fmla="*/ 431374 h 658447"/>
              <a:gd name="connsiteX6" fmla="*/ 477866 w 875806"/>
              <a:gd name="connsiteY6" fmla="*/ 349365 h 658447"/>
              <a:gd name="connsiteX7" fmla="*/ 859207 w 875806"/>
              <a:gd name="connsiteY7" fmla="*/ 246045 h 658447"/>
              <a:gd name="connsiteX0" fmla="*/ 858159 w 874758"/>
              <a:gd name="connsiteY0" fmla="*/ 246045 h 658447"/>
              <a:gd name="connsiteX1" fmla="*/ 739245 w 874758"/>
              <a:gd name="connsiteY1" fmla="*/ 1260 h 658447"/>
              <a:gd name="connsiteX2" fmla="*/ 144681 w 874758"/>
              <a:gd name="connsiteY2" fmla="*/ 361374 h 658447"/>
              <a:gd name="connsiteX3" fmla="*/ 1166 w 874758"/>
              <a:gd name="connsiteY3" fmla="*/ 607126 h 658447"/>
              <a:gd name="connsiteX4" fmla="*/ 214389 w 874758"/>
              <a:gd name="connsiteY4" fmla="*/ 644650 h 658447"/>
              <a:gd name="connsiteX5" fmla="*/ 275895 w 874758"/>
              <a:gd name="connsiteY5" fmla="*/ 431374 h 658447"/>
              <a:gd name="connsiteX6" fmla="*/ 476818 w 874758"/>
              <a:gd name="connsiteY6" fmla="*/ 349365 h 658447"/>
              <a:gd name="connsiteX7" fmla="*/ 858159 w 874758"/>
              <a:gd name="connsiteY7" fmla="*/ 246045 h 658447"/>
              <a:gd name="connsiteX0" fmla="*/ 864752 w 881351"/>
              <a:gd name="connsiteY0" fmla="*/ 246045 h 771618"/>
              <a:gd name="connsiteX1" fmla="*/ 745838 w 881351"/>
              <a:gd name="connsiteY1" fmla="*/ 1260 h 771618"/>
              <a:gd name="connsiteX2" fmla="*/ 151274 w 881351"/>
              <a:gd name="connsiteY2" fmla="*/ 361374 h 771618"/>
              <a:gd name="connsiteX3" fmla="*/ 7759 w 881351"/>
              <a:gd name="connsiteY3" fmla="*/ 607126 h 771618"/>
              <a:gd name="connsiteX4" fmla="*/ 372699 w 881351"/>
              <a:gd name="connsiteY4" fmla="*/ 767148 h 771618"/>
              <a:gd name="connsiteX5" fmla="*/ 282488 w 881351"/>
              <a:gd name="connsiteY5" fmla="*/ 431374 h 771618"/>
              <a:gd name="connsiteX6" fmla="*/ 483411 w 881351"/>
              <a:gd name="connsiteY6" fmla="*/ 349365 h 771618"/>
              <a:gd name="connsiteX7" fmla="*/ 864752 w 881351"/>
              <a:gd name="connsiteY7" fmla="*/ 246045 h 771618"/>
              <a:gd name="connsiteX0" fmla="*/ 864752 w 895770"/>
              <a:gd name="connsiteY0" fmla="*/ 246127 h 771700"/>
              <a:gd name="connsiteX1" fmla="*/ 745838 w 895770"/>
              <a:gd name="connsiteY1" fmla="*/ 1342 h 771700"/>
              <a:gd name="connsiteX2" fmla="*/ 151274 w 895770"/>
              <a:gd name="connsiteY2" fmla="*/ 361456 h 771700"/>
              <a:gd name="connsiteX3" fmla="*/ 7759 w 895770"/>
              <a:gd name="connsiteY3" fmla="*/ 607208 h 771700"/>
              <a:gd name="connsiteX4" fmla="*/ 372699 w 895770"/>
              <a:gd name="connsiteY4" fmla="*/ 767230 h 771700"/>
              <a:gd name="connsiteX5" fmla="*/ 282488 w 895770"/>
              <a:gd name="connsiteY5" fmla="*/ 431456 h 771700"/>
              <a:gd name="connsiteX6" fmla="*/ 864752 w 895770"/>
              <a:gd name="connsiteY6" fmla="*/ 246127 h 771700"/>
              <a:gd name="connsiteX0" fmla="*/ 864752 w 874769"/>
              <a:gd name="connsiteY0" fmla="*/ 246460 h 770759"/>
              <a:gd name="connsiteX1" fmla="*/ 745838 w 874769"/>
              <a:gd name="connsiteY1" fmla="*/ 1675 h 770759"/>
              <a:gd name="connsiteX2" fmla="*/ 151274 w 874769"/>
              <a:gd name="connsiteY2" fmla="*/ 361789 h 770759"/>
              <a:gd name="connsiteX3" fmla="*/ 7759 w 874769"/>
              <a:gd name="connsiteY3" fmla="*/ 607541 h 770759"/>
              <a:gd name="connsiteX4" fmla="*/ 372699 w 874769"/>
              <a:gd name="connsiteY4" fmla="*/ 767563 h 770759"/>
              <a:gd name="connsiteX5" fmla="*/ 577720 w 874769"/>
              <a:gd name="connsiteY5" fmla="*/ 684951 h 770759"/>
              <a:gd name="connsiteX6" fmla="*/ 864752 w 874769"/>
              <a:gd name="connsiteY6" fmla="*/ 246460 h 770759"/>
              <a:gd name="connsiteX0" fmla="*/ 864752 w 874769"/>
              <a:gd name="connsiteY0" fmla="*/ 246460 h 776626"/>
              <a:gd name="connsiteX1" fmla="*/ 745838 w 874769"/>
              <a:gd name="connsiteY1" fmla="*/ 1675 h 776626"/>
              <a:gd name="connsiteX2" fmla="*/ 151274 w 874769"/>
              <a:gd name="connsiteY2" fmla="*/ 361789 h 776626"/>
              <a:gd name="connsiteX3" fmla="*/ 7759 w 874769"/>
              <a:gd name="connsiteY3" fmla="*/ 607541 h 776626"/>
              <a:gd name="connsiteX4" fmla="*/ 372699 w 874769"/>
              <a:gd name="connsiteY4" fmla="*/ 767563 h 776626"/>
              <a:gd name="connsiteX5" fmla="*/ 577720 w 874769"/>
              <a:gd name="connsiteY5" fmla="*/ 684951 h 776626"/>
              <a:gd name="connsiteX6" fmla="*/ 864752 w 874769"/>
              <a:gd name="connsiteY6" fmla="*/ 246460 h 776626"/>
              <a:gd name="connsiteX0" fmla="*/ 864752 w 879904"/>
              <a:gd name="connsiteY0" fmla="*/ 246460 h 776626"/>
              <a:gd name="connsiteX1" fmla="*/ 745838 w 879904"/>
              <a:gd name="connsiteY1" fmla="*/ 1675 h 776626"/>
              <a:gd name="connsiteX2" fmla="*/ 151274 w 879904"/>
              <a:gd name="connsiteY2" fmla="*/ 361789 h 776626"/>
              <a:gd name="connsiteX3" fmla="*/ 7759 w 879904"/>
              <a:gd name="connsiteY3" fmla="*/ 607541 h 776626"/>
              <a:gd name="connsiteX4" fmla="*/ 372699 w 879904"/>
              <a:gd name="connsiteY4" fmla="*/ 767563 h 776626"/>
              <a:gd name="connsiteX5" fmla="*/ 577720 w 879904"/>
              <a:gd name="connsiteY5" fmla="*/ 684951 h 776626"/>
              <a:gd name="connsiteX6" fmla="*/ 864752 w 879904"/>
              <a:gd name="connsiteY6" fmla="*/ 246460 h 776626"/>
              <a:gd name="connsiteX0" fmla="*/ 864752 w 879904"/>
              <a:gd name="connsiteY0" fmla="*/ 246460 h 769770"/>
              <a:gd name="connsiteX1" fmla="*/ 745838 w 879904"/>
              <a:gd name="connsiteY1" fmla="*/ 1675 h 769770"/>
              <a:gd name="connsiteX2" fmla="*/ 151274 w 879904"/>
              <a:gd name="connsiteY2" fmla="*/ 361789 h 769770"/>
              <a:gd name="connsiteX3" fmla="*/ 7759 w 879904"/>
              <a:gd name="connsiteY3" fmla="*/ 607541 h 769770"/>
              <a:gd name="connsiteX4" fmla="*/ 372699 w 879904"/>
              <a:gd name="connsiteY4" fmla="*/ 767563 h 769770"/>
              <a:gd name="connsiteX5" fmla="*/ 577720 w 879904"/>
              <a:gd name="connsiteY5" fmla="*/ 684951 h 769770"/>
              <a:gd name="connsiteX6" fmla="*/ 719952 w 879904"/>
              <a:gd name="connsiteY6" fmla="*/ 469049 h 769770"/>
              <a:gd name="connsiteX7" fmla="*/ 864752 w 879904"/>
              <a:gd name="connsiteY7" fmla="*/ 246460 h 769770"/>
              <a:gd name="connsiteX0" fmla="*/ 864752 w 872078"/>
              <a:gd name="connsiteY0" fmla="*/ 246075 h 770067"/>
              <a:gd name="connsiteX1" fmla="*/ 745838 w 872078"/>
              <a:gd name="connsiteY1" fmla="*/ 1290 h 770067"/>
              <a:gd name="connsiteX2" fmla="*/ 151274 w 872078"/>
              <a:gd name="connsiteY2" fmla="*/ 361404 h 770067"/>
              <a:gd name="connsiteX3" fmla="*/ 7759 w 872078"/>
              <a:gd name="connsiteY3" fmla="*/ 607156 h 770067"/>
              <a:gd name="connsiteX4" fmla="*/ 372699 w 872078"/>
              <a:gd name="connsiteY4" fmla="*/ 767178 h 770067"/>
              <a:gd name="connsiteX5" fmla="*/ 577720 w 872078"/>
              <a:gd name="connsiteY5" fmla="*/ 684566 h 770067"/>
              <a:gd name="connsiteX6" fmla="*/ 617441 w 872078"/>
              <a:gd name="connsiteY6" fmla="*/ 378833 h 770067"/>
              <a:gd name="connsiteX7" fmla="*/ 864752 w 872078"/>
              <a:gd name="connsiteY7" fmla="*/ 246075 h 770067"/>
              <a:gd name="connsiteX0" fmla="*/ 865409 w 872735"/>
              <a:gd name="connsiteY0" fmla="*/ 246075 h 785741"/>
              <a:gd name="connsiteX1" fmla="*/ 746495 w 872735"/>
              <a:gd name="connsiteY1" fmla="*/ 1290 h 785741"/>
              <a:gd name="connsiteX2" fmla="*/ 151931 w 872735"/>
              <a:gd name="connsiteY2" fmla="*/ 361404 h 785741"/>
              <a:gd name="connsiteX3" fmla="*/ 8416 w 872735"/>
              <a:gd name="connsiteY3" fmla="*/ 607156 h 785741"/>
              <a:gd name="connsiteX4" fmla="*/ 385657 w 872735"/>
              <a:gd name="connsiteY4" fmla="*/ 783511 h 785741"/>
              <a:gd name="connsiteX5" fmla="*/ 578377 w 872735"/>
              <a:gd name="connsiteY5" fmla="*/ 684566 h 785741"/>
              <a:gd name="connsiteX6" fmla="*/ 618098 w 872735"/>
              <a:gd name="connsiteY6" fmla="*/ 378833 h 785741"/>
              <a:gd name="connsiteX7" fmla="*/ 865409 w 872735"/>
              <a:gd name="connsiteY7" fmla="*/ 246075 h 785741"/>
              <a:gd name="connsiteX0" fmla="*/ 881811 w 887702"/>
              <a:gd name="connsiteY0" fmla="*/ 175837 h 789001"/>
              <a:gd name="connsiteX1" fmla="*/ 746495 w 887702"/>
              <a:gd name="connsiteY1" fmla="*/ 4550 h 789001"/>
              <a:gd name="connsiteX2" fmla="*/ 151931 w 887702"/>
              <a:gd name="connsiteY2" fmla="*/ 364664 h 789001"/>
              <a:gd name="connsiteX3" fmla="*/ 8416 w 887702"/>
              <a:gd name="connsiteY3" fmla="*/ 610416 h 789001"/>
              <a:gd name="connsiteX4" fmla="*/ 385657 w 887702"/>
              <a:gd name="connsiteY4" fmla="*/ 786771 h 789001"/>
              <a:gd name="connsiteX5" fmla="*/ 578377 w 887702"/>
              <a:gd name="connsiteY5" fmla="*/ 687826 h 789001"/>
              <a:gd name="connsiteX6" fmla="*/ 618098 w 887702"/>
              <a:gd name="connsiteY6" fmla="*/ 382093 h 789001"/>
              <a:gd name="connsiteX7" fmla="*/ 881811 w 887702"/>
              <a:gd name="connsiteY7" fmla="*/ 175837 h 789001"/>
              <a:gd name="connsiteX0" fmla="*/ 825769 w 839758"/>
              <a:gd name="connsiteY0" fmla="*/ 148871 h 791388"/>
              <a:gd name="connsiteX1" fmla="*/ 746495 w 839758"/>
              <a:gd name="connsiteY1" fmla="*/ 6937 h 791388"/>
              <a:gd name="connsiteX2" fmla="*/ 151931 w 839758"/>
              <a:gd name="connsiteY2" fmla="*/ 367051 h 791388"/>
              <a:gd name="connsiteX3" fmla="*/ 8416 w 839758"/>
              <a:gd name="connsiteY3" fmla="*/ 612803 h 791388"/>
              <a:gd name="connsiteX4" fmla="*/ 385657 w 839758"/>
              <a:gd name="connsiteY4" fmla="*/ 789158 h 791388"/>
              <a:gd name="connsiteX5" fmla="*/ 578377 w 839758"/>
              <a:gd name="connsiteY5" fmla="*/ 690213 h 791388"/>
              <a:gd name="connsiteX6" fmla="*/ 618098 w 839758"/>
              <a:gd name="connsiteY6" fmla="*/ 384480 h 791388"/>
              <a:gd name="connsiteX7" fmla="*/ 825769 w 839758"/>
              <a:gd name="connsiteY7" fmla="*/ 148871 h 791388"/>
              <a:gd name="connsiteX0" fmla="*/ 828402 w 831202"/>
              <a:gd name="connsiteY0" fmla="*/ 102628 h 745145"/>
              <a:gd name="connsiteX1" fmla="*/ 698690 w 831202"/>
              <a:gd name="connsiteY1" fmla="*/ 9617 h 745145"/>
              <a:gd name="connsiteX2" fmla="*/ 154564 w 831202"/>
              <a:gd name="connsiteY2" fmla="*/ 320808 h 745145"/>
              <a:gd name="connsiteX3" fmla="*/ 11049 w 831202"/>
              <a:gd name="connsiteY3" fmla="*/ 566560 h 745145"/>
              <a:gd name="connsiteX4" fmla="*/ 388290 w 831202"/>
              <a:gd name="connsiteY4" fmla="*/ 742915 h 745145"/>
              <a:gd name="connsiteX5" fmla="*/ 581010 w 831202"/>
              <a:gd name="connsiteY5" fmla="*/ 643970 h 745145"/>
              <a:gd name="connsiteX6" fmla="*/ 620731 w 831202"/>
              <a:gd name="connsiteY6" fmla="*/ 338237 h 745145"/>
              <a:gd name="connsiteX7" fmla="*/ 828402 w 831202"/>
              <a:gd name="connsiteY7" fmla="*/ 102628 h 745145"/>
              <a:gd name="connsiteX0" fmla="*/ 827839 w 828290"/>
              <a:gd name="connsiteY0" fmla="*/ 51570 h 694087"/>
              <a:gd name="connsiteX1" fmla="*/ 658898 w 828290"/>
              <a:gd name="connsiteY1" fmla="*/ 17266 h 694087"/>
              <a:gd name="connsiteX2" fmla="*/ 154001 w 828290"/>
              <a:gd name="connsiteY2" fmla="*/ 269750 h 694087"/>
              <a:gd name="connsiteX3" fmla="*/ 10486 w 828290"/>
              <a:gd name="connsiteY3" fmla="*/ 515502 h 694087"/>
              <a:gd name="connsiteX4" fmla="*/ 387727 w 828290"/>
              <a:gd name="connsiteY4" fmla="*/ 691857 h 694087"/>
              <a:gd name="connsiteX5" fmla="*/ 580447 w 828290"/>
              <a:gd name="connsiteY5" fmla="*/ 592912 h 694087"/>
              <a:gd name="connsiteX6" fmla="*/ 620168 w 828290"/>
              <a:gd name="connsiteY6" fmla="*/ 287179 h 694087"/>
              <a:gd name="connsiteX7" fmla="*/ 827839 w 828290"/>
              <a:gd name="connsiteY7" fmla="*/ 51570 h 694087"/>
              <a:gd name="connsiteX0" fmla="*/ 791412 w 792191"/>
              <a:gd name="connsiteY0" fmla="*/ 107388 h 681413"/>
              <a:gd name="connsiteX1" fmla="*/ 658898 w 792191"/>
              <a:gd name="connsiteY1" fmla="*/ 4592 h 681413"/>
              <a:gd name="connsiteX2" fmla="*/ 154001 w 792191"/>
              <a:gd name="connsiteY2" fmla="*/ 257076 h 681413"/>
              <a:gd name="connsiteX3" fmla="*/ 10486 w 792191"/>
              <a:gd name="connsiteY3" fmla="*/ 502828 h 681413"/>
              <a:gd name="connsiteX4" fmla="*/ 387727 w 792191"/>
              <a:gd name="connsiteY4" fmla="*/ 679183 h 681413"/>
              <a:gd name="connsiteX5" fmla="*/ 580447 w 792191"/>
              <a:gd name="connsiteY5" fmla="*/ 580238 h 681413"/>
              <a:gd name="connsiteX6" fmla="*/ 620168 w 792191"/>
              <a:gd name="connsiteY6" fmla="*/ 274505 h 681413"/>
              <a:gd name="connsiteX7" fmla="*/ 791412 w 792191"/>
              <a:gd name="connsiteY7" fmla="*/ 107388 h 681413"/>
              <a:gd name="connsiteX0" fmla="*/ 791412 w 1132174"/>
              <a:gd name="connsiteY0" fmla="*/ 112042 h 686067"/>
              <a:gd name="connsiteX1" fmla="*/ 658898 w 1132174"/>
              <a:gd name="connsiteY1" fmla="*/ 9246 h 686067"/>
              <a:gd name="connsiteX2" fmla="*/ 154001 w 1132174"/>
              <a:gd name="connsiteY2" fmla="*/ 261730 h 686067"/>
              <a:gd name="connsiteX3" fmla="*/ 10486 w 1132174"/>
              <a:gd name="connsiteY3" fmla="*/ 507482 h 686067"/>
              <a:gd name="connsiteX4" fmla="*/ 387727 w 1132174"/>
              <a:gd name="connsiteY4" fmla="*/ 683837 h 686067"/>
              <a:gd name="connsiteX5" fmla="*/ 580447 w 1132174"/>
              <a:gd name="connsiteY5" fmla="*/ 584892 h 686067"/>
              <a:gd name="connsiteX6" fmla="*/ 1129274 w 1132174"/>
              <a:gd name="connsiteY6" fmla="*/ 639353 h 686067"/>
              <a:gd name="connsiteX7" fmla="*/ 791412 w 1132174"/>
              <a:gd name="connsiteY7" fmla="*/ 112042 h 686067"/>
              <a:gd name="connsiteX0" fmla="*/ 791412 w 1129279"/>
              <a:gd name="connsiteY0" fmla="*/ 112042 h 710278"/>
              <a:gd name="connsiteX1" fmla="*/ 658898 w 1129279"/>
              <a:gd name="connsiteY1" fmla="*/ 9246 h 710278"/>
              <a:gd name="connsiteX2" fmla="*/ 154001 w 1129279"/>
              <a:gd name="connsiteY2" fmla="*/ 261730 h 710278"/>
              <a:gd name="connsiteX3" fmla="*/ 10486 w 1129279"/>
              <a:gd name="connsiteY3" fmla="*/ 507482 h 710278"/>
              <a:gd name="connsiteX4" fmla="*/ 387727 w 1129279"/>
              <a:gd name="connsiteY4" fmla="*/ 683837 h 710278"/>
              <a:gd name="connsiteX5" fmla="*/ 783424 w 1129279"/>
              <a:gd name="connsiteY5" fmla="*/ 666226 h 710278"/>
              <a:gd name="connsiteX6" fmla="*/ 1129274 w 1129279"/>
              <a:gd name="connsiteY6" fmla="*/ 639353 h 710278"/>
              <a:gd name="connsiteX7" fmla="*/ 791412 w 1129279"/>
              <a:gd name="connsiteY7" fmla="*/ 112042 h 710278"/>
              <a:gd name="connsiteX0" fmla="*/ 791412 w 1138338"/>
              <a:gd name="connsiteY0" fmla="*/ 112042 h 705775"/>
              <a:gd name="connsiteX1" fmla="*/ 658898 w 1138338"/>
              <a:gd name="connsiteY1" fmla="*/ 9246 h 705775"/>
              <a:gd name="connsiteX2" fmla="*/ 154001 w 1138338"/>
              <a:gd name="connsiteY2" fmla="*/ 261730 h 705775"/>
              <a:gd name="connsiteX3" fmla="*/ 10486 w 1138338"/>
              <a:gd name="connsiteY3" fmla="*/ 507482 h 705775"/>
              <a:gd name="connsiteX4" fmla="*/ 387727 w 1138338"/>
              <a:gd name="connsiteY4" fmla="*/ 683837 h 705775"/>
              <a:gd name="connsiteX5" fmla="*/ 1129274 w 1138338"/>
              <a:gd name="connsiteY5" fmla="*/ 639353 h 705775"/>
              <a:gd name="connsiteX6" fmla="*/ 791412 w 1138338"/>
              <a:gd name="connsiteY6" fmla="*/ 112042 h 705775"/>
              <a:gd name="connsiteX0" fmla="*/ 1129274 w 1133235"/>
              <a:gd name="connsiteY0" fmla="*/ 640782 h 713429"/>
              <a:gd name="connsiteX1" fmla="*/ 658898 w 1133235"/>
              <a:gd name="connsiteY1" fmla="*/ 10675 h 713429"/>
              <a:gd name="connsiteX2" fmla="*/ 154001 w 1133235"/>
              <a:gd name="connsiteY2" fmla="*/ 263159 h 713429"/>
              <a:gd name="connsiteX3" fmla="*/ 10486 w 1133235"/>
              <a:gd name="connsiteY3" fmla="*/ 508911 h 713429"/>
              <a:gd name="connsiteX4" fmla="*/ 387727 w 1133235"/>
              <a:gd name="connsiteY4" fmla="*/ 685266 h 713429"/>
              <a:gd name="connsiteX5" fmla="*/ 1129274 w 1133235"/>
              <a:gd name="connsiteY5" fmla="*/ 640782 h 713429"/>
              <a:gd name="connsiteX0" fmla="*/ 1129274 w 1146959"/>
              <a:gd name="connsiteY0" fmla="*/ 640782 h 665013"/>
              <a:gd name="connsiteX1" fmla="*/ 658898 w 1146959"/>
              <a:gd name="connsiteY1" fmla="*/ 10675 h 665013"/>
              <a:gd name="connsiteX2" fmla="*/ 154001 w 1146959"/>
              <a:gd name="connsiteY2" fmla="*/ 263159 h 665013"/>
              <a:gd name="connsiteX3" fmla="*/ 10486 w 1146959"/>
              <a:gd name="connsiteY3" fmla="*/ 508911 h 665013"/>
              <a:gd name="connsiteX4" fmla="*/ 1129274 w 1146959"/>
              <a:gd name="connsiteY4" fmla="*/ 640782 h 665013"/>
              <a:gd name="connsiteX0" fmla="*/ 1042650 w 1055816"/>
              <a:gd name="connsiteY0" fmla="*/ 641798 h 717747"/>
              <a:gd name="connsiteX1" fmla="*/ 572274 w 1055816"/>
              <a:gd name="connsiteY1" fmla="*/ 11691 h 717747"/>
              <a:gd name="connsiteX2" fmla="*/ 67377 w 1055816"/>
              <a:gd name="connsiteY2" fmla="*/ 264175 h 717747"/>
              <a:gd name="connsiteX3" fmla="*/ 30342 w 1055816"/>
              <a:gd name="connsiteY3" fmla="*/ 664849 h 717747"/>
              <a:gd name="connsiteX4" fmla="*/ 1042650 w 1055816"/>
              <a:gd name="connsiteY4" fmla="*/ 641798 h 717747"/>
              <a:gd name="connsiteX0" fmla="*/ 1059284 w 1071905"/>
              <a:gd name="connsiteY0" fmla="*/ 637578 h 710183"/>
              <a:gd name="connsiteX1" fmla="*/ 588908 w 1071905"/>
              <a:gd name="connsiteY1" fmla="*/ 7471 h 710183"/>
              <a:gd name="connsiteX2" fmla="*/ 210456 w 1071905"/>
              <a:gd name="connsiteY2" fmla="*/ 314178 h 710183"/>
              <a:gd name="connsiteX3" fmla="*/ 46976 w 1071905"/>
              <a:gd name="connsiteY3" fmla="*/ 660629 h 710183"/>
              <a:gd name="connsiteX4" fmla="*/ 1059284 w 1071905"/>
              <a:gd name="connsiteY4" fmla="*/ 637578 h 710183"/>
              <a:gd name="connsiteX0" fmla="*/ 1021366 w 1034700"/>
              <a:gd name="connsiteY0" fmla="*/ 630128 h 722636"/>
              <a:gd name="connsiteX1" fmla="*/ 550990 w 1034700"/>
              <a:gd name="connsiteY1" fmla="*/ 21 h 722636"/>
              <a:gd name="connsiteX2" fmla="*/ 9058 w 1034700"/>
              <a:gd name="connsiteY2" fmla="*/ 653179 h 722636"/>
              <a:gd name="connsiteX3" fmla="*/ 1021366 w 1034700"/>
              <a:gd name="connsiteY3" fmla="*/ 630128 h 722636"/>
              <a:gd name="connsiteX0" fmla="*/ 1024419 w 1034448"/>
              <a:gd name="connsiteY0" fmla="*/ 645619 h 740045"/>
              <a:gd name="connsiteX1" fmla="*/ 500803 w 1034448"/>
              <a:gd name="connsiteY1" fmla="*/ 20 h 740045"/>
              <a:gd name="connsiteX2" fmla="*/ 12111 w 1034448"/>
              <a:gd name="connsiteY2" fmla="*/ 668670 h 740045"/>
              <a:gd name="connsiteX3" fmla="*/ 1024419 w 1034448"/>
              <a:gd name="connsiteY3" fmla="*/ 645619 h 740045"/>
              <a:gd name="connsiteX0" fmla="*/ 978911 w 987218"/>
              <a:gd name="connsiteY0" fmla="*/ 645605 h 732924"/>
              <a:gd name="connsiteX1" fmla="*/ 455295 w 987218"/>
              <a:gd name="connsiteY1" fmla="*/ 6 h 732924"/>
              <a:gd name="connsiteX2" fmla="*/ 13188 w 987218"/>
              <a:gd name="connsiteY2" fmla="*/ 657037 h 732924"/>
              <a:gd name="connsiteX3" fmla="*/ 978911 w 987218"/>
              <a:gd name="connsiteY3" fmla="*/ 645605 h 732924"/>
              <a:gd name="connsiteX0" fmla="*/ 975128 w 983435"/>
              <a:gd name="connsiteY0" fmla="*/ 645605 h 731233"/>
              <a:gd name="connsiteX1" fmla="*/ 451512 w 983435"/>
              <a:gd name="connsiteY1" fmla="*/ 6 h 731233"/>
              <a:gd name="connsiteX2" fmla="*/ 9405 w 983435"/>
              <a:gd name="connsiteY2" fmla="*/ 657037 h 731233"/>
              <a:gd name="connsiteX3" fmla="*/ 216806 w 983435"/>
              <a:gd name="connsiteY3" fmla="*/ 714663 h 731233"/>
              <a:gd name="connsiteX4" fmla="*/ 975128 w 983435"/>
              <a:gd name="connsiteY4" fmla="*/ 645605 h 731233"/>
              <a:gd name="connsiteX0" fmla="*/ 975128 w 983435"/>
              <a:gd name="connsiteY0" fmla="*/ 645605 h 887787"/>
              <a:gd name="connsiteX1" fmla="*/ 451512 w 983435"/>
              <a:gd name="connsiteY1" fmla="*/ 6 h 887787"/>
              <a:gd name="connsiteX2" fmla="*/ 9405 w 983435"/>
              <a:gd name="connsiteY2" fmla="*/ 657037 h 887787"/>
              <a:gd name="connsiteX3" fmla="*/ 216806 w 983435"/>
              <a:gd name="connsiteY3" fmla="*/ 714663 h 887787"/>
              <a:gd name="connsiteX4" fmla="*/ 975128 w 983435"/>
              <a:gd name="connsiteY4" fmla="*/ 645605 h 887787"/>
              <a:gd name="connsiteX0" fmla="*/ 973137 w 983343"/>
              <a:gd name="connsiteY0" fmla="*/ 645605 h 805072"/>
              <a:gd name="connsiteX1" fmla="*/ 449521 w 983343"/>
              <a:gd name="connsiteY1" fmla="*/ 6 h 805072"/>
              <a:gd name="connsiteX2" fmla="*/ 7414 w 983343"/>
              <a:gd name="connsiteY2" fmla="*/ 657037 h 805072"/>
              <a:gd name="connsiteX3" fmla="*/ 214815 w 983343"/>
              <a:gd name="connsiteY3" fmla="*/ 714663 h 805072"/>
              <a:gd name="connsiteX4" fmla="*/ 751473 w 983343"/>
              <a:gd name="connsiteY4" fmla="*/ 803898 h 805072"/>
              <a:gd name="connsiteX5" fmla="*/ 973137 w 983343"/>
              <a:gd name="connsiteY5" fmla="*/ 645605 h 805072"/>
              <a:gd name="connsiteX0" fmla="*/ 973137 w 978801"/>
              <a:gd name="connsiteY0" fmla="*/ 645605 h 1156108"/>
              <a:gd name="connsiteX1" fmla="*/ 449521 w 978801"/>
              <a:gd name="connsiteY1" fmla="*/ 6 h 1156108"/>
              <a:gd name="connsiteX2" fmla="*/ 7414 w 978801"/>
              <a:gd name="connsiteY2" fmla="*/ 657037 h 1156108"/>
              <a:gd name="connsiteX3" fmla="*/ 214815 w 978801"/>
              <a:gd name="connsiteY3" fmla="*/ 714663 h 1156108"/>
              <a:gd name="connsiteX4" fmla="*/ 696103 w 978801"/>
              <a:gd name="connsiteY4" fmla="*/ 1155881 h 1156108"/>
              <a:gd name="connsiteX5" fmla="*/ 973137 w 978801"/>
              <a:gd name="connsiteY5" fmla="*/ 645605 h 1156108"/>
              <a:gd name="connsiteX0" fmla="*/ 969210 w 974874"/>
              <a:gd name="connsiteY0" fmla="*/ 645605 h 1184568"/>
              <a:gd name="connsiteX1" fmla="*/ 445594 w 974874"/>
              <a:gd name="connsiteY1" fmla="*/ 6 h 1184568"/>
              <a:gd name="connsiteX2" fmla="*/ 3487 w 974874"/>
              <a:gd name="connsiteY2" fmla="*/ 657037 h 1184568"/>
              <a:gd name="connsiteX3" fmla="*/ 266258 w 974874"/>
              <a:gd name="connsiteY3" fmla="*/ 1175711 h 1184568"/>
              <a:gd name="connsiteX4" fmla="*/ 692176 w 974874"/>
              <a:gd name="connsiteY4" fmla="*/ 1155881 h 1184568"/>
              <a:gd name="connsiteX5" fmla="*/ 969210 w 974874"/>
              <a:gd name="connsiteY5" fmla="*/ 645605 h 1184568"/>
              <a:gd name="connsiteX0" fmla="*/ 969210 w 971382"/>
              <a:gd name="connsiteY0" fmla="*/ 645605 h 1197391"/>
              <a:gd name="connsiteX1" fmla="*/ 445594 w 971382"/>
              <a:gd name="connsiteY1" fmla="*/ 6 h 1197391"/>
              <a:gd name="connsiteX2" fmla="*/ 3487 w 971382"/>
              <a:gd name="connsiteY2" fmla="*/ 657037 h 1197391"/>
              <a:gd name="connsiteX3" fmla="*/ 266258 w 971382"/>
              <a:gd name="connsiteY3" fmla="*/ 1175711 h 1197391"/>
              <a:gd name="connsiteX4" fmla="*/ 615510 w 971382"/>
              <a:gd name="connsiteY4" fmla="*/ 1190584 h 1197391"/>
              <a:gd name="connsiteX5" fmla="*/ 969210 w 971382"/>
              <a:gd name="connsiteY5" fmla="*/ 645605 h 1197391"/>
              <a:gd name="connsiteX0" fmla="*/ 956433 w 958709"/>
              <a:gd name="connsiteY0" fmla="*/ 551413 h 1197392"/>
              <a:gd name="connsiteX1" fmla="*/ 445594 w 958709"/>
              <a:gd name="connsiteY1" fmla="*/ 7 h 1197392"/>
              <a:gd name="connsiteX2" fmla="*/ 3487 w 958709"/>
              <a:gd name="connsiteY2" fmla="*/ 657038 h 1197392"/>
              <a:gd name="connsiteX3" fmla="*/ 266258 w 958709"/>
              <a:gd name="connsiteY3" fmla="*/ 1175712 h 1197392"/>
              <a:gd name="connsiteX4" fmla="*/ 615510 w 958709"/>
              <a:gd name="connsiteY4" fmla="*/ 1190585 h 1197392"/>
              <a:gd name="connsiteX5" fmla="*/ 956433 w 958709"/>
              <a:gd name="connsiteY5" fmla="*/ 551413 h 1197392"/>
              <a:gd name="connsiteX0" fmla="*/ 956433 w 958709"/>
              <a:gd name="connsiteY0" fmla="*/ 551413 h 1197392"/>
              <a:gd name="connsiteX1" fmla="*/ 445594 w 958709"/>
              <a:gd name="connsiteY1" fmla="*/ 7 h 1197392"/>
              <a:gd name="connsiteX2" fmla="*/ 3487 w 958709"/>
              <a:gd name="connsiteY2" fmla="*/ 577718 h 1197392"/>
              <a:gd name="connsiteX3" fmla="*/ 266258 w 958709"/>
              <a:gd name="connsiteY3" fmla="*/ 1175712 h 1197392"/>
              <a:gd name="connsiteX4" fmla="*/ 615510 w 958709"/>
              <a:gd name="connsiteY4" fmla="*/ 1190585 h 1197392"/>
              <a:gd name="connsiteX5" fmla="*/ 956433 w 958709"/>
              <a:gd name="connsiteY5" fmla="*/ 551413 h 1197392"/>
              <a:gd name="connsiteX0" fmla="*/ 939396 w 941827"/>
              <a:gd name="connsiteY0" fmla="*/ 541498 h 1197392"/>
              <a:gd name="connsiteX1" fmla="*/ 445594 w 941827"/>
              <a:gd name="connsiteY1" fmla="*/ 7 h 1197392"/>
              <a:gd name="connsiteX2" fmla="*/ 3487 w 941827"/>
              <a:gd name="connsiteY2" fmla="*/ 577718 h 1197392"/>
              <a:gd name="connsiteX3" fmla="*/ 266258 w 941827"/>
              <a:gd name="connsiteY3" fmla="*/ 1175712 h 1197392"/>
              <a:gd name="connsiteX4" fmla="*/ 615510 w 941827"/>
              <a:gd name="connsiteY4" fmla="*/ 1190585 h 1197392"/>
              <a:gd name="connsiteX5" fmla="*/ 939396 w 941827"/>
              <a:gd name="connsiteY5" fmla="*/ 541498 h 1197392"/>
              <a:gd name="connsiteX0" fmla="*/ 939396 w 941827"/>
              <a:gd name="connsiteY0" fmla="*/ 541498 h 1197392"/>
              <a:gd name="connsiteX1" fmla="*/ 445594 w 941827"/>
              <a:gd name="connsiteY1" fmla="*/ 7 h 1197392"/>
              <a:gd name="connsiteX2" fmla="*/ 3487 w 941827"/>
              <a:gd name="connsiteY2" fmla="*/ 577718 h 1197392"/>
              <a:gd name="connsiteX3" fmla="*/ 266258 w 941827"/>
              <a:gd name="connsiteY3" fmla="*/ 1175712 h 1197392"/>
              <a:gd name="connsiteX4" fmla="*/ 615510 w 941827"/>
              <a:gd name="connsiteY4" fmla="*/ 1190585 h 1197392"/>
              <a:gd name="connsiteX5" fmla="*/ 939396 w 941827"/>
              <a:gd name="connsiteY5" fmla="*/ 541498 h 1197392"/>
              <a:gd name="connsiteX0" fmla="*/ 936970 w 939401"/>
              <a:gd name="connsiteY0" fmla="*/ 541498 h 1197392"/>
              <a:gd name="connsiteX1" fmla="*/ 443168 w 939401"/>
              <a:gd name="connsiteY1" fmla="*/ 7 h 1197392"/>
              <a:gd name="connsiteX2" fmla="*/ 1061 w 939401"/>
              <a:gd name="connsiteY2" fmla="*/ 577718 h 1197392"/>
              <a:gd name="connsiteX3" fmla="*/ 263832 w 939401"/>
              <a:gd name="connsiteY3" fmla="*/ 1175712 h 1197392"/>
              <a:gd name="connsiteX4" fmla="*/ 613084 w 939401"/>
              <a:gd name="connsiteY4" fmla="*/ 1190585 h 1197392"/>
              <a:gd name="connsiteX5" fmla="*/ 936970 w 939401"/>
              <a:gd name="connsiteY5" fmla="*/ 541498 h 1197392"/>
              <a:gd name="connsiteX0" fmla="*/ 932726 w 935157"/>
              <a:gd name="connsiteY0" fmla="*/ 541498 h 1197392"/>
              <a:gd name="connsiteX1" fmla="*/ 438924 w 935157"/>
              <a:gd name="connsiteY1" fmla="*/ 7 h 1197392"/>
              <a:gd name="connsiteX2" fmla="*/ 1076 w 935157"/>
              <a:gd name="connsiteY2" fmla="*/ 622335 h 1197392"/>
              <a:gd name="connsiteX3" fmla="*/ 259588 w 935157"/>
              <a:gd name="connsiteY3" fmla="*/ 1175712 h 1197392"/>
              <a:gd name="connsiteX4" fmla="*/ 608840 w 935157"/>
              <a:gd name="connsiteY4" fmla="*/ 1190585 h 1197392"/>
              <a:gd name="connsiteX5" fmla="*/ 932726 w 935157"/>
              <a:gd name="connsiteY5" fmla="*/ 541498 h 1197392"/>
              <a:gd name="connsiteX0" fmla="*/ 937741 w 940172"/>
              <a:gd name="connsiteY0" fmla="*/ 541498 h 1196016"/>
              <a:gd name="connsiteX1" fmla="*/ 443939 w 940172"/>
              <a:gd name="connsiteY1" fmla="*/ 7 h 1196016"/>
              <a:gd name="connsiteX2" fmla="*/ 6091 w 940172"/>
              <a:gd name="connsiteY2" fmla="*/ 622335 h 1196016"/>
              <a:gd name="connsiteX3" fmla="*/ 226270 w 940172"/>
              <a:gd name="connsiteY3" fmla="*/ 1170754 h 1196016"/>
              <a:gd name="connsiteX4" fmla="*/ 613855 w 940172"/>
              <a:gd name="connsiteY4" fmla="*/ 1190585 h 1196016"/>
              <a:gd name="connsiteX5" fmla="*/ 937741 w 940172"/>
              <a:gd name="connsiteY5" fmla="*/ 541498 h 1196016"/>
              <a:gd name="connsiteX0" fmla="*/ 934786 w 937217"/>
              <a:gd name="connsiteY0" fmla="*/ 541498 h 1204492"/>
              <a:gd name="connsiteX1" fmla="*/ 440984 w 937217"/>
              <a:gd name="connsiteY1" fmla="*/ 7 h 1204492"/>
              <a:gd name="connsiteX2" fmla="*/ 3136 w 937217"/>
              <a:gd name="connsiteY2" fmla="*/ 622335 h 1204492"/>
              <a:gd name="connsiteX3" fmla="*/ 270166 w 937217"/>
              <a:gd name="connsiteY3" fmla="*/ 1190584 h 1204492"/>
              <a:gd name="connsiteX4" fmla="*/ 610900 w 937217"/>
              <a:gd name="connsiteY4" fmla="*/ 1190585 h 1204492"/>
              <a:gd name="connsiteX5" fmla="*/ 934786 w 937217"/>
              <a:gd name="connsiteY5" fmla="*/ 541498 h 1204492"/>
              <a:gd name="connsiteX0" fmla="*/ 943174 w 945605"/>
              <a:gd name="connsiteY0" fmla="*/ 541498 h 1204492"/>
              <a:gd name="connsiteX1" fmla="*/ 449372 w 945605"/>
              <a:gd name="connsiteY1" fmla="*/ 7 h 1204492"/>
              <a:gd name="connsiteX2" fmla="*/ 3006 w 945605"/>
              <a:gd name="connsiteY2" fmla="*/ 547973 h 1204492"/>
              <a:gd name="connsiteX3" fmla="*/ 278554 w 945605"/>
              <a:gd name="connsiteY3" fmla="*/ 1190584 h 1204492"/>
              <a:gd name="connsiteX4" fmla="*/ 619288 w 945605"/>
              <a:gd name="connsiteY4" fmla="*/ 1190585 h 1204492"/>
              <a:gd name="connsiteX5" fmla="*/ 943174 w 945605"/>
              <a:gd name="connsiteY5" fmla="*/ 541498 h 1204492"/>
              <a:gd name="connsiteX0" fmla="*/ 942972 w 945577"/>
              <a:gd name="connsiteY0" fmla="*/ 293636 h 956630"/>
              <a:gd name="connsiteX1" fmla="*/ 442515 w 945577"/>
              <a:gd name="connsiteY1" fmla="*/ 20 h 956630"/>
              <a:gd name="connsiteX2" fmla="*/ 2804 w 945577"/>
              <a:gd name="connsiteY2" fmla="*/ 300111 h 956630"/>
              <a:gd name="connsiteX3" fmla="*/ 278352 w 945577"/>
              <a:gd name="connsiteY3" fmla="*/ 942722 h 956630"/>
              <a:gd name="connsiteX4" fmla="*/ 619086 w 945577"/>
              <a:gd name="connsiteY4" fmla="*/ 942723 h 956630"/>
              <a:gd name="connsiteX5" fmla="*/ 942972 w 945577"/>
              <a:gd name="connsiteY5" fmla="*/ 293636 h 956630"/>
              <a:gd name="connsiteX0" fmla="*/ 1164441 w 1167046"/>
              <a:gd name="connsiteY0" fmla="*/ 293636 h 956630"/>
              <a:gd name="connsiteX1" fmla="*/ 663984 w 1167046"/>
              <a:gd name="connsiteY1" fmla="*/ 20 h 956630"/>
              <a:gd name="connsiteX2" fmla="*/ 1331 w 1167046"/>
              <a:gd name="connsiteY2" fmla="*/ 381445 h 956630"/>
              <a:gd name="connsiteX3" fmla="*/ 499821 w 1167046"/>
              <a:gd name="connsiteY3" fmla="*/ 942722 h 956630"/>
              <a:gd name="connsiteX4" fmla="*/ 840555 w 1167046"/>
              <a:gd name="connsiteY4" fmla="*/ 942723 h 956630"/>
              <a:gd name="connsiteX5" fmla="*/ 1164441 w 1167046"/>
              <a:gd name="connsiteY5" fmla="*/ 293636 h 956630"/>
              <a:gd name="connsiteX0" fmla="*/ 1165150 w 1167755"/>
              <a:gd name="connsiteY0" fmla="*/ 293636 h 943080"/>
              <a:gd name="connsiteX1" fmla="*/ 664693 w 1167755"/>
              <a:gd name="connsiteY1" fmla="*/ 20 h 943080"/>
              <a:gd name="connsiteX2" fmla="*/ 2040 w 1167755"/>
              <a:gd name="connsiteY2" fmla="*/ 381445 h 943080"/>
              <a:gd name="connsiteX3" fmla="*/ 467255 w 1167755"/>
              <a:gd name="connsiteY3" fmla="*/ 659990 h 943080"/>
              <a:gd name="connsiteX4" fmla="*/ 841264 w 1167755"/>
              <a:gd name="connsiteY4" fmla="*/ 942723 h 943080"/>
              <a:gd name="connsiteX5" fmla="*/ 1165150 w 1167755"/>
              <a:gd name="connsiteY5" fmla="*/ 293636 h 943080"/>
              <a:gd name="connsiteX0" fmla="*/ 1165150 w 1370643"/>
              <a:gd name="connsiteY0" fmla="*/ 293631 h 667763"/>
              <a:gd name="connsiteX1" fmla="*/ 664693 w 1370643"/>
              <a:gd name="connsiteY1" fmla="*/ 15 h 667763"/>
              <a:gd name="connsiteX2" fmla="*/ 2040 w 1370643"/>
              <a:gd name="connsiteY2" fmla="*/ 381440 h 667763"/>
              <a:gd name="connsiteX3" fmla="*/ 467255 w 1370643"/>
              <a:gd name="connsiteY3" fmla="*/ 659985 h 667763"/>
              <a:gd name="connsiteX4" fmla="*/ 1327078 w 1370643"/>
              <a:gd name="connsiteY4" fmla="*/ 632874 h 667763"/>
              <a:gd name="connsiteX5" fmla="*/ 1165150 w 1370643"/>
              <a:gd name="connsiteY5" fmla="*/ 293631 h 667763"/>
              <a:gd name="connsiteX0" fmla="*/ 1571104 w 1600412"/>
              <a:gd name="connsiteY0" fmla="*/ 312994 h 667761"/>
              <a:gd name="connsiteX1" fmla="*/ 664693 w 1600412"/>
              <a:gd name="connsiteY1" fmla="*/ 13 h 667761"/>
              <a:gd name="connsiteX2" fmla="*/ 2040 w 1600412"/>
              <a:gd name="connsiteY2" fmla="*/ 381438 h 667761"/>
              <a:gd name="connsiteX3" fmla="*/ 467255 w 1600412"/>
              <a:gd name="connsiteY3" fmla="*/ 659983 h 667761"/>
              <a:gd name="connsiteX4" fmla="*/ 1327078 w 1600412"/>
              <a:gd name="connsiteY4" fmla="*/ 632872 h 667761"/>
              <a:gd name="connsiteX5" fmla="*/ 1571104 w 1600412"/>
              <a:gd name="connsiteY5" fmla="*/ 312994 h 667761"/>
              <a:gd name="connsiteX0" fmla="*/ 1571104 w 1806742"/>
              <a:gd name="connsiteY0" fmla="*/ 312994 h 675484"/>
              <a:gd name="connsiteX1" fmla="*/ 664693 w 1806742"/>
              <a:gd name="connsiteY1" fmla="*/ 13 h 675484"/>
              <a:gd name="connsiteX2" fmla="*/ 2040 w 1806742"/>
              <a:gd name="connsiteY2" fmla="*/ 381438 h 675484"/>
              <a:gd name="connsiteX3" fmla="*/ 467255 w 1806742"/>
              <a:gd name="connsiteY3" fmla="*/ 659983 h 675484"/>
              <a:gd name="connsiteX4" fmla="*/ 1756324 w 1806742"/>
              <a:gd name="connsiteY4" fmla="*/ 663856 h 675484"/>
              <a:gd name="connsiteX5" fmla="*/ 1571104 w 1806742"/>
              <a:gd name="connsiteY5" fmla="*/ 312994 h 675484"/>
              <a:gd name="connsiteX0" fmla="*/ 1581037 w 1816675"/>
              <a:gd name="connsiteY0" fmla="*/ 312994 h 675484"/>
              <a:gd name="connsiteX1" fmla="*/ 674626 w 1816675"/>
              <a:gd name="connsiteY1" fmla="*/ 13 h 675484"/>
              <a:gd name="connsiteX2" fmla="*/ 1991 w 1816675"/>
              <a:gd name="connsiteY2" fmla="*/ 412423 h 675484"/>
              <a:gd name="connsiteX3" fmla="*/ 477188 w 1816675"/>
              <a:gd name="connsiteY3" fmla="*/ 659983 h 675484"/>
              <a:gd name="connsiteX4" fmla="*/ 1766257 w 1816675"/>
              <a:gd name="connsiteY4" fmla="*/ 663856 h 675484"/>
              <a:gd name="connsiteX5" fmla="*/ 1581037 w 1816675"/>
              <a:gd name="connsiteY5" fmla="*/ 312994 h 675484"/>
              <a:gd name="connsiteX0" fmla="*/ 1580669 w 1816307"/>
              <a:gd name="connsiteY0" fmla="*/ 312994 h 668568"/>
              <a:gd name="connsiteX1" fmla="*/ 674258 w 1816307"/>
              <a:gd name="connsiteY1" fmla="*/ 13 h 668568"/>
              <a:gd name="connsiteX2" fmla="*/ 1623 w 1816307"/>
              <a:gd name="connsiteY2" fmla="*/ 412423 h 668568"/>
              <a:gd name="connsiteX3" fmla="*/ 493458 w 1816307"/>
              <a:gd name="connsiteY3" fmla="*/ 640618 h 668568"/>
              <a:gd name="connsiteX4" fmla="*/ 1765889 w 1816307"/>
              <a:gd name="connsiteY4" fmla="*/ 663856 h 668568"/>
              <a:gd name="connsiteX5" fmla="*/ 1580669 w 1816307"/>
              <a:gd name="connsiteY5" fmla="*/ 312994 h 668568"/>
              <a:gd name="connsiteX0" fmla="*/ 1580669 w 1816307"/>
              <a:gd name="connsiteY0" fmla="*/ 312994 h 654526"/>
              <a:gd name="connsiteX1" fmla="*/ 674258 w 1816307"/>
              <a:gd name="connsiteY1" fmla="*/ 13 h 654526"/>
              <a:gd name="connsiteX2" fmla="*/ 1623 w 1816307"/>
              <a:gd name="connsiteY2" fmla="*/ 412423 h 654526"/>
              <a:gd name="connsiteX3" fmla="*/ 493458 w 1816307"/>
              <a:gd name="connsiteY3" fmla="*/ 640618 h 654526"/>
              <a:gd name="connsiteX4" fmla="*/ 1765889 w 1816307"/>
              <a:gd name="connsiteY4" fmla="*/ 640618 h 654526"/>
              <a:gd name="connsiteX5" fmla="*/ 1580669 w 1816307"/>
              <a:gd name="connsiteY5" fmla="*/ 312994 h 654526"/>
              <a:gd name="connsiteX0" fmla="*/ 1772312 w 2007950"/>
              <a:gd name="connsiteY0" fmla="*/ 312994 h 867022"/>
              <a:gd name="connsiteX1" fmla="*/ 865901 w 2007950"/>
              <a:gd name="connsiteY1" fmla="*/ 13 h 867022"/>
              <a:gd name="connsiteX2" fmla="*/ 193266 w 2007950"/>
              <a:gd name="connsiteY2" fmla="*/ 412423 h 867022"/>
              <a:gd name="connsiteX3" fmla="*/ 49550 w 2007950"/>
              <a:gd name="connsiteY3" fmla="*/ 865255 h 867022"/>
              <a:gd name="connsiteX4" fmla="*/ 1957532 w 2007950"/>
              <a:gd name="connsiteY4" fmla="*/ 640618 h 867022"/>
              <a:gd name="connsiteX5" fmla="*/ 1772312 w 2007950"/>
              <a:gd name="connsiteY5" fmla="*/ 312994 h 867022"/>
              <a:gd name="connsiteX0" fmla="*/ 1772012 w 2007650"/>
              <a:gd name="connsiteY0" fmla="*/ 312994 h 883274"/>
              <a:gd name="connsiteX1" fmla="*/ 865601 w 2007650"/>
              <a:gd name="connsiteY1" fmla="*/ 13 h 883274"/>
              <a:gd name="connsiteX2" fmla="*/ 192966 w 2007650"/>
              <a:gd name="connsiteY2" fmla="*/ 412423 h 883274"/>
              <a:gd name="connsiteX3" fmla="*/ 49250 w 2007650"/>
              <a:gd name="connsiteY3" fmla="*/ 865255 h 883274"/>
              <a:gd name="connsiteX4" fmla="*/ 932885 w 2007650"/>
              <a:gd name="connsiteY4" fmla="*/ 778430 h 883274"/>
              <a:gd name="connsiteX5" fmla="*/ 1957232 w 2007650"/>
              <a:gd name="connsiteY5" fmla="*/ 640618 h 883274"/>
              <a:gd name="connsiteX6" fmla="*/ 1772012 w 2007650"/>
              <a:gd name="connsiteY6" fmla="*/ 312994 h 883274"/>
              <a:gd name="connsiteX0" fmla="*/ 1772012 w 2007650"/>
              <a:gd name="connsiteY0" fmla="*/ 312994 h 900511"/>
              <a:gd name="connsiteX1" fmla="*/ 865601 w 2007650"/>
              <a:gd name="connsiteY1" fmla="*/ 13 h 900511"/>
              <a:gd name="connsiteX2" fmla="*/ 192966 w 2007650"/>
              <a:gd name="connsiteY2" fmla="*/ 412423 h 900511"/>
              <a:gd name="connsiteX3" fmla="*/ 49250 w 2007650"/>
              <a:gd name="connsiteY3" fmla="*/ 865255 h 900511"/>
              <a:gd name="connsiteX4" fmla="*/ 590153 w 2007650"/>
              <a:gd name="connsiteY4" fmla="*/ 859764 h 900511"/>
              <a:gd name="connsiteX5" fmla="*/ 1957232 w 2007650"/>
              <a:gd name="connsiteY5" fmla="*/ 640618 h 900511"/>
              <a:gd name="connsiteX6" fmla="*/ 1772012 w 2007650"/>
              <a:gd name="connsiteY6" fmla="*/ 312994 h 900511"/>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1042691 w 2007650"/>
              <a:gd name="connsiteY5" fmla="*/ 809414 h 893016"/>
              <a:gd name="connsiteX6" fmla="*/ 1957232 w 2007650"/>
              <a:gd name="connsiteY6" fmla="*/ 640618 h 893016"/>
              <a:gd name="connsiteX7" fmla="*/ 1772012 w 2007650"/>
              <a:gd name="connsiteY7"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93655 w 2007650"/>
              <a:gd name="connsiteY5" fmla="*/ 406617 h 893016"/>
              <a:gd name="connsiteX6" fmla="*/ 1957232 w 2007650"/>
              <a:gd name="connsiteY6" fmla="*/ 640618 h 893016"/>
              <a:gd name="connsiteX7" fmla="*/ 1772012 w 2007650"/>
              <a:gd name="connsiteY7"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93655 w 2007650"/>
              <a:gd name="connsiteY5" fmla="*/ 406617 h 893016"/>
              <a:gd name="connsiteX6" fmla="*/ 829732 w 2007650"/>
              <a:gd name="connsiteY6" fmla="*/ 445347 h 893016"/>
              <a:gd name="connsiteX7" fmla="*/ 1957232 w 2007650"/>
              <a:gd name="connsiteY7" fmla="*/ 640618 h 893016"/>
              <a:gd name="connsiteX8" fmla="*/ 1772012 w 2007650"/>
              <a:gd name="connsiteY8"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93655 w 2007650"/>
              <a:gd name="connsiteY5" fmla="*/ 406617 h 893016"/>
              <a:gd name="connsiteX6" fmla="*/ 846370 w 2007650"/>
              <a:gd name="connsiteY6" fmla="*/ 491823 h 893016"/>
              <a:gd name="connsiteX7" fmla="*/ 1957232 w 2007650"/>
              <a:gd name="connsiteY7" fmla="*/ 640618 h 893016"/>
              <a:gd name="connsiteX8" fmla="*/ 1772012 w 2007650"/>
              <a:gd name="connsiteY8"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93655 w 2007650"/>
              <a:gd name="connsiteY5" fmla="*/ 406617 h 893016"/>
              <a:gd name="connsiteX6" fmla="*/ 846370 w 2007650"/>
              <a:gd name="connsiteY6" fmla="*/ 491823 h 893016"/>
              <a:gd name="connsiteX7" fmla="*/ 1182446 w 2007650"/>
              <a:gd name="connsiteY7" fmla="*/ 553792 h 893016"/>
              <a:gd name="connsiteX8" fmla="*/ 1957232 w 2007650"/>
              <a:gd name="connsiteY8" fmla="*/ 640618 h 893016"/>
              <a:gd name="connsiteX9" fmla="*/ 1772012 w 2007650"/>
              <a:gd name="connsiteY9"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93655 w 2007650"/>
              <a:gd name="connsiteY5" fmla="*/ 406617 h 893016"/>
              <a:gd name="connsiteX6" fmla="*/ 846370 w 2007650"/>
              <a:gd name="connsiteY6" fmla="*/ 491823 h 893016"/>
              <a:gd name="connsiteX7" fmla="*/ 636738 w 2007650"/>
              <a:gd name="connsiteY7" fmla="*/ 759063 h 893016"/>
              <a:gd name="connsiteX8" fmla="*/ 1957232 w 2007650"/>
              <a:gd name="connsiteY8" fmla="*/ 640618 h 893016"/>
              <a:gd name="connsiteX9" fmla="*/ 1772012 w 2007650"/>
              <a:gd name="connsiteY9"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93655 w 2007650"/>
              <a:gd name="connsiteY5" fmla="*/ 406617 h 893016"/>
              <a:gd name="connsiteX6" fmla="*/ 846370 w 2007650"/>
              <a:gd name="connsiteY6" fmla="*/ 491823 h 893016"/>
              <a:gd name="connsiteX7" fmla="*/ 636738 w 2007650"/>
              <a:gd name="connsiteY7" fmla="*/ 759063 h 893016"/>
              <a:gd name="connsiteX8" fmla="*/ 1199084 w 2007650"/>
              <a:gd name="connsiteY8" fmla="*/ 739699 h 893016"/>
              <a:gd name="connsiteX9" fmla="*/ 1957232 w 2007650"/>
              <a:gd name="connsiteY9" fmla="*/ 640618 h 893016"/>
              <a:gd name="connsiteX10" fmla="*/ 1772012 w 2007650"/>
              <a:gd name="connsiteY10"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93655 w 2007650"/>
              <a:gd name="connsiteY5" fmla="*/ 406617 h 893016"/>
              <a:gd name="connsiteX6" fmla="*/ 846370 w 2007650"/>
              <a:gd name="connsiteY6" fmla="*/ 491823 h 893016"/>
              <a:gd name="connsiteX7" fmla="*/ 636738 w 2007650"/>
              <a:gd name="connsiteY7" fmla="*/ 759063 h 893016"/>
              <a:gd name="connsiteX8" fmla="*/ 1199084 w 2007650"/>
              <a:gd name="connsiteY8" fmla="*/ 832652 h 893016"/>
              <a:gd name="connsiteX9" fmla="*/ 1957232 w 2007650"/>
              <a:gd name="connsiteY9" fmla="*/ 640618 h 893016"/>
              <a:gd name="connsiteX10" fmla="*/ 1772012 w 2007650"/>
              <a:gd name="connsiteY10"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93655 w 2007650"/>
              <a:gd name="connsiteY5" fmla="*/ 406617 h 893016"/>
              <a:gd name="connsiteX6" fmla="*/ 846370 w 2007650"/>
              <a:gd name="connsiteY6" fmla="*/ 491823 h 893016"/>
              <a:gd name="connsiteX7" fmla="*/ 630083 w 2007650"/>
              <a:gd name="connsiteY7" fmla="*/ 824905 h 893016"/>
              <a:gd name="connsiteX8" fmla="*/ 1199084 w 2007650"/>
              <a:gd name="connsiteY8" fmla="*/ 832652 h 893016"/>
              <a:gd name="connsiteX9" fmla="*/ 1957232 w 2007650"/>
              <a:gd name="connsiteY9" fmla="*/ 640618 h 893016"/>
              <a:gd name="connsiteX10" fmla="*/ 1772012 w 2007650"/>
              <a:gd name="connsiteY10"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03813 w 2007650"/>
              <a:gd name="connsiteY5" fmla="*/ 429855 h 893016"/>
              <a:gd name="connsiteX6" fmla="*/ 846370 w 2007650"/>
              <a:gd name="connsiteY6" fmla="*/ 491823 h 893016"/>
              <a:gd name="connsiteX7" fmla="*/ 630083 w 2007650"/>
              <a:gd name="connsiteY7" fmla="*/ 824905 h 893016"/>
              <a:gd name="connsiteX8" fmla="*/ 1199084 w 2007650"/>
              <a:gd name="connsiteY8" fmla="*/ 832652 h 893016"/>
              <a:gd name="connsiteX9" fmla="*/ 1957232 w 2007650"/>
              <a:gd name="connsiteY9" fmla="*/ 640618 h 893016"/>
              <a:gd name="connsiteX10" fmla="*/ 1772012 w 2007650"/>
              <a:gd name="connsiteY10"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03813 w 2007650"/>
              <a:gd name="connsiteY5" fmla="*/ 429855 h 893016"/>
              <a:gd name="connsiteX6" fmla="*/ 846370 w 2007650"/>
              <a:gd name="connsiteY6" fmla="*/ 491823 h 893016"/>
              <a:gd name="connsiteX7" fmla="*/ 779820 w 2007650"/>
              <a:gd name="connsiteY7" fmla="*/ 635126 h 893016"/>
              <a:gd name="connsiteX8" fmla="*/ 630083 w 2007650"/>
              <a:gd name="connsiteY8" fmla="*/ 824905 h 893016"/>
              <a:gd name="connsiteX9" fmla="*/ 1199084 w 2007650"/>
              <a:gd name="connsiteY9" fmla="*/ 832652 h 893016"/>
              <a:gd name="connsiteX10" fmla="*/ 1957232 w 2007650"/>
              <a:gd name="connsiteY10" fmla="*/ 640618 h 893016"/>
              <a:gd name="connsiteX11" fmla="*/ 1772012 w 2007650"/>
              <a:gd name="connsiteY11"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03813 w 2007650"/>
              <a:gd name="connsiteY5" fmla="*/ 429855 h 893016"/>
              <a:gd name="connsiteX6" fmla="*/ 846370 w 2007650"/>
              <a:gd name="connsiteY6" fmla="*/ 491823 h 893016"/>
              <a:gd name="connsiteX7" fmla="*/ 670013 w 2007650"/>
              <a:gd name="connsiteY7" fmla="*/ 700968 h 893016"/>
              <a:gd name="connsiteX8" fmla="*/ 630083 w 2007650"/>
              <a:gd name="connsiteY8" fmla="*/ 824905 h 893016"/>
              <a:gd name="connsiteX9" fmla="*/ 1199084 w 2007650"/>
              <a:gd name="connsiteY9" fmla="*/ 832652 h 893016"/>
              <a:gd name="connsiteX10" fmla="*/ 1957232 w 2007650"/>
              <a:gd name="connsiteY10" fmla="*/ 640618 h 893016"/>
              <a:gd name="connsiteX11" fmla="*/ 1772012 w 2007650"/>
              <a:gd name="connsiteY11"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03813 w 2007650"/>
              <a:gd name="connsiteY5" fmla="*/ 429855 h 893016"/>
              <a:gd name="connsiteX6" fmla="*/ 846370 w 2007650"/>
              <a:gd name="connsiteY6" fmla="*/ 491823 h 893016"/>
              <a:gd name="connsiteX7" fmla="*/ 656703 w 2007650"/>
              <a:gd name="connsiteY7" fmla="*/ 697095 h 893016"/>
              <a:gd name="connsiteX8" fmla="*/ 630083 w 2007650"/>
              <a:gd name="connsiteY8" fmla="*/ 824905 h 893016"/>
              <a:gd name="connsiteX9" fmla="*/ 1199084 w 2007650"/>
              <a:gd name="connsiteY9" fmla="*/ 832652 h 893016"/>
              <a:gd name="connsiteX10" fmla="*/ 1957232 w 2007650"/>
              <a:gd name="connsiteY10" fmla="*/ 640618 h 893016"/>
              <a:gd name="connsiteX11" fmla="*/ 1772012 w 2007650"/>
              <a:gd name="connsiteY11"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03813 w 2007650"/>
              <a:gd name="connsiteY5" fmla="*/ 429855 h 893016"/>
              <a:gd name="connsiteX6" fmla="*/ 846370 w 2007650"/>
              <a:gd name="connsiteY6" fmla="*/ 491823 h 893016"/>
              <a:gd name="connsiteX7" fmla="*/ 656703 w 2007650"/>
              <a:gd name="connsiteY7" fmla="*/ 697095 h 893016"/>
              <a:gd name="connsiteX8" fmla="*/ 630083 w 2007650"/>
              <a:gd name="connsiteY8" fmla="*/ 824905 h 893016"/>
              <a:gd name="connsiteX9" fmla="*/ 1199084 w 2007650"/>
              <a:gd name="connsiteY9" fmla="*/ 832652 h 893016"/>
              <a:gd name="connsiteX10" fmla="*/ 1788050 w 2007650"/>
              <a:gd name="connsiteY10" fmla="*/ 704841 h 893016"/>
              <a:gd name="connsiteX11" fmla="*/ 1957232 w 2007650"/>
              <a:gd name="connsiteY11" fmla="*/ 640618 h 893016"/>
              <a:gd name="connsiteX12" fmla="*/ 1772012 w 2007650"/>
              <a:gd name="connsiteY12"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03813 w 2007650"/>
              <a:gd name="connsiteY5" fmla="*/ 429855 h 893016"/>
              <a:gd name="connsiteX6" fmla="*/ 846370 w 2007650"/>
              <a:gd name="connsiteY6" fmla="*/ 491823 h 893016"/>
              <a:gd name="connsiteX7" fmla="*/ 656703 w 2007650"/>
              <a:gd name="connsiteY7" fmla="*/ 697095 h 893016"/>
              <a:gd name="connsiteX8" fmla="*/ 630083 w 2007650"/>
              <a:gd name="connsiteY8" fmla="*/ 824905 h 893016"/>
              <a:gd name="connsiteX9" fmla="*/ 1199084 w 2007650"/>
              <a:gd name="connsiteY9" fmla="*/ 832652 h 893016"/>
              <a:gd name="connsiteX10" fmla="*/ 996107 w 2007650"/>
              <a:gd name="connsiteY10" fmla="*/ 406616 h 893016"/>
              <a:gd name="connsiteX11" fmla="*/ 1957232 w 2007650"/>
              <a:gd name="connsiteY11" fmla="*/ 640618 h 893016"/>
              <a:gd name="connsiteX12" fmla="*/ 1772012 w 2007650"/>
              <a:gd name="connsiteY12"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03813 w 2007650"/>
              <a:gd name="connsiteY5" fmla="*/ 429855 h 893016"/>
              <a:gd name="connsiteX6" fmla="*/ 846370 w 2007650"/>
              <a:gd name="connsiteY6" fmla="*/ 491823 h 893016"/>
              <a:gd name="connsiteX7" fmla="*/ 656703 w 2007650"/>
              <a:gd name="connsiteY7" fmla="*/ 697095 h 893016"/>
              <a:gd name="connsiteX8" fmla="*/ 630083 w 2007650"/>
              <a:gd name="connsiteY8" fmla="*/ 824905 h 893016"/>
              <a:gd name="connsiteX9" fmla="*/ 1199084 w 2007650"/>
              <a:gd name="connsiteY9" fmla="*/ 832652 h 893016"/>
              <a:gd name="connsiteX10" fmla="*/ 996107 w 2007650"/>
              <a:gd name="connsiteY10" fmla="*/ 406616 h 893016"/>
              <a:gd name="connsiteX11" fmla="*/ 1302236 w 2007650"/>
              <a:gd name="connsiteY11" fmla="*/ 472458 h 893016"/>
              <a:gd name="connsiteX12" fmla="*/ 1957232 w 2007650"/>
              <a:gd name="connsiteY12" fmla="*/ 640618 h 893016"/>
              <a:gd name="connsiteX13" fmla="*/ 1772012 w 2007650"/>
              <a:gd name="connsiteY13"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03813 w 2007650"/>
              <a:gd name="connsiteY5" fmla="*/ 429855 h 893016"/>
              <a:gd name="connsiteX6" fmla="*/ 846370 w 2007650"/>
              <a:gd name="connsiteY6" fmla="*/ 491823 h 893016"/>
              <a:gd name="connsiteX7" fmla="*/ 656703 w 2007650"/>
              <a:gd name="connsiteY7" fmla="*/ 697095 h 893016"/>
              <a:gd name="connsiteX8" fmla="*/ 630083 w 2007650"/>
              <a:gd name="connsiteY8" fmla="*/ 824905 h 893016"/>
              <a:gd name="connsiteX9" fmla="*/ 1199084 w 2007650"/>
              <a:gd name="connsiteY9" fmla="*/ 832652 h 893016"/>
              <a:gd name="connsiteX10" fmla="*/ 996107 w 2007650"/>
              <a:gd name="connsiteY10" fmla="*/ 406616 h 893016"/>
              <a:gd name="connsiteX11" fmla="*/ 1298909 w 2007650"/>
              <a:gd name="connsiteY11" fmla="*/ 433727 h 893016"/>
              <a:gd name="connsiteX12" fmla="*/ 1957232 w 2007650"/>
              <a:gd name="connsiteY12" fmla="*/ 640618 h 893016"/>
              <a:gd name="connsiteX13" fmla="*/ 1772012 w 2007650"/>
              <a:gd name="connsiteY13"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03813 w 2007650"/>
              <a:gd name="connsiteY5" fmla="*/ 429855 h 893016"/>
              <a:gd name="connsiteX6" fmla="*/ 846370 w 2007650"/>
              <a:gd name="connsiteY6" fmla="*/ 491823 h 893016"/>
              <a:gd name="connsiteX7" fmla="*/ 656703 w 2007650"/>
              <a:gd name="connsiteY7" fmla="*/ 697095 h 893016"/>
              <a:gd name="connsiteX8" fmla="*/ 630083 w 2007650"/>
              <a:gd name="connsiteY8" fmla="*/ 824905 h 893016"/>
              <a:gd name="connsiteX9" fmla="*/ 1199084 w 2007650"/>
              <a:gd name="connsiteY9" fmla="*/ 832652 h 893016"/>
              <a:gd name="connsiteX10" fmla="*/ 996107 w 2007650"/>
              <a:gd name="connsiteY10" fmla="*/ 406616 h 893016"/>
              <a:gd name="connsiteX11" fmla="*/ 1298909 w 2007650"/>
              <a:gd name="connsiteY11" fmla="*/ 433727 h 893016"/>
              <a:gd name="connsiteX12" fmla="*/ 1575090 w 2007650"/>
              <a:gd name="connsiteY12" fmla="*/ 534427 h 893016"/>
              <a:gd name="connsiteX13" fmla="*/ 1957232 w 2007650"/>
              <a:gd name="connsiteY13" fmla="*/ 640618 h 893016"/>
              <a:gd name="connsiteX14" fmla="*/ 1772012 w 2007650"/>
              <a:gd name="connsiteY14" fmla="*/ 312994 h 893016"/>
              <a:gd name="connsiteX0" fmla="*/ 1772012 w 2007650"/>
              <a:gd name="connsiteY0" fmla="*/ 312994 h 893016"/>
              <a:gd name="connsiteX1" fmla="*/ 865601 w 2007650"/>
              <a:gd name="connsiteY1" fmla="*/ 13 h 893016"/>
              <a:gd name="connsiteX2" fmla="*/ 192966 w 2007650"/>
              <a:gd name="connsiteY2" fmla="*/ 412423 h 893016"/>
              <a:gd name="connsiteX3" fmla="*/ 49250 w 2007650"/>
              <a:gd name="connsiteY3" fmla="*/ 865255 h 893016"/>
              <a:gd name="connsiteX4" fmla="*/ 590153 w 2007650"/>
              <a:gd name="connsiteY4" fmla="*/ 859764 h 893016"/>
              <a:gd name="connsiteX5" fmla="*/ 403813 w 2007650"/>
              <a:gd name="connsiteY5" fmla="*/ 429855 h 893016"/>
              <a:gd name="connsiteX6" fmla="*/ 846370 w 2007650"/>
              <a:gd name="connsiteY6" fmla="*/ 491823 h 893016"/>
              <a:gd name="connsiteX7" fmla="*/ 656703 w 2007650"/>
              <a:gd name="connsiteY7" fmla="*/ 697095 h 893016"/>
              <a:gd name="connsiteX8" fmla="*/ 630083 w 2007650"/>
              <a:gd name="connsiteY8" fmla="*/ 824905 h 893016"/>
              <a:gd name="connsiteX9" fmla="*/ 1199084 w 2007650"/>
              <a:gd name="connsiteY9" fmla="*/ 832652 h 893016"/>
              <a:gd name="connsiteX10" fmla="*/ 996107 w 2007650"/>
              <a:gd name="connsiteY10" fmla="*/ 406616 h 893016"/>
              <a:gd name="connsiteX11" fmla="*/ 1298909 w 2007650"/>
              <a:gd name="connsiteY11" fmla="*/ 433727 h 893016"/>
              <a:gd name="connsiteX12" fmla="*/ 1268961 w 2007650"/>
              <a:gd name="connsiteY12" fmla="*/ 844271 h 893016"/>
              <a:gd name="connsiteX13" fmla="*/ 1957232 w 2007650"/>
              <a:gd name="connsiteY13" fmla="*/ 640618 h 893016"/>
              <a:gd name="connsiteX14" fmla="*/ 1772012 w 2007650"/>
              <a:gd name="connsiteY14" fmla="*/ 312994 h 893016"/>
              <a:gd name="connsiteX0" fmla="*/ 1772012 w 1890564"/>
              <a:gd name="connsiteY0" fmla="*/ 312996 h 893018"/>
              <a:gd name="connsiteX1" fmla="*/ 865601 w 1890564"/>
              <a:gd name="connsiteY1" fmla="*/ 15 h 893018"/>
              <a:gd name="connsiteX2" fmla="*/ 192966 w 1890564"/>
              <a:gd name="connsiteY2" fmla="*/ 412425 h 893018"/>
              <a:gd name="connsiteX3" fmla="*/ 49250 w 1890564"/>
              <a:gd name="connsiteY3" fmla="*/ 865257 h 893018"/>
              <a:gd name="connsiteX4" fmla="*/ 590153 w 1890564"/>
              <a:gd name="connsiteY4" fmla="*/ 859766 h 893018"/>
              <a:gd name="connsiteX5" fmla="*/ 403813 w 1890564"/>
              <a:gd name="connsiteY5" fmla="*/ 429857 h 893018"/>
              <a:gd name="connsiteX6" fmla="*/ 846370 w 1890564"/>
              <a:gd name="connsiteY6" fmla="*/ 491825 h 893018"/>
              <a:gd name="connsiteX7" fmla="*/ 656703 w 1890564"/>
              <a:gd name="connsiteY7" fmla="*/ 697097 h 893018"/>
              <a:gd name="connsiteX8" fmla="*/ 630083 w 1890564"/>
              <a:gd name="connsiteY8" fmla="*/ 824907 h 893018"/>
              <a:gd name="connsiteX9" fmla="*/ 1199084 w 1890564"/>
              <a:gd name="connsiteY9" fmla="*/ 832654 h 893018"/>
              <a:gd name="connsiteX10" fmla="*/ 996107 w 1890564"/>
              <a:gd name="connsiteY10" fmla="*/ 406618 h 893018"/>
              <a:gd name="connsiteX11" fmla="*/ 1298909 w 1890564"/>
              <a:gd name="connsiteY11" fmla="*/ 433729 h 893018"/>
              <a:gd name="connsiteX12" fmla="*/ 1268961 w 1890564"/>
              <a:gd name="connsiteY12" fmla="*/ 844273 h 893018"/>
              <a:gd name="connsiteX13" fmla="*/ 1797513 w 1890564"/>
              <a:gd name="connsiteY13" fmla="*/ 818780 h 893018"/>
              <a:gd name="connsiteX14" fmla="*/ 1772012 w 1890564"/>
              <a:gd name="connsiteY14" fmla="*/ 312996 h 893018"/>
              <a:gd name="connsiteX0" fmla="*/ 1392678 w 1823044"/>
              <a:gd name="connsiteY0" fmla="*/ 243290 h 893027"/>
              <a:gd name="connsiteX1" fmla="*/ 865601 w 1823044"/>
              <a:gd name="connsiteY1" fmla="*/ 24 h 893027"/>
              <a:gd name="connsiteX2" fmla="*/ 192966 w 1823044"/>
              <a:gd name="connsiteY2" fmla="*/ 412434 h 893027"/>
              <a:gd name="connsiteX3" fmla="*/ 49250 w 1823044"/>
              <a:gd name="connsiteY3" fmla="*/ 865266 h 893027"/>
              <a:gd name="connsiteX4" fmla="*/ 590153 w 1823044"/>
              <a:gd name="connsiteY4" fmla="*/ 859775 h 893027"/>
              <a:gd name="connsiteX5" fmla="*/ 403813 w 1823044"/>
              <a:gd name="connsiteY5" fmla="*/ 429866 h 893027"/>
              <a:gd name="connsiteX6" fmla="*/ 846370 w 1823044"/>
              <a:gd name="connsiteY6" fmla="*/ 491834 h 893027"/>
              <a:gd name="connsiteX7" fmla="*/ 656703 w 1823044"/>
              <a:gd name="connsiteY7" fmla="*/ 697106 h 893027"/>
              <a:gd name="connsiteX8" fmla="*/ 630083 w 1823044"/>
              <a:gd name="connsiteY8" fmla="*/ 824916 h 893027"/>
              <a:gd name="connsiteX9" fmla="*/ 1199084 w 1823044"/>
              <a:gd name="connsiteY9" fmla="*/ 832663 h 893027"/>
              <a:gd name="connsiteX10" fmla="*/ 996107 w 1823044"/>
              <a:gd name="connsiteY10" fmla="*/ 406627 h 893027"/>
              <a:gd name="connsiteX11" fmla="*/ 1298909 w 1823044"/>
              <a:gd name="connsiteY11" fmla="*/ 433738 h 893027"/>
              <a:gd name="connsiteX12" fmla="*/ 1268961 w 1823044"/>
              <a:gd name="connsiteY12" fmla="*/ 844282 h 893027"/>
              <a:gd name="connsiteX13" fmla="*/ 1797513 w 1823044"/>
              <a:gd name="connsiteY13" fmla="*/ 818789 h 893027"/>
              <a:gd name="connsiteX14" fmla="*/ 1392678 w 1823044"/>
              <a:gd name="connsiteY14" fmla="*/ 243290 h 893027"/>
              <a:gd name="connsiteX0" fmla="*/ 1392678 w 1823044"/>
              <a:gd name="connsiteY0" fmla="*/ 270068 h 919805"/>
              <a:gd name="connsiteX1" fmla="*/ 1065984 w 1823044"/>
              <a:gd name="connsiteY1" fmla="*/ 65466 h 919805"/>
              <a:gd name="connsiteX2" fmla="*/ 865601 w 1823044"/>
              <a:gd name="connsiteY2" fmla="*/ 26802 h 919805"/>
              <a:gd name="connsiteX3" fmla="*/ 192966 w 1823044"/>
              <a:gd name="connsiteY3" fmla="*/ 439212 h 919805"/>
              <a:gd name="connsiteX4" fmla="*/ 49250 w 1823044"/>
              <a:gd name="connsiteY4" fmla="*/ 892044 h 919805"/>
              <a:gd name="connsiteX5" fmla="*/ 590153 w 1823044"/>
              <a:gd name="connsiteY5" fmla="*/ 886553 h 919805"/>
              <a:gd name="connsiteX6" fmla="*/ 403813 w 1823044"/>
              <a:gd name="connsiteY6" fmla="*/ 456644 h 919805"/>
              <a:gd name="connsiteX7" fmla="*/ 846370 w 1823044"/>
              <a:gd name="connsiteY7" fmla="*/ 518612 h 919805"/>
              <a:gd name="connsiteX8" fmla="*/ 656703 w 1823044"/>
              <a:gd name="connsiteY8" fmla="*/ 723884 h 919805"/>
              <a:gd name="connsiteX9" fmla="*/ 630083 w 1823044"/>
              <a:gd name="connsiteY9" fmla="*/ 851694 h 919805"/>
              <a:gd name="connsiteX10" fmla="*/ 1199084 w 1823044"/>
              <a:gd name="connsiteY10" fmla="*/ 859441 h 919805"/>
              <a:gd name="connsiteX11" fmla="*/ 996107 w 1823044"/>
              <a:gd name="connsiteY11" fmla="*/ 433405 h 919805"/>
              <a:gd name="connsiteX12" fmla="*/ 1298909 w 1823044"/>
              <a:gd name="connsiteY12" fmla="*/ 460516 h 919805"/>
              <a:gd name="connsiteX13" fmla="*/ 1268961 w 1823044"/>
              <a:gd name="connsiteY13" fmla="*/ 871060 h 919805"/>
              <a:gd name="connsiteX14" fmla="*/ 1797513 w 1823044"/>
              <a:gd name="connsiteY14" fmla="*/ 845567 h 919805"/>
              <a:gd name="connsiteX15" fmla="*/ 1392678 w 1823044"/>
              <a:gd name="connsiteY15" fmla="*/ 270068 h 919805"/>
              <a:gd name="connsiteX0" fmla="*/ 1392678 w 1821038"/>
              <a:gd name="connsiteY0" fmla="*/ 250956 h 900693"/>
              <a:gd name="connsiteX1" fmla="*/ 1122551 w 1821038"/>
              <a:gd name="connsiteY1" fmla="*/ 321341 h 900693"/>
              <a:gd name="connsiteX2" fmla="*/ 865601 w 1821038"/>
              <a:gd name="connsiteY2" fmla="*/ 7690 h 900693"/>
              <a:gd name="connsiteX3" fmla="*/ 192966 w 1821038"/>
              <a:gd name="connsiteY3" fmla="*/ 420100 h 900693"/>
              <a:gd name="connsiteX4" fmla="*/ 49250 w 1821038"/>
              <a:gd name="connsiteY4" fmla="*/ 872932 h 900693"/>
              <a:gd name="connsiteX5" fmla="*/ 590153 w 1821038"/>
              <a:gd name="connsiteY5" fmla="*/ 867441 h 900693"/>
              <a:gd name="connsiteX6" fmla="*/ 403813 w 1821038"/>
              <a:gd name="connsiteY6" fmla="*/ 437532 h 900693"/>
              <a:gd name="connsiteX7" fmla="*/ 846370 w 1821038"/>
              <a:gd name="connsiteY7" fmla="*/ 499500 h 900693"/>
              <a:gd name="connsiteX8" fmla="*/ 656703 w 1821038"/>
              <a:gd name="connsiteY8" fmla="*/ 704772 h 900693"/>
              <a:gd name="connsiteX9" fmla="*/ 630083 w 1821038"/>
              <a:gd name="connsiteY9" fmla="*/ 832582 h 900693"/>
              <a:gd name="connsiteX10" fmla="*/ 1199084 w 1821038"/>
              <a:gd name="connsiteY10" fmla="*/ 840329 h 900693"/>
              <a:gd name="connsiteX11" fmla="*/ 996107 w 1821038"/>
              <a:gd name="connsiteY11" fmla="*/ 414293 h 900693"/>
              <a:gd name="connsiteX12" fmla="*/ 1298909 w 1821038"/>
              <a:gd name="connsiteY12" fmla="*/ 441404 h 900693"/>
              <a:gd name="connsiteX13" fmla="*/ 1268961 w 1821038"/>
              <a:gd name="connsiteY13" fmla="*/ 851948 h 900693"/>
              <a:gd name="connsiteX14" fmla="*/ 1797513 w 1821038"/>
              <a:gd name="connsiteY14" fmla="*/ 826455 h 900693"/>
              <a:gd name="connsiteX15" fmla="*/ 1392678 w 1821038"/>
              <a:gd name="connsiteY15" fmla="*/ 250956 h 900693"/>
              <a:gd name="connsiteX0" fmla="*/ 1495830 w 1826882"/>
              <a:gd name="connsiteY0" fmla="*/ 343909 h 900693"/>
              <a:gd name="connsiteX1" fmla="*/ 1122551 w 1826882"/>
              <a:gd name="connsiteY1" fmla="*/ 321341 h 900693"/>
              <a:gd name="connsiteX2" fmla="*/ 865601 w 1826882"/>
              <a:gd name="connsiteY2" fmla="*/ 7690 h 900693"/>
              <a:gd name="connsiteX3" fmla="*/ 192966 w 1826882"/>
              <a:gd name="connsiteY3" fmla="*/ 420100 h 900693"/>
              <a:gd name="connsiteX4" fmla="*/ 49250 w 1826882"/>
              <a:gd name="connsiteY4" fmla="*/ 872932 h 900693"/>
              <a:gd name="connsiteX5" fmla="*/ 590153 w 1826882"/>
              <a:gd name="connsiteY5" fmla="*/ 867441 h 900693"/>
              <a:gd name="connsiteX6" fmla="*/ 403813 w 1826882"/>
              <a:gd name="connsiteY6" fmla="*/ 437532 h 900693"/>
              <a:gd name="connsiteX7" fmla="*/ 846370 w 1826882"/>
              <a:gd name="connsiteY7" fmla="*/ 499500 h 900693"/>
              <a:gd name="connsiteX8" fmla="*/ 656703 w 1826882"/>
              <a:gd name="connsiteY8" fmla="*/ 704772 h 900693"/>
              <a:gd name="connsiteX9" fmla="*/ 630083 w 1826882"/>
              <a:gd name="connsiteY9" fmla="*/ 832582 h 900693"/>
              <a:gd name="connsiteX10" fmla="*/ 1199084 w 1826882"/>
              <a:gd name="connsiteY10" fmla="*/ 840329 h 900693"/>
              <a:gd name="connsiteX11" fmla="*/ 996107 w 1826882"/>
              <a:gd name="connsiteY11" fmla="*/ 414293 h 900693"/>
              <a:gd name="connsiteX12" fmla="*/ 1298909 w 1826882"/>
              <a:gd name="connsiteY12" fmla="*/ 441404 h 900693"/>
              <a:gd name="connsiteX13" fmla="*/ 1268961 w 1826882"/>
              <a:gd name="connsiteY13" fmla="*/ 851948 h 900693"/>
              <a:gd name="connsiteX14" fmla="*/ 1797513 w 1826882"/>
              <a:gd name="connsiteY14" fmla="*/ 826455 h 900693"/>
              <a:gd name="connsiteX15" fmla="*/ 1495830 w 1826882"/>
              <a:gd name="connsiteY15" fmla="*/ 343909 h 900693"/>
              <a:gd name="connsiteX0" fmla="*/ 1495830 w 1823029"/>
              <a:gd name="connsiteY0" fmla="*/ 343909 h 900693"/>
              <a:gd name="connsiteX1" fmla="*/ 1122551 w 1823029"/>
              <a:gd name="connsiteY1" fmla="*/ 321341 h 900693"/>
              <a:gd name="connsiteX2" fmla="*/ 865601 w 1823029"/>
              <a:gd name="connsiteY2" fmla="*/ 7690 h 900693"/>
              <a:gd name="connsiteX3" fmla="*/ 192966 w 1823029"/>
              <a:gd name="connsiteY3" fmla="*/ 420100 h 900693"/>
              <a:gd name="connsiteX4" fmla="*/ 49250 w 1823029"/>
              <a:gd name="connsiteY4" fmla="*/ 872932 h 900693"/>
              <a:gd name="connsiteX5" fmla="*/ 590153 w 1823029"/>
              <a:gd name="connsiteY5" fmla="*/ 867441 h 900693"/>
              <a:gd name="connsiteX6" fmla="*/ 403813 w 1823029"/>
              <a:gd name="connsiteY6" fmla="*/ 437532 h 900693"/>
              <a:gd name="connsiteX7" fmla="*/ 846370 w 1823029"/>
              <a:gd name="connsiteY7" fmla="*/ 499500 h 900693"/>
              <a:gd name="connsiteX8" fmla="*/ 656703 w 1823029"/>
              <a:gd name="connsiteY8" fmla="*/ 704772 h 900693"/>
              <a:gd name="connsiteX9" fmla="*/ 630083 w 1823029"/>
              <a:gd name="connsiteY9" fmla="*/ 832582 h 900693"/>
              <a:gd name="connsiteX10" fmla="*/ 1199084 w 1823029"/>
              <a:gd name="connsiteY10" fmla="*/ 840329 h 900693"/>
              <a:gd name="connsiteX11" fmla="*/ 996107 w 1823029"/>
              <a:gd name="connsiteY11" fmla="*/ 414293 h 900693"/>
              <a:gd name="connsiteX12" fmla="*/ 1298909 w 1823029"/>
              <a:gd name="connsiteY12" fmla="*/ 441404 h 900693"/>
              <a:gd name="connsiteX13" fmla="*/ 1268961 w 1823029"/>
              <a:gd name="connsiteY13" fmla="*/ 851948 h 900693"/>
              <a:gd name="connsiteX14" fmla="*/ 1797513 w 1823029"/>
              <a:gd name="connsiteY14" fmla="*/ 826455 h 900693"/>
              <a:gd name="connsiteX15" fmla="*/ 1714845 w 1823029"/>
              <a:gd name="connsiteY15" fmla="*/ 588581 h 900693"/>
              <a:gd name="connsiteX16" fmla="*/ 1495830 w 1823029"/>
              <a:gd name="connsiteY16" fmla="*/ 343909 h 900693"/>
              <a:gd name="connsiteX0" fmla="*/ 1589000 w 1823029"/>
              <a:gd name="connsiteY0" fmla="*/ 363274 h 900693"/>
              <a:gd name="connsiteX1" fmla="*/ 1122551 w 1823029"/>
              <a:gd name="connsiteY1" fmla="*/ 321341 h 900693"/>
              <a:gd name="connsiteX2" fmla="*/ 865601 w 1823029"/>
              <a:gd name="connsiteY2" fmla="*/ 7690 h 900693"/>
              <a:gd name="connsiteX3" fmla="*/ 192966 w 1823029"/>
              <a:gd name="connsiteY3" fmla="*/ 420100 h 900693"/>
              <a:gd name="connsiteX4" fmla="*/ 49250 w 1823029"/>
              <a:gd name="connsiteY4" fmla="*/ 872932 h 900693"/>
              <a:gd name="connsiteX5" fmla="*/ 590153 w 1823029"/>
              <a:gd name="connsiteY5" fmla="*/ 867441 h 900693"/>
              <a:gd name="connsiteX6" fmla="*/ 403813 w 1823029"/>
              <a:gd name="connsiteY6" fmla="*/ 437532 h 900693"/>
              <a:gd name="connsiteX7" fmla="*/ 846370 w 1823029"/>
              <a:gd name="connsiteY7" fmla="*/ 499500 h 900693"/>
              <a:gd name="connsiteX8" fmla="*/ 656703 w 1823029"/>
              <a:gd name="connsiteY8" fmla="*/ 704772 h 900693"/>
              <a:gd name="connsiteX9" fmla="*/ 630083 w 1823029"/>
              <a:gd name="connsiteY9" fmla="*/ 832582 h 900693"/>
              <a:gd name="connsiteX10" fmla="*/ 1199084 w 1823029"/>
              <a:gd name="connsiteY10" fmla="*/ 840329 h 900693"/>
              <a:gd name="connsiteX11" fmla="*/ 996107 w 1823029"/>
              <a:gd name="connsiteY11" fmla="*/ 414293 h 900693"/>
              <a:gd name="connsiteX12" fmla="*/ 1298909 w 1823029"/>
              <a:gd name="connsiteY12" fmla="*/ 441404 h 900693"/>
              <a:gd name="connsiteX13" fmla="*/ 1268961 w 1823029"/>
              <a:gd name="connsiteY13" fmla="*/ 851948 h 900693"/>
              <a:gd name="connsiteX14" fmla="*/ 1797513 w 1823029"/>
              <a:gd name="connsiteY14" fmla="*/ 826455 h 900693"/>
              <a:gd name="connsiteX15" fmla="*/ 1714845 w 1823029"/>
              <a:gd name="connsiteY15" fmla="*/ 588581 h 900693"/>
              <a:gd name="connsiteX16" fmla="*/ 1589000 w 1823029"/>
              <a:gd name="connsiteY16" fmla="*/ 363274 h 900693"/>
              <a:gd name="connsiteX0" fmla="*/ 1589000 w 1818821"/>
              <a:gd name="connsiteY0" fmla="*/ 363274 h 900693"/>
              <a:gd name="connsiteX1" fmla="*/ 1122551 w 1818821"/>
              <a:gd name="connsiteY1" fmla="*/ 321341 h 900693"/>
              <a:gd name="connsiteX2" fmla="*/ 865601 w 1818821"/>
              <a:gd name="connsiteY2" fmla="*/ 7690 h 900693"/>
              <a:gd name="connsiteX3" fmla="*/ 192966 w 1818821"/>
              <a:gd name="connsiteY3" fmla="*/ 420100 h 900693"/>
              <a:gd name="connsiteX4" fmla="*/ 49250 w 1818821"/>
              <a:gd name="connsiteY4" fmla="*/ 872932 h 900693"/>
              <a:gd name="connsiteX5" fmla="*/ 590153 w 1818821"/>
              <a:gd name="connsiteY5" fmla="*/ 867441 h 900693"/>
              <a:gd name="connsiteX6" fmla="*/ 403813 w 1818821"/>
              <a:gd name="connsiteY6" fmla="*/ 437532 h 900693"/>
              <a:gd name="connsiteX7" fmla="*/ 846370 w 1818821"/>
              <a:gd name="connsiteY7" fmla="*/ 499500 h 900693"/>
              <a:gd name="connsiteX8" fmla="*/ 656703 w 1818821"/>
              <a:gd name="connsiteY8" fmla="*/ 704772 h 900693"/>
              <a:gd name="connsiteX9" fmla="*/ 630083 w 1818821"/>
              <a:gd name="connsiteY9" fmla="*/ 832582 h 900693"/>
              <a:gd name="connsiteX10" fmla="*/ 1199084 w 1818821"/>
              <a:gd name="connsiteY10" fmla="*/ 840329 h 900693"/>
              <a:gd name="connsiteX11" fmla="*/ 996107 w 1818821"/>
              <a:gd name="connsiteY11" fmla="*/ 414293 h 900693"/>
              <a:gd name="connsiteX12" fmla="*/ 1298909 w 1818821"/>
              <a:gd name="connsiteY12" fmla="*/ 441404 h 900693"/>
              <a:gd name="connsiteX13" fmla="*/ 1268961 w 1818821"/>
              <a:gd name="connsiteY13" fmla="*/ 851948 h 900693"/>
              <a:gd name="connsiteX14" fmla="*/ 1797513 w 1818821"/>
              <a:gd name="connsiteY14" fmla="*/ 826455 h 900693"/>
              <a:gd name="connsiteX15" fmla="*/ 1681570 w 1818821"/>
              <a:gd name="connsiteY15" fmla="*/ 627311 h 900693"/>
              <a:gd name="connsiteX16" fmla="*/ 1589000 w 1818821"/>
              <a:gd name="connsiteY16" fmla="*/ 363274 h 900693"/>
              <a:gd name="connsiteX0" fmla="*/ 1594582 w 1824403"/>
              <a:gd name="connsiteY0" fmla="*/ 363274 h 881060"/>
              <a:gd name="connsiteX1" fmla="*/ 1128133 w 1824403"/>
              <a:gd name="connsiteY1" fmla="*/ 321341 h 881060"/>
              <a:gd name="connsiteX2" fmla="*/ 871183 w 1824403"/>
              <a:gd name="connsiteY2" fmla="*/ 7690 h 881060"/>
              <a:gd name="connsiteX3" fmla="*/ 198548 w 1824403"/>
              <a:gd name="connsiteY3" fmla="*/ 420100 h 881060"/>
              <a:gd name="connsiteX4" fmla="*/ 48177 w 1824403"/>
              <a:gd name="connsiteY4" fmla="*/ 841947 h 881060"/>
              <a:gd name="connsiteX5" fmla="*/ 595735 w 1824403"/>
              <a:gd name="connsiteY5" fmla="*/ 867441 h 881060"/>
              <a:gd name="connsiteX6" fmla="*/ 409395 w 1824403"/>
              <a:gd name="connsiteY6" fmla="*/ 437532 h 881060"/>
              <a:gd name="connsiteX7" fmla="*/ 851952 w 1824403"/>
              <a:gd name="connsiteY7" fmla="*/ 499500 h 881060"/>
              <a:gd name="connsiteX8" fmla="*/ 662285 w 1824403"/>
              <a:gd name="connsiteY8" fmla="*/ 704772 h 881060"/>
              <a:gd name="connsiteX9" fmla="*/ 635665 w 1824403"/>
              <a:gd name="connsiteY9" fmla="*/ 832582 h 881060"/>
              <a:gd name="connsiteX10" fmla="*/ 1204666 w 1824403"/>
              <a:gd name="connsiteY10" fmla="*/ 840329 h 881060"/>
              <a:gd name="connsiteX11" fmla="*/ 1001689 w 1824403"/>
              <a:gd name="connsiteY11" fmla="*/ 414293 h 881060"/>
              <a:gd name="connsiteX12" fmla="*/ 1304491 w 1824403"/>
              <a:gd name="connsiteY12" fmla="*/ 441404 h 881060"/>
              <a:gd name="connsiteX13" fmla="*/ 1274543 w 1824403"/>
              <a:gd name="connsiteY13" fmla="*/ 851948 h 881060"/>
              <a:gd name="connsiteX14" fmla="*/ 1803095 w 1824403"/>
              <a:gd name="connsiteY14" fmla="*/ 826455 h 881060"/>
              <a:gd name="connsiteX15" fmla="*/ 1687152 w 1824403"/>
              <a:gd name="connsiteY15" fmla="*/ 627311 h 881060"/>
              <a:gd name="connsiteX16" fmla="*/ 1594582 w 1824403"/>
              <a:gd name="connsiteY16" fmla="*/ 363274 h 881060"/>
              <a:gd name="connsiteX0" fmla="*/ 1594582 w 1824403"/>
              <a:gd name="connsiteY0" fmla="*/ 363274 h 881060"/>
              <a:gd name="connsiteX1" fmla="*/ 1128133 w 1824403"/>
              <a:gd name="connsiteY1" fmla="*/ 321341 h 881060"/>
              <a:gd name="connsiteX2" fmla="*/ 871183 w 1824403"/>
              <a:gd name="connsiteY2" fmla="*/ 7690 h 881060"/>
              <a:gd name="connsiteX3" fmla="*/ 198548 w 1824403"/>
              <a:gd name="connsiteY3" fmla="*/ 420100 h 881060"/>
              <a:gd name="connsiteX4" fmla="*/ 48177 w 1824403"/>
              <a:gd name="connsiteY4" fmla="*/ 841947 h 881060"/>
              <a:gd name="connsiteX5" fmla="*/ 595735 w 1824403"/>
              <a:gd name="connsiteY5" fmla="*/ 867441 h 881060"/>
              <a:gd name="connsiteX6" fmla="*/ 409395 w 1824403"/>
              <a:gd name="connsiteY6" fmla="*/ 437532 h 881060"/>
              <a:gd name="connsiteX7" fmla="*/ 851952 w 1824403"/>
              <a:gd name="connsiteY7" fmla="*/ 499500 h 881060"/>
              <a:gd name="connsiteX8" fmla="*/ 662285 w 1824403"/>
              <a:gd name="connsiteY8" fmla="*/ 704772 h 881060"/>
              <a:gd name="connsiteX9" fmla="*/ 635665 w 1824403"/>
              <a:gd name="connsiteY9" fmla="*/ 832582 h 881060"/>
              <a:gd name="connsiteX10" fmla="*/ 1204666 w 1824403"/>
              <a:gd name="connsiteY10" fmla="*/ 840329 h 881060"/>
              <a:gd name="connsiteX11" fmla="*/ 1005017 w 1824403"/>
              <a:gd name="connsiteY11" fmla="*/ 418166 h 881060"/>
              <a:gd name="connsiteX12" fmla="*/ 1304491 w 1824403"/>
              <a:gd name="connsiteY12" fmla="*/ 441404 h 881060"/>
              <a:gd name="connsiteX13" fmla="*/ 1274543 w 1824403"/>
              <a:gd name="connsiteY13" fmla="*/ 851948 h 881060"/>
              <a:gd name="connsiteX14" fmla="*/ 1803095 w 1824403"/>
              <a:gd name="connsiteY14" fmla="*/ 826455 h 881060"/>
              <a:gd name="connsiteX15" fmla="*/ 1687152 w 1824403"/>
              <a:gd name="connsiteY15" fmla="*/ 627311 h 881060"/>
              <a:gd name="connsiteX16" fmla="*/ 1594582 w 1824403"/>
              <a:gd name="connsiteY16" fmla="*/ 363274 h 881060"/>
              <a:gd name="connsiteX0" fmla="*/ 1594582 w 1824403"/>
              <a:gd name="connsiteY0" fmla="*/ 363274 h 881060"/>
              <a:gd name="connsiteX1" fmla="*/ 1128133 w 1824403"/>
              <a:gd name="connsiteY1" fmla="*/ 321341 h 881060"/>
              <a:gd name="connsiteX2" fmla="*/ 871183 w 1824403"/>
              <a:gd name="connsiteY2" fmla="*/ 7690 h 881060"/>
              <a:gd name="connsiteX3" fmla="*/ 198548 w 1824403"/>
              <a:gd name="connsiteY3" fmla="*/ 420100 h 881060"/>
              <a:gd name="connsiteX4" fmla="*/ 48177 w 1824403"/>
              <a:gd name="connsiteY4" fmla="*/ 841947 h 881060"/>
              <a:gd name="connsiteX5" fmla="*/ 595735 w 1824403"/>
              <a:gd name="connsiteY5" fmla="*/ 867441 h 881060"/>
              <a:gd name="connsiteX6" fmla="*/ 409395 w 1824403"/>
              <a:gd name="connsiteY6" fmla="*/ 437532 h 881060"/>
              <a:gd name="connsiteX7" fmla="*/ 851952 w 1824403"/>
              <a:gd name="connsiteY7" fmla="*/ 499500 h 881060"/>
              <a:gd name="connsiteX8" fmla="*/ 662285 w 1824403"/>
              <a:gd name="connsiteY8" fmla="*/ 704772 h 881060"/>
              <a:gd name="connsiteX9" fmla="*/ 635665 w 1824403"/>
              <a:gd name="connsiteY9" fmla="*/ 832582 h 881060"/>
              <a:gd name="connsiteX10" fmla="*/ 1204666 w 1824403"/>
              <a:gd name="connsiteY10" fmla="*/ 840329 h 881060"/>
              <a:gd name="connsiteX11" fmla="*/ 1101514 w 1824403"/>
              <a:gd name="connsiteY11" fmla="*/ 561470 h 881060"/>
              <a:gd name="connsiteX12" fmla="*/ 1005017 w 1824403"/>
              <a:gd name="connsiteY12" fmla="*/ 418166 h 881060"/>
              <a:gd name="connsiteX13" fmla="*/ 1304491 w 1824403"/>
              <a:gd name="connsiteY13" fmla="*/ 441404 h 881060"/>
              <a:gd name="connsiteX14" fmla="*/ 1274543 w 1824403"/>
              <a:gd name="connsiteY14" fmla="*/ 851948 h 881060"/>
              <a:gd name="connsiteX15" fmla="*/ 1803095 w 1824403"/>
              <a:gd name="connsiteY15" fmla="*/ 826455 h 881060"/>
              <a:gd name="connsiteX16" fmla="*/ 1687152 w 1824403"/>
              <a:gd name="connsiteY16" fmla="*/ 627311 h 881060"/>
              <a:gd name="connsiteX17" fmla="*/ 1594582 w 1824403"/>
              <a:gd name="connsiteY17" fmla="*/ 363274 h 881060"/>
              <a:gd name="connsiteX0" fmla="*/ 1594582 w 1824403"/>
              <a:gd name="connsiteY0" fmla="*/ 363274 h 881060"/>
              <a:gd name="connsiteX1" fmla="*/ 1128133 w 1824403"/>
              <a:gd name="connsiteY1" fmla="*/ 321341 h 881060"/>
              <a:gd name="connsiteX2" fmla="*/ 871183 w 1824403"/>
              <a:gd name="connsiteY2" fmla="*/ 7690 h 881060"/>
              <a:gd name="connsiteX3" fmla="*/ 198548 w 1824403"/>
              <a:gd name="connsiteY3" fmla="*/ 420100 h 881060"/>
              <a:gd name="connsiteX4" fmla="*/ 48177 w 1824403"/>
              <a:gd name="connsiteY4" fmla="*/ 841947 h 881060"/>
              <a:gd name="connsiteX5" fmla="*/ 595735 w 1824403"/>
              <a:gd name="connsiteY5" fmla="*/ 867441 h 881060"/>
              <a:gd name="connsiteX6" fmla="*/ 409395 w 1824403"/>
              <a:gd name="connsiteY6" fmla="*/ 437532 h 881060"/>
              <a:gd name="connsiteX7" fmla="*/ 851952 w 1824403"/>
              <a:gd name="connsiteY7" fmla="*/ 499500 h 881060"/>
              <a:gd name="connsiteX8" fmla="*/ 662285 w 1824403"/>
              <a:gd name="connsiteY8" fmla="*/ 704772 h 881060"/>
              <a:gd name="connsiteX9" fmla="*/ 635665 w 1824403"/>
              <a:gd name="connsiteY9" fmla="*/ 832582 h 881060"/>
              <a:gd name="connsiteX10" fmla="*/ 1204666 w 1824403"/>
              <a:gd name="connsiteY10" fmla="*/ 840329 h 881060"/>
              <a:gd name="connsiteX11" fmla="*/ 1088204 w 1824403"/>
              <a:gd name="connsiteY11" fmla="*/ 573089 h 881060"/>
              <a:gd name="connsiteX12" fmla="*/ 1005017 w 1824403"/>
              <a:gd name="connsiteY12" fmla="*/ 418166 h 881060"/>
              <a:gd name="connsiteX13" fmla="*/ 1304491 w 1824403"/>
              <a:gd name="connsiteY13" fmla="*/ 441404 h 881060"/>
              <a:gd name="connsiteX14" fmla="*/ 1274543 w 1824403"/>
              <a:gd name="connsiteY14" fmla="*/ 851948 h 881060"/>
              <a:gd name="connsiteX15" fmla="*/ 1803095 w 1824403"/>
              <a:gd name="connsiteY15" fmla="*/ 826455 h 881060"/>
              <a:gd name="connsiteX16" fmla="*/ 1687152 w 1824403"/>
              <a:gd name="connsiteY16" fmla="*/ 627311 h 881060"/>
              <a:gd name="connsiteX17" fmla="*/ 1594582 w 1824403"/>
              <a:gd name="connsiteY17" fmla="*/ 363274 h 881060"/>
              <a:gd name="connsiteX0" fmla="*/ 1594582 w 1824403"/>
              <a:gd name="connsiteY0" fmla="*/ 363274 h 881060"/>
              <a:gd name="connsiteX1" fmla="*/ 1128133 w 1824403"/>
              <a:gd name="connsiteY1" fmla="*/ 321341 h 881060"/>
              <a:gd name="connsiteX2" fmla="*/ 871183 w 1824403"/>
              <a:gd name="connsiteY2" fmla="*/ 7690 h 881060"/>
              <a:gd name="connsiteX3" fmla="*/ 198548 w 1824403"/>
              <a:gd name="connsiteY3" fmla="*/ 420100 h 881060"/>
              <a:gd name="connsiteX4" fmla="*/ 48177 w 1824403"/>
              <a:gd name="connsiteY4" fmla="*/ 841947 h 881060"/>
              <a:gd name="connsiteX5" fmla="*/ 595735 w 1824403"/>
              <a:gd name="connsiteY5" fmla="*/ 867441 h 881060"/>
              <a:gd name="connsiteX6" fmla="*/ 409395 w 1824403"/>
              <a:gd name="connsiteY6" fmla="*/ 437532 h 881060"/>
              <a:gd name="connsiteX7" fmla="*/ 851952 w 1824403"/>
              <a:gd name="connsiteY7" fmla="*/ 499500 h 881060"/>
              <a:gd name="connsiteX8" fmla="*/ 658958 w 1824403"/>
              <a:gd name="connsiteY8" fmla="*/ 712518 h 881060"/>
              <a:gd name="connsiteX9" fmla="*/ 635665 w 1824403"/>
              <a:gd name="connsiteY9" fmla="*/ 832582 h 881060"/>
              <a:gd name="connsiteX10" fmla="*/ 1204666 w 1824403"/>
              <a:gd name="connsiteY10" fmla="*/ 840329 h 881060"/>
              <a:gd name="connsiteX11" fmla="*/ 1088204 w 1824403"/>
              <a:gd name="connsiteY11" fmla="*/ 573089 h 881060"/>
              <a:gd name="connsiteX12" fmla="*/ 1005017 w 1824403"/>
              <a:gd name="connsiteY12" fmla="*/ 418166 h 881060"/>
              <a:gd name="connsiteX13" fmla="*/ 1304491 w 1824403"/>
              <a:gd name="connsiteY13" fmla="*/ 441404 h 881060"/>
              <a:gd name="connsiteX14" fmla="*/ 1274543 w 1824403"/>
              <a:gd name="connsiteY14" fmla="*/ 851948 h 881060"/>
              <a:gd name="connsiteX15" fmla="*/ 1803095 w 1824403"/>
              <a:gd name="connsiteY15" fmla="*/ 826455 h 881060"/>
              <a:gd name="connsiteX16" fmla="*/ 1687152 w 1824403"/>
              <a:gd name="connsiteY16" fmla="*/ 627311 h 881060"/>
              <a:gd name="connsiteX17" fmla="*/ 1594582 w 1824403"/>
              <a:gd name="connsiteY17" fmla="*/ 363274 h 881060"/>
              <a:gd name="connsiteX0" fmla="*/ 1594582 w 1824403"/>
              <a:gd name="connsiteY0" fmla="*/ 363274 h 881060"/>
              <a:gd name="connsiteX1" fmla="*/ 1128133 w 1824403"/>
              <a:gd name="connsiteY1" fmla="*/ 321341 h 881060"/>
              <a:gd name="connsiteX2" fmla="*/ 871183 w 1824403"/>
              <a:gd name="connsiteY2" fmla="*/ 7690 h 881060"/>
              <a:gd name="connsiteX3" fmla="*/ 198548 w 1824403"/>
              <a:gd name="connsiteY3" fmla="*/ 420100 h 881060"/>
              <a:gd name="connsiteX4" fmla="*/ 48177 w 1824403"/>
              <a:gd name="connsiteY4" fmla="*/ 841947 h 881060"/>
              <a:gd name="connsiteX5" fmla="*/ 595735 w 1824403"/>
              <a:gd name="connsiteY5" fmla="*/ 867441 h 881060"/>
              <a:gd name="connsiteX6" fmla="*/ 409395 w 1824403"/>
              <a:gd name="connsiteY6" fmla="*/ 437532 h 881060"/>
              <a:gd name="connsiteX7" fmla="*/ 851952 w 1824403"/>
              <a:gd name="connsiteY7" fmla="*/ 499500 h 881060"/>
              <a:gd name="connsiteX8" fmla="*/ 658958 w 1824403"/>
              <a:gd name="connsiteY8" fmla="*/ 712518 h 881060"/>
              <a:gd name="connsiteX9" fmla="*/ 668940 w 1824403"/>
              <a:gd name="connsiteY9" fmla="*/ 855820 h 881060"/>
              <a:gd name="connsiteX10" fmla="*/ 1204666 w 1824403"/>
              <a:gd name="connsiteY10" fmla="*/ 840329 h 881060"/>
              <a:gd name="connsiteX11" fmla="*/ 1088204 w 1824403"/>
              <a:gd name="connsiteY11" fmla="*/ 573089 h 881060"/>
              <a:gd name="connsiteX12" fmla="*/ 1005017 w 1824403"/>
              <a:gd name="connsiteY12" fmla="*/ 418166 h 881060"/>
              <a:gd name="connsiteX13" fmla="*/ 1304491 w 1824403"/>
              <a:gd name="connsiteY13" fmla="*/ 441404 h 881060"/>
              <a:gd name="connsiteX14" fmla="*/ 1274543 w 1824403"/>
              <a:gd name="connsiteY14" fmla="*/ 851948 h 881060"/>
              <a:gd name="connsiteX15" fmla="*/ 1803095 w 1824403"/>
              <a:gd name="connsiteY15" fmla="*/ 826455 h 881060"/>
              <a:gd name="connsiteX16" fmla="*/ 1687152 w 1824403"/>
              <a:gd name="connsiteY16" fmla="*/ 627311 h 881060"/>
              <a:gd name="connsiteX17" fmla="*/ 1594582 w 1824403"/>
              <a:gd name="connsiteY17" fmla="*/ 363274 h 881060"/>
              <a:gd name="connsiteX0" fmla="*/ 1594582 w 1815536"/>
              <a:gd name="connsiteY0" fmla="*/ 363274 h 881060"/>
              <a:gd name="connsiteX1" fmla="*/ 1128133 w 1815536"/>
              <a:gd name="connsiteY1" fmla="*/ 321341 h 881060"/>
              <a:gd name="connsiteX2" fmla="*/ 871183 w 1815536"/>
              <a:gd name="connsiteY2" fmla="*/ 7690 h 881060"/>
              <a:gd name="connsiteX3" fmla="*/ 198548 w 1815536"/>
              <a:gd name="connsiteY3" fmla="*/ 420100 h 881060"/>
              <a:gd name="connsiteX4" fmla="*/ 48177 w 1815536"/>
              <a:gd name="connsiteY4" fmla="*/ 841947 h 881060"/>
              <a:gd name="connsiteX5" fmla="*/ 595735 w 1815536"/>
              <a:gd name="connsiteY5" fmla="*/ 867441 h 881060"/>
              <a:gd name="connsiteX6" fmla="*/ 409395 w 1815536"/>
              <a:gd name="connsiteY6" fmla="*/ 437532 h 881060"/>
              <a:gd name="connsiteX7" fmla="*/ 851952 w 1815536"/>
              <a:gd name="connsiteY7" fmla="*/ 499500 h 881060"/>
              <a:gd name="connsiteX8" fmla="*/ 658958 w 1815536"/>
              <a:gd name="connsiteY8" fmla="*/ 712518 h 881060"/>
              <a:gd name="connsiteX9" fmla="*/ 668940 w 1815536"/>
              <a:gd name="connsiteY9" fmla="*/ 855820 h 881060"/>
              <a:gd name="connsiteX10" fmla="*/ 1204666 w 1815536"/>
              <a:gd name="connsiteY10" fmla="*/ 840329 h 881060"/>
              <a:gd name="connsiteX11" fmla="*/ 1088204 w 1815536"/>
              <a:gd name="connsiteY11" fmla="*/ 573089 h 881060"/>
              <a:gd name="connsiteX12" fmla="*/ 1005017 w 1815536"/>
              <a:gd name="connsiteY12" fmla="*/ 418166 h 881060"/>
              <a:gd name="connsiteX13" fmla="*/ 1304491 w 1815536"/>
              <a:gd name="connsiteY13" fmla="*/ 441404 h 881060"/>
              <a:gd name="connsiteX14" fmla="*/ 1274543 w 1815536"/>
              <a:gd name="connsiteY14" fmla="*/ 851948 h 881060"/>
              <a:gd name="connsiteX15" fmla="*/ 1793113 w 1815536"/>
              <a:gd name="connsiteY15" fmla="*/ 845820 h 881060"/>
              <a:gd name="connsiteX16" fmla="*/ 1687152 w 1815536"/>
              <a:gd name="connsiteY16" fmla="*/ 627311 h 881060"/>
              <a:gd name="connsiteX17" fmla="*/ 1594582 w 1815536"/>
              <a:gd name="connsiteY17" fmla="*/ 363274 h 881060"/>
              <a:gd name="connsiteX0" fmla="*/ 1594582 w 1812823"/>
              <a:gd name="connsiteY0" fmla="*/ 363274 h 881060"/>
              <a:gd name="connsiteX1" fmla="*/ 1128133 w 1812823"/>
              <a:gd name="connsiteY1" fmla="*/ 321341 h 881060"/>
              <a:gd name="connsiteX2" fmla="*/ 871183 w 1812823"/>
              <a:gd name="connsiteY2" fmla="*/ 7690 h 881060"/>
              <a:gd name="connsiteX3" fmla="*/ 198548 w 1812823"/>
              <a:gd name="connsiteY3" fmla="*/ 420100 h 881060"/>
              <a:gd name="connsiteX4" fmla="*/ 48177 w 1812823"/>
              <a:gd name="connsiteY4" fmla="*/ 841947 h 881060"/>
              <a:gd name="connsiteX5" fmla="*/ 595735 w 1812823"/>
              <a:gd name="connsiteY5" fmla="*/ 867441 h 881060"/>
              <a:gd name="connsiteX6" fmla="*/ 409395 w 1812823"/>
              <a:gd name="connsiteY6" fmla="*/ 437532 h 881060"/>
              <a:gd name="connsiteX7" fmla="*/ 851952 w 1812823"/>
              <a:gd name="connsiteY7" fmla="*/ 499500 h 881060"/>
              <a:gd name="connsiteX8" fmla="*/ 658958 w 1812823"/>
              <a:gd name="connsiteY8" fmla="*/ 712518 h 881060"/>
              <a:gd name="connsiteX9" fmla="*/ 668940 w 1812823"/>
              <a:gd name="connsiteY9" fmla="*/ 855820 h 881060"/>
              <a:gd name="connsiteX10" fmla="*/ 1204666 w 1812823"/>
              <a:gd name="connsiteY10" fmla="*/ 840329 h 881060"/>
              <a:gd name="connsiteX11" fmla="*/ 1088204 w 1812823"/>
              <a:gd name="connsiteY11" fmla="*/ 573089 h 881060"/>
              <a:gd name="connsiteX12" fmla="*/ 1005017 w 1812823"/>
              <a:gd name="connsiteY12" fmla="*/ 418166 h 881060"/>
              <a:gd name="connsiteX13" fmla="*/ 1304491 w 1812823"/>
              <a:gd name="connsiteY13" fmla="*/ 441404 h 881060"/>
              <a:gd name="connsiteX14" fmla="*/ 1274543 w 1812823"/>
              <a:gd name="connsiteY14" fmla="*/ 851948 h 881060"/>
              <a:gd name="connsiteX15" fmla="*/ 1793113 w 1812823"/>
              <a:gd name="connsiteY15" fmla="*/ 845820 h 881060"/>
              <a:gd name="connsiteX16" fmla="*/ 1687152 w 1812823"/>
              <a:gd name="connsiteY16" fmla="*/ 627311 h 881060"/>
              <a:gd name="connsiteX17" fmla="*/ 1660532 w 1812823"/>
              <a:gd name="connsiteY17" fmla="*/ 518866 h 881060"/>
              <a:gd name="connsiteX18" fmla="*/ 1594582 w 1812823"/>
              <a:gd name="connsiteY18" fmla="*/ 363274 h 881060"/>
              <a:gd name="connsiteX0" fmla="*/ 1594582 w 1812823"/>
              <a:gd name="connsiteY0" fmla="*/ 363274 h 881060"/>
              <a:gd name="connsiteX1" fmla="*/ 1128133 w 1812823"/>
              <a:gd name="connsiteY1" fmla="*/ 321341 h 881060"/>
              <a:gd name="connsiteX2" fmla="*/ 871183 w 1812823"/>
              <a:gd name="connsiteY2" fmla="*/ 7690 h 881060"/>
              <a:gd name="connsiteX3" fmla="*/ 198548 w 1812823"/>
              <a:gd name="connsiteY3" fmla="*/ 420100 h 881060"/>
              <a:gd name="connsiteX4" fmla="*/ 48177 w 1812823"/>
              <a:gd name="connsiteY4" fmla="*/ 841947 h 881060"/>
              <a:gd name="connsiteX5" fmla="*/ 595735 w 1812823"/>
              <a:gd name="connsiteY5" fmla="*/ 867441 h 881060"/>
              <a:gd name="connsiteX6" fmla="*/ 409395 w 1812823"/>
              <a:gd name="connsiteY6" fmla="*/ 437532 h 881060"/>
              <a:gd name="connsiteX7" fmla="*/ 851952 w 1812823"/>
              <a:gd name="connsiteY7" fmla="*/ 499500 h 881060"/>
              <a:gd name="connsiteX8" fmla="*/ 658958 w 1812823"/>
              <a:gd name="connsiteY8" fmla="*/ 712518 h 881060"/>
              <a:gd name="connsiteX9" fmla="*/ 668940 w 1812823"/>
              <a:gd name="connsiteY9" fmla="*/ 855820 h 881060"/>
              <a:gd name="connsiteX10" fmla="*/ 1204666 w 1812823"/>
              <a:gd name="connsiteY10" fmla="*/ 840329 h 881060"/>
              <a:gd name="connsiteX11" fmla="*/ 1088204 w 1812823"/>
              <a:gd name="connsiteY11" fmla="*/ 573089 h 881060"/>
              <a:gd name="connsiteX12" fmla="*/ 1005017 w 1812823"/>
              <a:gd name="connsiteY12" fmla="*/ 418166 h 881060"/>
              <a:gd name="connsiteX13" fmla="*/ 1304491 w 1812823"/>
              <a:gd name="connsiteY13" fmla="*/ 441404 h 881060"/>
              <a:gd name="connsiteX14" fmla="*/ 1274543 w 1812823"/>
              <a:gd name="connsiteY14" fmla="*/ 851948 h 881060"/>
              <a:gd name="connsiteX15" fmla="*/ 1793113 w 1812823"/>
              <a:gd name="connsiteY15" fmla="*/ 845820 h 881060"/>
              <a:gd name="connsiteX16" fmla="*/ 1687152 w 1812823"/>
              <a:gd name="connsiteY16" fmla="*/ 627311 h 881060"/>
              <a:gd name="connsiteX17" fmla="*/ 1617275 w 1812823"/>
              <a:gd name="connsiteY17" fmla="*/ 530485 h 881060"/>
              <a:gd name="connsiteX18" fmla="*/ 1594582 w 1812823"/>
              <a:gd name="connsiteY18" fmla="*/ 363274 h 881060"/>
              <a:gd name="connsiteX0" fmla="*/ 1594582 w 1823705"/>
              <a:gd name="connsiteY0" fmla="*/ 363274 h 881060"/>
              <a:gd name="connsiteX1" fmla="*/ 1128133 w 1823705"/>
              <a:gd name="connsiteY1" fmla="*/ 321341 h 881060"/>
              <a:gd name="connsiteX2" fmla="*/ 871183 w 1823705"/>
              <a:gd name="connsiteY2" fmla="*/ 7690 h 881060"/>
              <a:gd name="connsiteX3" fmla="*/ 198548 w 1823705"/>
              <a:gd name="connsiteY3" fmla="*/ 420100 h 881060"/>
              <a:gd name="connsiteX4" fmla="*/ 48177 w 1823705"/>
              <a:gd name="connsiteY4" fmla="*/ 841947 h 881060"/>
              <a:gd name="connsiteX5" fmla="*/ 595735 w 1823705"/>
              <a:gd name="connsiteY5" fmla="*/ 867441 h 881060"/>
              <a:gd name="connsiteX6" fmla="*/ 409395 w 1823705"/>
              <a:gd name="connsiteY6" fmla="*/ 437532 h 881060"/>
              <a:gd name="connsiteX7" fmla="*/ 851952 w 1823705"/>
              <a:gd name="connsiteY7" fmla="*/ 499500 h 881060"/>
              <a:gd name="connsiteX8" fmla="*/ 658958 w 1823705"/>
              <a:gd name="connsiteY8" fmla="*/ 712518 h 881060"/>
              <a:gd name="connsiteX9" fmla="*/ 668940 w 1823705"/>
              <a:gd name="connsiteY9" fmla="*/ 855820 h 881060"/>
              <a:gd name="connsiteX10" fmla="*/ 1204666 w 1823705"/>
              <a:gd name="connsiteY10" fmla="*/ 840329 h 881060"/>
              <a:gd name="connsiteX11" fmla="*/ 1088204 w 1823705"/>
              <a:gd name="connsiteY11" fmla="*/ 573089 h 881060"/>
              <a:gd name="connsiteX12" fmla="*/ 1005017 w 1823705"/>
              <a:gd name="connsiteY12" fmla="*/ 418166 h 881060"/>
              <a:gd name="connsiteX13" fmla="*/ 1304491 w 1823705"/>
              <a:gd name="connsiteY13" fmla="*/ 441404 h 881060"/>
              <a:gd name="connsiteX14" fmla="*/ 1274543 w 1823705"/>
              <a:gd name="connsiteY14" fmla="*/ 851948 h 881060"/>
              <a:gd name="connsiteX15" fmla="*/ 1793113 w 1823705"/>
              <a:gd name="connsiteY15" fmla="*/ 845820 h 881060"/>
              <a:gd name="connsiteX16" fmla="*/ 1763684 w 1823705"/>
              <a:gd name="connsiteY16" fmla="*/ 685407 h 881060"/>
              <a:gd name="connsiteX17" fmla="*/ 1617275 w 1823705"/>
              <a:gd name="connsiteY17" fmla="*/ 530485 h 881060"/>
              <a:gd name="connsiteX18" fmla="*/ 1594582 w 1823705"/>
              <a:gd name="connsiteY18" fmla="*/ 363274 h 881060"/>
              <a:gd name="connsiteX0" fmla="*/ 1594582 w 1823705"/>
              <a:gd name="connsiteY0" fmla="*/ 363274 h 881060"/>
              <a:gd name="connsiteX1" fmla="*/ 1128133 w 1823705"/>
              <a:gd name="connsiteY1" fmla="*/ 321341 h 881060"/>
              <a:gd name="connsiteX2" fmla="*/ 871183 w 1823705"/>
              <a:gd name="connsiteY2" fmla="*/ 7690 h 881060"/>
              <a:gd name="connsiteX3" fmla="*/ 198548 w 1823705"/>
              <a:gd name="connsiteY3" fmla="*/ 420100 h 881060"/>
              <a:gd name="connsiteX4" fmla="*/ 48177 w 1823705"/>
              <a:gd name="connsiteY4" fmla="*/ 841947 h 881060"/>
              <a:gd name="connsiteX5" fmla="*/ 595735 w 1823705"/>
              <a:gd name="connsiteY5" fmla="*/ 867441 h 881060"/>
              <a:gd name="connsiteX6" fmla="*/ 409395 w 1823705"/>
              <a:gd name="connsiteY6" fmla="*/ 437532 h 881060"/>
              <a:gd name="connsiteX7" fmla="*/ 851952 w 1823705"/>
              <a:gd name="connsiteY7" fmla="*/ 499500 h 881060"/>
              <a:gd name="connsiteX8" fmla="*/ 658958 w 1823705"/>
              <a:gd name="connsiteY8" fmla="*/ 712518 h 881060"/>
              <a:gd name="connsiteX9" fmla="*/ 668940 w 1823705"/>
              <a:gd name="connsiteY9" fmla="*/ 855820 h 881060"/>
              <a:gd name="connsiteX10" fmla="*/ 1204666 w 1823705"/>
              <a:gd name="connsiteY10" fmla="*/ 840329 h 881060"/>
              <a:gd name="connsiteX11" fmla="*/ 1088204 w 1823705"/>
              <a:gd name="connsiteY11" fmla="*/ 573089 h 881060"/>
              <a:gd name="connsiteX12" fmla="*/ 1005017 w 1823705"/>
              <a:gd name="connsiteY12" fmla="*/ 418166 h 881060"/>
              <a:gd name="connsiteX13" fmla="*/ 1198011 w 1823705"/>
              <a:gd name="connsiteY13" fmla="*/ 429786 h 881060"/>
              <a:gd name="connsiteX14" fmla="*/ 1304491 w 1823705"/>
              <a:gd name="connsiteY14" fmla="*/ 441404 h 881060"/>
              <a:gd name="connsiteX15" fmla="*/ 1274543 w 1823705"/>
              <a:gd name="connsiteY15" fmla="*/ 851948 h 881060"/>
              <a:gd name="connsiteX16" fmla="*/ 1793113 w 1823705"/>
              <a:gd name="connsiteY16" fmla="*/ 845820 h 881060"/>
              <a:gd name="connsiteX17" fmla="*/ 1763684 w 1823705"/>
              <a:gd name="connsiteY17" fmla="*/ 685407 h 881060"/>
              <a:gd name="connsiteX18" fmla="*/ 1617275 w 1823705"/>
              <a:gd name="connsiteY18" fmla="*/ 530485 h 881060"/>
              <a:gd name="connsiteX19" fmla="*/ 1594582 w 1823705"/>
              <a:gd name="connsiteY19" fmla="*/ 363274 h 881060"/>
              <a:gd name="connsiteX0" fmla="*/ 1594582 w 1823705"/>
              <a:gd name="connsiteY0" fmla="*/ 363274 h 881060"/>
              <a:gd name="connsiteX1" fmla="*/ 1128133 w 1823705"/>
              <a:gd name="connsiteY1" fmla="*/ 321341 h 881060"/>
              <a:gd name="connsiteX2" fmla="*/ 871183 w 1823705"/>
              <a:gd name="connsiteY2" fmla="*/ 7690 h 881060"/>
              <a:gd name="connsiteX3" fmla="*/ 198548 w 1823705"/>
              <a:gd name="connsiteY3" fmla="*/ 420100 h 881060"/>
              <a:gd name="connsiteX4" fmla="*/ 48177 w 1823705"/>
              <a:gd name="connsiteY4" fmla="*/ 841947 h 881060"/>
              <a:gd name="connsiteX5" fmla="*/ 595735 w 1823705"/>
              <a:gd name="connsiteY5" fmla="*/ 867441 h 881060"/>
              <a:gd name="connsiteX6" fmla="*/ 409395 w 1823705"/>
              <a:gd name="connsiteY6" fmla="*/ 437532 h 881060"/>
              <a:gd name="connsiteX7" fmla="*/ 851952 w 1823705"/>
              <a:gd name="connsiteY7" fmla="*/ 499500 h 881060"/>
              <a:gd name="connsiteX8" fmla="*/ 658958 w 1823705"/>
              <a:gd name="connsiteY8" fmla="*/ 712518 h 881060"/>
              <a:gd name="connsiteX9" fmla="*/ 668940 w 1823705"/>
              <a:gd name="connsiteY9" fmla="*/ 855820 h 881060"/>
              <a:gd name="connsiteX10" fmla="*/ 1204666 w 1823705"/>
              <a:gd name="connsiteY10" fmla="*/ 840329 h 881060"/>
              <a:gd name="connsiteX11" fmla="*/ 1088204 w 1823705"/>
              <a:gd name="connsiteY11" fmla="*/ 573089 h 881060"/>
              <a:gd name="connsiteX12" fmla="*/ 1005017 w 1823705"/>
              <a:gd name="connsiteY12" fmla="*/ 418166 h 881060"/>
              <a:gd name="connsiteX13" fmla="*/ 1111496 w 1823705"/>
              <a:gd name="connsiteY13" fmla="*/ 391055 h 881060"/>
              <a:gd name="connsiteX14" fmla="*/ 1304491 w 1823705"/>
              <a:gd name="connsiteY14" fmla="*/ 441404 h 881060"/>
              <a:gd name="connsiteX15" fmla="*/ 1274543 w 1823705"/>
              <a:gd name="connsiteY15" fmla="*/ 851948 h 881060"/>
              <a:gd name="connsiteX16" fmla="*/ 1793113 w 1823705"/>
              <a:gd name="connsiteY16" fmla="*/ 845820 h 881060"/>
              <a:gd name="connsiteX17" fmla="*/ 1763684 w 1823705"/>
              <a:gd name="connsiteY17" fmla="*/ 685407 h 881060"/>
              <a:gd name="connsiteX18" fmla="*/ 1617275 w 1823705"/>
              <a:gd name="connsiteY18" fmla="*/ 530485 h 881060"/>
              <a:gd name="connsiteX19" fmla="*/ 1594582 w 1823705"/>
              <a:gd name="connsiteY19" fmla="*/ 363274 h 881060"/>
              <a:gd name="connsiteX0" fmla="*/ 1594582 w 1823705"/>
              <a:gd name="connsiteY0" fmla="*/ 363274 h 884786"/>
              <a:gd name="connsiteX1" fmla="*/ 1128133 w 1823705"/>
              <a:gd name="connsiteY1" fmla="*/ 321341 h 884786"/>
              <a:gd name="connsiteX2" fmla="*/ 871183 w 1823705"/>
              <a:gd name="connsiteY2" fmla="*/ 7690 h 884786"/>
              <a:gd name="connsiteX3" fmla="*/ 198548 w 1823705"/>
              <a:gd name="connsiteY3" fmla="*/ 420100 h 884786"/>
              <a:gd name="connsiteX4" fmla="*/ 48177 w 1823705"/>
              <a:gd name="connsiteY4" fmla="*/ 841947 h 884786"/>
              <a:gd name="connsiteX5" fmla="*/ 595735 w 1823705"/>
              <a:gd name="connsiteY5" fmla="*/ 867441 h 884786"/>
              <a:gd name="connsiteX6" fmla="*/ 589080 w 1823705"/>
              <a:gd name="connsiteY6" fmla="*/ 728011 h 884786"/>
              <a:gd name="connsiteX7" fmla="*/ 409395 w 1823705"/>
              <a:gd name="connsiteY7" fmla="*/ 437532 h 884786"/>
              <a:gd name="connsiteX8" fmla="*/ 851952 w 1823705"/>
              <a:gd name="connsiteY8" fmla="*/ 499500 h 884786"/>
              <a:gd name="connsiteX9" fmla="*/ 658958 w 1823705"/>
              <a:gd name="connsiteY9" fmla="*/ 712518 h 884786"/>
              <a:gd name="connsiteX10" fmla="*/ 668940 w 1823705"/>
              <a:gd name="connsiteY10" fmla="*/ 855820 h 884786"/>
              <a:gd name="connsiteX11" fmla="*/ 1204666 w 1823705"/>
              <a:gd name="connsiteY11" fmla="*/ 840329 h 884786"/>
              <a:gd name="connsiteX12" fmla="*/ 1088204 w 1823705"/>
              <a:gd name="connsiteY12" fmla="*/ 573089 h 884786"/>
              <a:gd name="connsiteX13" fmla="*/ 1005017 w 1823705"/>
              <a:gd name="connsiteY13" fmla="*/ 418166 h 884786"/>
              <a:gd name="connsiteX14" fmla="*/ 1111496 w 1823705"/>
              <a:gd name="connsiteY14" fmla="*/ 391055 h 884786"/>
              <a:gd name="connsiteX15" fmla="*/ 1304491 w 1823705"/>
              <a:gd name="connsiteY15" fmla="*/ 441404 h 884786"/>
              <a:gd name="connsiteX16" fmla="*/ 1274543 w 1823705"/>
              <a:gd name="connsiteY16" fmla="*/ 851948 h 884786"/>
              <a:gd name="connsiteX17" fmla="*/ 1793113 w 1823705"/>
              <a:gd name="connsiteY17" fmla="*/ 845820 h 884786"/>
              <a:gd name="connsiteX18" fmla="*/ 1763684 w 1823705"/>
              <a:gd name="connsiteY18" fmla="*/ 685407 h 884786"/>
              <a:gd name="connsiteX19" fmla="*/ 1617275 w 1823705"/>
              <a:gd name="connsiteY19" fmla="*/ 530485 h 884786"/>
              <a:gd name="connsiteX20" fmla="*/ 1594582 w 1823705"/>
              <a:gd name="connsiteY20" fmla="*/ 363274 h 884786"/>
              <a:gd name="connsiteX0" fmla="*/ 1594582 w 1823705"/>
              <a:gd name="connsiteY0" fmla="*/ 363274 h 884786"/>
              <a:gd name="connsiteX1" fmla="*/ 1128133 w 1823705"/>
              <a:gd name="connsiteY1" fmla="*/ 321341 h 884786"/>
              <a:gd name="connsiteX2" fmla="*/ 871183 w 1823705"/>
              <a:gd name="connsiteY2" fmla="*/ 7690 h 884786"/>
              <a:gd name="connsiteX3" fmla="*/ 198548 w 1823705"/>
              <a:gd name="connsiteY3" fmla="*/ 420100 h 884786"/>
              <a:gd name="connsiteX4" fmla="*/ 48177 w 1823705"/>
              <a:gd name="connsiteY4" fmla="*/ 841947 h 884786"/>
              <a:gd name="connsiteX5" fmla="*/ 595735 w 1823705"/>
              <a:gd name="connsiteY5" fmla="*/ 867441 h 884786"/>
              <a:gd name="connsiteX6" fmla="*/ 599062 w 1823705"/>
              <a:gd name="connsiteY6" fmla="*/ 716392 h 884786"/>
              <a:gd name="connsiteX7" fmla="*/ 409395 w 1823705"/>
              <a:gd name="connsiteY7" fmla="*/ 437532 h 884786"/>
              <a:gd name="connsiteX8" fmla="*/ 851952 w 1823705"/>
              <a:gd name="connsiteY8" fmla="*/ 499500 h 884786"/>
              <a:gd name="connsiteX9" fmla="*/ 658958 w 1823705"/>
              <a:gd name="connsiteY9" fmla="*/ 712518 h 884786"/>
              <a:gd name="connsiteX10" fmla="*/ 668940 w 1823705"/>
              <a:gd name="connsiteY10" fmla="*/ 855820 h 884786"/>
              <a:gd name="connsiteX11" fmla="*/ 1204666 w 1823705"/>
              <a:gd name="connsiteY11" fmla="*/ 840329 h 884786"/>
              <a:gd name="connsiteX12" fmla="*/ 1088204 w 1823705"/>
              <a:gd name="connsiteY12" fmla="*/ 573089 h 884786"/>
              <a:gd name="connsiteX13" fmla="*/ 1005017 w 1823705"/>
              <a:gd name="connsiteY13" fmla="*/ 418166 h 884786"/>
              <a:gd name="connsiteX14" fmla="*/ 1111496 w 1823705"/>
              <a:gd name="connsiteY14" fmla="*/ 391055 h 884786"/>
              <a:gd name="connsiteX15" fmla="*/ 1304491 w 1823705"/>
              <a:gd name="connsiteY15" fmla="*/ 441404 h 884786"/>
              <a:gd name="connsiteX16" fmla="*/ 1274543 w 1823705"/>
              <a:gd name="connsiteY16" fmla="*/ 851948 h 884786"/>
              <a:gd name="connsiteX17" fmla="*/ 1793113 w 1823705"/>
              <a:gd name="connsiteY17" fmla="*/ 845820 h 884786"/>
              <a:gd name="connsiteX18" fmla="*/ 1763684 w 1823705"/>
              <a:gd name="connsiteY18" fmla="*/ 685407 h 884786"/>
              <a:gd name="connsiteX19" fmla="*/ 1617275 w 1823705"/>
              <a:gd name="connsiteY19" fmla="*/ 530485 h 884786"/>
              <a:gd name="connsiteX20" fmla="*/ 1594582 w 1823705"/>
              <a:gd name="connsiteY20" fmla="*/ 363274 h 884786"/>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204666 w 1823705"/>
              <a:gd name="connsiteY11" fmla="*/ 840329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304491 w 1823705"/>
              <a:gd name="connsiteY15" fmla="*/ 441404 h 889294"/>
              <a:gd name="connsiteX16" fmla="*/ 1274543 w 1823705"/>
              <a:gd name="connsiteY16" fmla="*/ 851948 h 889294"/>
              <a:gd name="connsiteX17" fmla="*/ 1793113 w 1823705"/>
              <a:gd name="connsiteY17" fmla="*/ 845820 h 889294"/>
              <a:gd name="connsiteX18" fmla="*/ 1763684 w 1823705"/>
              <a:gd name="connsiteY18" fmla="*/ 685407 h 889294"/>
              <a:gd name="connsiteX19" fmla="*/ 1617275 w 1823705"/>
              <a:gd name="connsiteY19" fmla="*/ 530485 h 889294"/>
              <a:gd name="connsiteX20" fmla="*/ 1594582 w 1823705"/>
              <a:gd name="connsiteY20"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304491 w 1823705"/>
              <a:gd name="connsiteY15" fmla="*/ 441404 h 889294"/>
              <a:gd name="connsiteX16" fmla="*/ 1274543 w 1823705"/>
              <a:gd name="connsiteY16" fmla="*/ 851948 h 889294"/>
              <a:gd name="connsiteX17" fmla="*/ 1793113 w 1823705"/>
              <a:gd name="connsiteY17" fmla="*/ 845820 h 889294"/>
              <a:gd name="connsiteX18" fmla="*/ 1763684 w 1823705"/>
              <a:gd name="connsiteY18" fmla="*/ 685407 h 889294"/>
              <a:gd name="connsiteX19" fmla="*/ 1617275 w 1823705"/>
              <a:gd name="connsiteY19" fmla="*/ 530485 h 889294"/>
              <a:gd name="connsiteX20" fmla="*/ 1594582 w 1823705"/>
              <a:gd name="connsiteY20"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327784 w 1823705"/>
              <a:gd name="connsiteY15" fmla="*/ 445277 h 889294"/>
              <a:gd name="connsiteX16" fmla="*/ 1274543 w 1823705"/>
              <a:gd name="connsiteY16" fmla="*/ 851948 h 889294"/>
              <a:gd name="connsiteX17" fmla="*/ 1793113 w 1823705"/>
              <a:gd name="connsiteY17" fmla="*/ 845820 h 889294"/>
              <a:gd name="connsiteX18" fmla="*/ 1763684 w 1823705"/>
              <a:gd name="connsiteY18" fmla="*/ 685407 h 889294"/>
              <a:gd name="connsiteX19" fmla="*/ 1617275 w 1823705"/>
              <a:gd name="connsiteY19" fmla="*/ 530485 h 889294"/>
              <a:gd name="connsiteX20" fmla="*/ 1594582 w 1823705"/>
              <a:gd name="connsiteY20"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327784 w 1823705"/>
              <a:gd name="connsiteY15" fmla="*/ 445277 h 889294"/>
              <a:gd name="connsiteX16" fmla="*/ 1264561 w 1823705"/>
              <a:gd name="connsiteY16" fmla="*/ 662168 h 889294"/>
              <a:gd name="connsiteX17" fmla="*/ 1274543 w 1823705"/>
              <a:gd name="connsiteY17" fmla="*/ 851948 h 889294"/>
              <a:gd name="connsiteX18" fmla="*/ 1793113 w 1823705"/>
              <a:gd name="connsiteY18" fmla="*/ 845820 h 889294"/>
              <a:gd name="connsiteX19" fmla="*/ 1763684 w 1823705"/>
              <a:gd name="connsiteY19" fmla="*/ 685407 h 889294"/>
              <a:gd name="connsiteX20" fmla="*/ 1617275 w 1823705"/>
              <a:gd name="connsiteY20" fmla="*/ 530485 h 889294"/>
              <a:gd name="connsiteX21" fmla="*/ 1594582 w 1823705"/>
              <a:gd name="connsiteY21"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327784 w 1823705"/>
              <a:gd name="connsiteY15" fmla="*/ 445277 h 889294"/>
              <a:gd name="connsiteX16" fmla="*/ 1281198 w 1823705"/>
              <a:gd name="connsiteY16" fmla="*/ 638930 h 889294"/>
              <a:gd name="connsiteX17" fmla="*/ 1274543 w 1823705"/>
              <a:gd name="connsiteY17" fmla="*/ 851948 h 889294"/>
              <a:gd name="connsiteX18" fmla="*/ 1793113 w 1823705"/>
              <a:gd name="connsiteY18" fmla="*/ 845820 h 889294"/>
              <a:gd name="connsiteX19" fmla="*/ 1763684 w 1823705"/>
              <a:gd name="connsiteY19" fmla="*/ 685407 h 889294"/>
              <a:gd name="connsiteX20" fmla="*/ 1617275 w 1823705"/>
              <a:gd name="connsiteY20" fmla="*/ 530485 h 889294"/>
              <a:gd name="connsiteX21" fmla="*/ 1594582 w 1823705"/>
              <a:gd name="connsiteY21"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417626 w 1823705"/>
              <a:gd name="connsiteY15" fmla="*/ 472388 h 889294"/>
              <a:gd name="connsiteX16" fmla="*/ 1281198 w 1823705"/>
              <a:gd name="connsiteY16" fmla="*/ 638930 h 889294"/>
              <a:gd name="connsiteX17" fmla="*/ 1274543 w 1823705"/>
              <a:gd name="connsiteY17" fmla="*/ 851948 h 889294"/>
              <a:gd name="connsiteX18" fmla="*/ 1793113 w 1823705"/>
              <a:gd name="connsiteY18" fmla="*/ 845820 h 889294"/>
              <a:gd name="connsiteX19" fmla="*/ 1763684 w 1823705"/>
              <a:gd name="connsiteY19" fmla="*/ 685407 h 889294"/>
              <a:gd name="connsiteX20" fmla="*/ 1617275 w 1823705"/>
              <a:gd name="connsiteY20" fmla="*/ 530485 h 889294"/>
              <a:gd name="connsiteX21" fmla="*/ 1594582 w 1823705"/>
              <a:gd name="connsiteY21"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417626 w 1823705"/>
              <a:gd name="connsiteY15" fmla="*/ 472388 h 889294"/>
              <a:gd name="connsiteX16" fmla="*/ 1294508 w 1823705"/>
              <a:gd name="connsiteY16" fmla="*/ 631184 h 889294"/>
              <a:gd name="connsiteX17" fmla="*/ 1274543 w 1823705"/>
              <a:gd name="connsiteY17" fmla="*/ 851948 h 889294"/>
              <a:gd name="connsiteX18" fmla="*/ 1793113 w 1823705"/>
              <a:gd name="connsiteY18" fmla="*/ 845820 h 889294"/>
              <a:gd name="connsiteX19" fmla="*/ 1763684 w 1823705"/>
              <a:gd name="connsiteY19" fmla="*/ 685407 h 889294"/>
              <a:gd name="connsiteX20" fmla="*/ 1617275 w 1823705"/>
              <a:gd name="connsiteY20" fmla="*/ 530485 h 889294"/>
              <a:gd name="connsiteX21" fmla="*/ 1594582 w 1823705"/>
              <a:gd name="connsiteY21"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417626 w 1823705"/>
              <a:gd name="connsiteY15" fmla="*/ 472388 h 889294"/>
              <a:gd name="connsiteX16" fmla="*/ 1384351 w 1823705"/>
              <a:gd name="connsiteY16" fmla="*/ 534358 h 889294"/>
              <a:gd name="connsiteX17" fmla="*/ 1294508 w 1823705"/>
              <a:gd name="connsiteY17" fmla="*/ 631184 h 889294"/>
              <a:gd name="connsiteX18" fmla="*/ 1274543 w 1823705"/>
              <a:gd name="connsiteY18" fmla="*/ 851948 h 889294"/>
              <a:gd name="connsiteX19" fmla="*/ 1793113 w 1823705"/>
              <a:gd name="connsiteY19" fmla="*/ 845820 h 889294"/>
              <a:gd name="connsiteX20" fmla="*/ 1763684 w 1823705"/>
              <a:gd name="connsiteY20" fmla="*/ 685407 h 889294"/>
              <a:gd name="connsiteX21" fmla="*/ 1617275 w 1823705"/>
              <a:gd name="connsiteY21" fmla="*/ 530485 h 889294"/>
              <a:gd name="connsiteX22" fmla="*/ 1594582 w 1823705"/>
              <a:gd name="connsiteY22"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417626 w 1823705"/>
              <a:gd name="connsiteY15" fmla="*/ 472388 h 889294"/>
              <a:gd name="connsiteX16" fmla="*/ 1374368 w 1823705"/>
              <a:gd name="connsiteY16" fmla="*/ 596327 h 889294"/>
              <a:gd name="connsiteX17" fmla="*/ 1294508 w 1823705"/>
              <a:gd name="connsiteY17" fmla="*/ 631184 h 889294"/>
              <a:gd name="connsiteX18" fmla="*/ 1274543 w 1823705"/>
              <a:gd name="connsiteY18" fmla="*/ 851948 h 889294"/>
              <a:gd name="connsiteX19" fmla="*/ 1793113 w 1823705"/>
              <a:gd name="connsiteY19" fmla="*/ 845820 h 889294"/>
              <a:gd name="connsiteX20" fmla="*/ 1763684 w 1823705"/>
              <a:gd name="connsiteY20" fmla="*/ 685407 h 889294"/>
              <a:gd name="connsiteX21" fmla="*/ 1617275 w 1823705"/>
              <a:gd name="connsiteY21" fmla="*/ 530485 h 889294"/>
              <a:gd name="connsiteX22" fmla="*/ 1594582 w 1823705"/>
              <a:gd name="connsiteY22"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417626 w 1823705"/>
              <a:gd name="connsiteY15" fmla="*/ 472388 h 889294"/>
              <a:gd name="connsiteX16" fmla="*/ 1374368 w 1823705"/>
              <a:gd name="connsiteY16" fmla="*/ 596327 h 889294"/>
              <a:gd name="connsiteX17" fmla="*/ 1244596 w 1823705"/>
              <a:gd name="connsiteY17" fmla="*/ 693153 h 889294"/>
              <a:gd name="connsiteX18" fmla="*/ 1274543 w 1823705"/>
              <a:gd name="connsiteY18" fmla="*/ 851948 h 889294"/>
              <a:gd name="connsiteX19" fmla="*/ 1793113 w 1823705"/>
              <a:gd name="connsiteY19" fmla="*/ 845820 h 889294"/>
              <a:gd name="connsiteX20" fmla="*/ 1763684 w 1823705"/>
              <a:gd name="connsiteY20" fmla="*/ 685407 h 889294"/>
              <a:gd name="connsiteX21" fmla="*/ 1617275 w 1823705"/>
              <a:gd name="connsiteY21" fmla="*/ 530485 h 889294"/>
              <a:gd name="connsiteX22" fmla="*/ 1594582 w 1823705"/>
              <a:gd name="connsiteY22"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417626 w 1823705"/>
              <a:gd name="connsiteY15" fmla="*/ 472388 h 889294"/>
              <a:gd name="connsiteX16" fmla="*/ 1361058 w 1823705"/>
              <a:gd name="connsiteY16" fmla="*/ 642803 h 889294"/>
              <a:gd name="connsiteX17" fmla="*/ 1244596 w 1823705"/>
              <a:gd name="connsiteY17" fmla="*/ 693153 h 889294"/>
              <a:gd name="connsiteX18" fmla="*/ 1274543 w 1823705"/>
              <a:gd name="connsiteY18" fmla="*/ 851948 h 889294"/>
              <a:gd name="connsiteX19" fmla="*/ 1793113 w 1823705"/>
              <a:gd name="connsiteY19" fmla="*/ 845820 h 889294"/>
              <a:gd name="connsiteX20" fmla="*/ 1763684 w 1823705"/>
              <a:gd name="connsiteY20" fmla="*/ 685407 h 889294"/>
              <a:gd name="connsiteX21" fmla="*/ 1617275 w 1823705"/>
              <a:gd name="connsiteY21" fmla="*/ 530485 h 889294"/>
              <a:gd name="connsiteX22" fmla="*/ 1594582 w 1823705"/>
              <a:gd name="connsiteY22"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417626 w 1823705"/>
              <a:gd name="connsiteY15" fmla="*/ 472388 h 889294"/>
              <a:gd name="connsiteX16" fmla="*/ 1361058 w 1823705"/>
              <a:gd name="connsiteY16" fmla="*/ 642803 h 889294"/>
              <a:gd name="connsiteX17" fmla="*/ 1271216 w 1823705"/>
              <a:gd name="connsiteY17" fmla="*/ 689280 h 889294"/>
              <a:gd name="connsiteX18" fmla="*/ 1274543 w 1823705"/>
              <a:gd name="connsiteY18" fmla="*/ 851948 h 889294"/>
              <a:gd name="connsiteX19" fmla="*/ 1793113 w 1823705"/>
              <a:gd name="connsiteY19" fmla="*/ 845820 h 889294"/>
              <a:gd name="connsiteX20" fmla="*/ 1763684 w 1823705"/>
              <a:gd name="connsiteY20" fmla="*/ 685407 h 889294"/>
              <a:gd name="connsiteX21" fmla="*/ 1617275 w 1823705"/>
              <a:gd name="connsiteY21" fmla="*/ 530485 h 889294"/>
              <a:gd name="connsiteX22" fmla="*/ 1594582 w 1823705"/>
              <a:gd name="connsiteY22"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417626 w 1823705"/>
              <a:gd name="connsiteY15" fmla="*/ 472388 h 889294"/>
              <a:gd name="connsiteX16" fmla="*/ 1354403 w 1823705"/>
              <a:gd name="connsiteY16" fmla="*/ 627311 h 889294"/>
              <a:gd name="connsiteX17" fmla="*/ 1271216 w 1823705"/>
              <a:gd name="connsiteY17" fmla="*/ 689280 h 889294"/>
              <a:gd name="connsiteX18" fmla="*/ 1274543 w 1823705"/>
              <a:gd name="connsiteY18" fmla="*/ 851948 h 889294"/>
              <a:gd name="connsiteX19" fmla="*/ 1793113 w 1823705"/>
              <a:gd name="connsiteY19" fmla="*/ 845820 h 889294"/>
              <a:gd name="connsiteX20" fmla="*/ 1763684 w 1823705"/>
              <a:gd name="connsiteY20" fmla="*/ 685407 h 889294"/>
              <a:gd name="connsiteX21" fmla="*/ 1617275 w 1823705"/>
              <a:gd name="connsiteY21" fmla="*/ 530485 h 889294"/>
              <a:gd name="connsiteX22" fmla="*/ 1594582 w 1823705"/>
              <a:gd name="connsiteY22"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851952 w 1823705"/>
              <a:gd name="connsiteY8" fmla="*/ 499500 h 889294"/>
              <a:gd name="connsiteX9" fmla="*/ 658958 w 1823705"/>
              <a:gd name="connsiteY9" fmla="*/ 712518 h 889294"/>
              <a:gd name="connsiteX10" fmla="*/ 668940 w 1823705"/>
              <a:gd name="connsiteY10" fmla="*/ 855820 h 889294"/>
              <a:gd name="connsiteX11" fmla="*/ 1178046 w 1823705"/>
              <a:gd name="connsiteY11" fmla="*/ 844202 h 889294"/>
              <a:gd name="connsiteX12" fmla="*/ 1088204 w 1823705"/>
              <a:gd name="connsiteY12" fmla="*/ 573089 h 889294"/>
              <a:gd name="connsiteX13" fmla="*/ 1005017 w 1823705"/>
              <a:gd name="connsiteY13" fmla="*/ 418166 h 889294"/>
              <a:gd name="connsiteX14" fmla="*/ 1111496 w 1823705"/>
              <a:gd name="connsiteY14" fmla="*/ 391055 h 889294"/>
              <a:gd name="connsiteX15" fmla="*/ 1391006 w 1823705"/>
              <a:gd name="connsiteY15" fmla="*/ 468515 h 889294"/>
              <a:gd name="connsiteX16" fmla="*/ 1354403 w 1823705"/>
              <a:gd name="connsiteY16" fmla="*/ 627311 h 889294"/>
              <a:gd name="connsiteX17" fmla="*/ 1271216 w 1823705"/>
              <a:gd name="connsiteY17" fmla="*/ 689280 h 889294"/>
              <a:gd name="connsiteX18" fmla="*/ 1274543 w 1823705"/>
              <a:gd name="connsiteY18" fmla="*/ 851948 h 889294"/>
              <a:gd name="connsiteX19" fmla="*/ 1793113 w 1823705"/>
              <a:gd name="connsiteY19" fmla="*/ 845820 h 889294"/>
              <a:gd name="connsiteX20" fmla="*/ 1763684 w 1823705"/>
              <a:gd name="connsiteY20" fmla="*/ 685407 h 889294"/>
              <a:gd name="connsiteX21" fmla="*/ 1617275 w 1823705"/>
              <a:gd name="connsiteY21" fmla="*/ 530485 h 889294"/>
              <a:gd name="connsiteX22" fmla="*/ 1594582 w 1823705"/>
              <a:gd name="connsiteY22"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609045 w 1823705"/>
              <a:gd name="connsiteY8" fmla="*/ 441405 h 889294"/>
              <a:gd name="connsiteX9" fmla="*/ 851952 w 1823705"/>
              <a:gd name="connsiteY9" fmla="*/ 499500 h 889294"/>
              <a:gd name="connsiteX10" fmla="*/ 658958 w 1823705"/>
              <a:gd name="connsiteY10" fmla="*/ 712518 h 889294"/>
              <a:gd name="connsiteX11" fmla="*/ 668940 w 1823705"/>
              <a:gd name="connsiteY11" fmla="*/ 855820 h 889294"/>
              <a:gd name="connsiteX12" fmla="*/ 1178046 w 1823705"/>
              <a:gd name="connsiteY12" fmla="*/ 844202 h 889294"/>
              <a:gd name="connsiteX13" fmla="*/ 1088204 w 1823705"/>
              <a:gd name="connsiteY13" fmla="*/ 573089 h 889294"/>
              <a:gd name="connsiteX14" fmla="*/ 1005017 w 1823705"/>
              <a:gd name="connsiteY14" fmla="*/ 418166 h 889294"/>
              <a:gd name="connsiteX15" fmla="*/ 1111496 w 1823705"/>
              <a:gd name="connsiteY15" fmla="*/ 391055 h 889294"/>
              <a:gd name="connsiteX16" fmla="*/ 1391006 w 1823705"/>
              <a:gd name="connsiteY16" fmla="*/ 468515 h 889294"/>
              <a:gd name="connsiteX17" fmla="*/ 1354403 w 1823705"/>
              <a:gd name="connsiteY17" fmla="*/ 627311 h 889294"/>
              <a:gd name="connsiteX18" fmla="*/ 1271216 w 1823705"/>
              <a:gd name="connsiteY18" fmla="*/ 689280 h 889294"/>
              <a:gd name="connsiteX19" fmla="*/ 1274543 w 1823705"/>
              <a:gd name="connsiteY19" fmla="*/ 851948 h 889294"/>
              <a:gd name="connsiteX20" fmla="*/ 1793113 w 1823705"/>
              <a:gd name="connsiteY20" fmla="*/ 845820 h 889294"/>
              <a:gd name="connsiteX21" fmla="*/ 1763684 w 1823705"/>
              <a:gd name="connsiteY21" fmla="*/ 685407 h 889294"/>
              <a:gd name="connsiteX22" fmla="*/ 1617275 w 1823705"/>
              <a:gd name="connsiteY22" fmla="*/ 530485 h 889294"/>
              <a:gd name="connsiteX23" fmla="*/ 1594582 w 1823705"/>
              <a:gd name="connsiteY23"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09395 w 1823705"/>
              <a:gd name="connsiteY7" fmla="*/ 437532 h 889294"/>
              <a:gd name="connsiteX8" fmla="*/ 549150 w 1823705"/>
              <a:gd name="connsiteY8" fmla="*/ 418167 h 889294"/>
              <a:gd name="connsiteX9" fmla="*/ 851952 w 1823705"/>
              <a:gd name="connsiteY9" fmla="*/ 499500 h 889294"/>
              <a:gd name="connsiteX10" fmla="*/ 658958 w 1823705"/>
              <a:gd name="connsiteY10" fmla="*/ 712518 h 889294"/>
              <a:gd name="connsiteX11" fmla="*/ 668940 w 1823705"/>
              <a:gd name="connsiteY11" fmla="*/ 855820 h 889294"/>
              <a:gd name="connsiteX12" fmla="*/ 1178046 w 1823705"/>
              <a:gd name="connsiteY12" fmla="*/ 844202 h 889294"/>
              <a:gd name="connsiteX13" fmla="*/ 1088204 w 1823705"/>
              <a:gd name="connsiteY13" fmla="*/ 573089 h 889294"/>
              <a:gd name="connsiteX14" fmla="*/ 1005017 w 1823705"/>
              <a:gd name="connsiteY14" fmla="*/ 418166 h 889294"/>
              <a:gd name="connsiteX15" fmla="*/ 1111496 w 1823705"/>
              <a:gd name="connsiteY15" fmla="*/ 391055 h 889294"/>
              <a:gd name="connsiteX16" fmla="*/ 1391006 w 1823705"/>
              <a:gd name="connsiteY16" fmla="*/ 468515 h 889294"/>
              <a:gd name="connsiteX17" fmla="*/ 1354403 w 1823705"/>
              <a:gd name="connsiteY17" fmla="*/ 627311 h 889294"/>
              <a:gd name="connsiteX18" fmla="*/ 1271216 w 1823705"/>
              <a:gd name="connsiteY18" fmla="*/ 689280 h 889294"/>
              <a:gd name="connsiteX19" fmla="*/ 1274543 w 1823705"/>
              <a:gd name="connsiteY19" fmla="*/ 851948 h 889294"/>
              <a:gd name="connsiteX20" fmla="*/ 1793113 w 1823705"/>
              <a:gd name="connsiteY20" fmla="*/ 845820 h 889294"/>
              <a:gd name="connsiteX21" fmla="*/ 1763684 w 1823705"/>
              <a:gd name="connsiteY21" fmla="*/ 685407 h 889294"/>
              <a:gd name="connsiteX22" fmla="*/ 1617275 w 1823705"/>
              <a:gd name="connsiteY22" fmla="*/ 530485 h 889294"/>
              <a:gd name="connsiteX23" fmla="*/ 1594582 w 1823705"/>
              <a:gd name="connsiteY23"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92583 w 1823705"/>
              <a:gd name="connsiteY7" fmla="*/ 580834 h 889294"/>
              <a:gd name="connsiteX8" fmla="*/ 409395 w 1823705"/>
              <a:gd name="connsiteY8" fmla="*/ 437532 h 889294"/>
              <a:gd name="connsiteX9" fmla="*/ 549150 w 1823705"/>
              <a:gd name="connsiteY9" fmla="*/ 418167 h 889294"/>
              <a:gd name="connsiteX10" fmla="*/ 851952 w 1823705"/>
              <a:gd name="connsiteY10" fmla="*/ 499500 h 889294"/>
              <a:gd name="connsiteX11" fmla="*/ 658958 w 1823705"/>
              <a:gd name="connsiteY11" fmla="*/ 712518 h 889294"/>
              <a:gd name="connsiteX12" fmla="*/ 668940 w 1823705"/>
              <a:gd name="connsiteY12" fmla="*/ 855820 h 889294"/>
              <a:gd name="connsiteX13" fmla="*/ 1178046 w 1823705"/>
              <a:gd name="connsiteY13" fmla="*/ 844202 h 889294"/>
              <a:gd name="connsiteX14" fmla="*/ 1088204 w 1823705"/>
              <a:gd name="connsiteY14" fmla="*/ 573089 h 889294"/>
              <a:gd name="connsiteX15" fmla="*/ 1005017 w 1823705"/>
              <a:gd name="connsiteY15" fmla="*/ 418166 h 889294"/>
              <a:gd name="connsiteX16" fmla="*/ 1111496 w 1823705"/>
              <a:gd name="connsiteY16" fmla="*/ 391055 h 889294"/>
              <a:gd name="connsiteX17" fmla="*/ 1391006 w 1823705"/>
              <a:gd name="connsiteY17" fmla="*/ 468515 h 889294"/>
              <a:gd name="connsiteX18" fmla="*/ 1354403 w 1823705"/>
              <a:gd name="connsiteY18" fmla="*/ 627311 h 889294"/>
              <a:gd name="connsiteX19" fmla="*/ 1271216 w 1823705"/>
              <a:gd name="connsiteY19" fmla="*/ 689280 h 889294"/>
              <a:gd name="connsiteX20" fmla="*/ 1274543 w 1823705"/>
              <a:gd name="connsiteY20" fmla="*/ 851948 h 889294"/>
              <a:gd name="connsiteX21" fmla="*/ 1793113 w 1823705"/>
              <a:gd name="connsiteY21" fmla="*/ 845820 h 889294"/>
              <a:gd name="connsiteX22" fmla="*/ 1763684 w 1823705"/>
              <a:gd name="connsiteY22" fmla="*/ 685407 h 889294"/>
              <a:gd name="connsiteX23" fmla="*/ 1617275 w 1823705"/>
              <a:gd name="connsiteY23" fmla="*/ 530485 h 889294"/>
              <a:gd name="connsiteX24" fmla="*/ 1594582 w 1823705"/>
              <a:gd name="connsiteY24"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82601 w 1823705"/>
              <a:gd name="connsiteY7" fmla="*/ 592453 h 889294"/>
              <a:gd name="connsiteX8" fmla="*/ 409395 w 1823705"/>
              <a:gd name="connsiteY8" fmla="*/ 437532 h 889294"/>
              <a:gd name="connsiteX9" fmla="*/ 549150 w 1823705"/>
              <a:gd name="connsiteY9" fmla="*/ 418167 h 889294"/>
              <a:gd name="connsiteX10" fmla="*/ 851952 w 1823705"/>
              <a:gd name="connsiteY10" fmla="*/ 499500 h 889294"/>
              <a:gd name="connsiteX11" fmla="*/ 658958 w 1823705"/>
              <a:gd name="connsiteY11" fmla="*/ 712518 h 889294"/>
              <a:gd name="connsiteX12" fmla="*/ 668940 w 1823705"/>
              <a:gd name="connsiteY12" fmla="*/ 855820 h 889294"/>
              <a:gd name="connsiteX13" fmla="*/ 1178046 w 1823705"/>
              <a:gd name="connsiteY13" fmla="*/ 844202 h 889294"/>
              <a:gd name="connsiteX14" fmla="*/ 1088204 w 1823705"/>
              <a:gd name="connsiteY14" fmla="*/ 573089 h 889294"/>
              <a:gd name="connsiteX15" fmla="*/ 1005017 w 1823705"/>
              <a:gd name="connsiteY15" fmla="*/ 418166 h 889294"/>
              <a:gd name="connsiteX16" fmla="*/ 1111496 w 1823705"/>
              <a:gd name="connsiteY16" fmla="*/ 391055 h 889294"/>
              <a:gd name="connsiteX17" fmla="*/ 1391006 w 1823705"/>
              <a:gd name="connsiteY17" fmla="*/ 468515 h 889294"/>
              <a:gd name="connsiteX18" fmla="*/ 1354403 w 1823705"/>
              <a:gd name="connsiteY18" fmla="*/ 627311 h 889294"/>
              <a:gd name="connsiteX19" fmla="*/ 1271216 w 1823705"/>
              <a:gd name="connsiteY19" fmla="*/ 689280 h 889294"/>
              <a:gd name="connsiteX20" fmla="*/ 1274543 w 1823705"/>
              <a:gd name="connsiteY20" fmla="*/ 851948 h 889294"/>
              <a:gd name="connsiteX21" fmla="*/ 1793113 w 1823705"/>
              <a:gd name="connsiteY21" fmla="*/ 845820 h 889294"/>
              <a:gd name="connsiteX22" fmla="*/ 1763684 w 1823705"/>
              <a:gd name="connsiteY22" fmla="*/ 685407 h 889294"/>
              <a:gd name="connsiteX23" fmla="*/ 1617275 w 1823705"/>
              <a:gd name="connsiteY23" fmla="*/ 530485 h 889294"/>
              <a:gd name="connsiteX24" fmla="*/ 1594582 w 1823705"/>
              <a:gd name="connsiteY24"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82601 w 1823705"/>
              <a:gd name="connsiteY7" fmla="*/ 592453 h 889294"/>
              <a:gd name="connsiteX8" fmla="*/ 409395 w 1823705"/>
              <a:gd name="connsiteY8" fmla="*/ 437532 h 889294"/>
              <a:gd name="connsiteX9" fmla="*/ 559133 w 1823705"/>
              <a:gd name="connsiteY9" fmla="*/ 402675 h 889294"/>
              <a:gd name="connsiteX10" fmla="*/ 851952 w 1823705"/>
              <a:gd name="connsiteY10" fmla="*/ 499500 h 889294"/>
              <a:gd name="connsiteX11" fmla="*/ 658958 w 1823705"/>
              <a:gd name="connsiteY11" fmla="*/ 712518 h 889294"/>
              <a:gd name="connsiteX12" fmla="*/ 668940 w 1823705"/>
              <a:gd name="connsiteY12" fmla="*/ 855820 h 889294"/>
              <a:gd name="connsiteX13" fmla="*/ 1178046 w 1823705"/>
              <a:gd name="connsiteY13" fmla="*/ 844202 h 889294"/>
              <a:gd name="connsiteX14" fmla="*/ 1088204 w 1823705"/>
              <a:gd name="connsiteY14" fmla="*/ 573089 h 889294"/>
              <a:gd name="connsiteX15" fmla="*/ 1005017 w 1823705"/>
              <a:gd name="connsiteY15" fmla="*/ 418166 h 889294"/>
              <a:gd name="connsiteX16" fmla="*/ 1111496 w 1823705"/>
              <a:gd name="connsiteY16" fmla="*/ 391055 h 889294"/>
              <a:gd name="connsiteX17" fmla="*/ 1391006 w 1823705"/>
              <a:gd name="connsiteY17" fmla="*/ 468515 h 889294"/>
              <a:gd name="connsiteX18" fmla="*/ 1354403 w 1823705"/>
              <a:gd name="connsiteY18" fmla="*/ 627311 h 889294"/>
              <a:gd name="connsiteX19" fmla="*/ 1271216 w 1823705"/>
              <a:gd name="connsiteY19" fmla="*/ 689280 h 889294"/>
              <a:gd name="connsiteX20" fmla="*/ 1274543 w 1823705"/>
              <a:gd name="connsiteY20" fmla="*/ 851948 h 889294"/>
              <a:gd name="connsiteX21" fmla="*/ 1793113 w 1823705"/>
              <a:gd name="connsiteY21" fmla="*/ 845820 h 889294"/>
              <a:gd name="connsiteX22" fmla="*/ 1763684 w 1823705"/>
              <a:gd name="connsiteY22" fmla="*/ 685407 h 889294"/>
              <a:gd name="connsiteX23" fmla="*/ 1617275 w 1823705"/>
              <a:gd name="connsiteY23" fmla="*/ 530485 h 889294"/>
              <a:gd name="connsiteX24" fmla="*/ 1594582 w 1823705"/>
              <a:gd name="connsiteY24" fmla="*/ 363274 h 889294"/>
              <a:gd name="connsiteX0" fmla="*/ 1594582 w 1823705"/>
              <a:gd name="connsiteY0" fmla="*/ 363274 h 889294"/>
              <a:gd name="connsiteX1" fmla="*/ 1128133 w 1823705"/>
              <a:gd name="connsiteY1" fmla="*/ 321341 h 889294"/>
              <a:gd name="connsiteX2" fmla="*/ 871183 w 1823705"/>
              <a:gd name="connsiteY2" fmla="*/ 7690 h 889294"/>
              <a:gd name="connsiteX3" fmla="*/ 198548 w 1823705"/>
              <a:gd name="connsiteY3" fmla="*/ 420100 h 889294"/>
              <a:gd name="connsiteX4" fmla="*/ 48177 w 1823705"/>
              <a:gd name="connsiteY4" fmla="*/ 841947 h 889294"/>
              <a:gd name="connsiteX5" fmla="*/ 509220 w 1823705"/>
              <a:gd name="connsiteY5" fmla="*/ 875187 h 889294"/>
              <a:gd name="connsiteX6" fmla="*/ 599062 w 1823705"/>
              <a:gd name="connsiteY6" fmla="*/ 716392 h 889294"/>
              <a:gd name="connsiteX7" fmla="*/ 482601 w 1823705"/>
              <a:gd name="connsiteY7" fmla="*/ 592453 h 889294"/>
              <a:gd name="connsiteX8" fmla="*/ 409395 w 1823705"/>
              <a:gd name="connsiteY8" fmla="*/ 437532 h 889294"/>
              <a:gd name="connsiteX9" fmla="*/ 559133 w 1823705"/>
              <a:gd name="connsiteY9" fmla="*/ 402675 h 889294"/>
              <a:gd name="connsiteX10" fmla="*/ 851952 w 1823705"/>
              <a:gd name="connsiteY10" fmla="*/ 499500 h 889294"/>
              <a:gd name="connsiteX11" fmla="*/ 658958 w 1823705"/>
              <a:gd name="connsiteY11" fmla="*/ 712518 h 889294"/>
              <a:gd name="connsiteX12" fmla="*/ 668940 w 1823705"/>
              <a:gd name="connsiteY12" fmla="*/ 855820 h 889294"/>
              <a:gd name="connsiteX13" fmla="*/ 1178046 w 1823705"/>
              <a:gd name="connsiteY13" fmla="*/ 844202 h 889294"/>
              <a:gd name="connsiteX14" fmla="*/ 1088204 w 1823705"/>
              <a:gd name="connsiteY14" fmla="*/ 573089 h 889294"/>
              <a:gd name="connsiteX15" fmla="*/ 1005017 w 1823705"/>
              <a:gd name="connsiteY15" fmla="*/ 418166 h 889294"/>
              <a:gd name="connsiteX16" fmla="*/ 1111496 w 1823705"/>
              <a:gd name="connsiteY16" fmla="*/ 391055 h 889294"/>
              <a:gd name="connsiteX17" fmla="*/ 1391006 w 1823705"/>
              <a:gd name="connsiteY17" fmla="*/ 468515 h 889294"/>
              <a:gd name="connsiteX18" fmla="*/ 1354403 w 1823705"/>
              <a:gd name="connsiteY18" fmla="*/ 627311 h 889294"/>
              <a:gd name="connsiteX19" fmla="*/ 1251251 w 1823705"/>
              <a:gd name="connsiteY19" fmla="*/ 731884 h 889294"/>
              <a:gd name="connsiteX20" fmla="*/ 1274543 w 1823705"/>
              <a:gd name="connsiteY20" fmla="*/ 851948 h 889294"/>
              <a:gd name="connsiteX21" fmla="*/ 1793113 w 1823705"/>
              <a:gd name="connsiteY21" fmla="*/ 845820 h 889294"/>
              <a:gd name="connsiteX22" fmla="*/ 1763684 w 1823705"/>
              <a:gd name="connsiteY22" fmla="*/ 685407 h 889294"/>
              <a:gd name="connsiteX23" fmla="*/ 1617275 w 1823705"/>
              <a:gd name="connsiteY23" fmla="*/ 530485 h 889294"/>
              <a:gd name="connsiteX24" fmla="*/ 1594582 w 1823705"/>
              <a:gd name="connsiteY24" fmla="*/ 363274 h 889294"/>
              <a:gd name="connsiteX0" fmla="*/ 1594582 w 1819889"/>
              <a:gd name="connsiteY0" fmla="*/ 363274 h 889294"/>
              <a:gd name="connsiteX1" fmla="*/ 1128133 w 1819889"/>
              <a:gd name="connsiteY1" fmla="*/ 321341 h 889294"/>
              <a:gd name="connsiteX2" fmla="*/ 871183 w 1819889"/>
              <a:gd name="connsiteY2" fmla="*/ 7690 h 889294"/>
              <a:gd name="connsiteX3" fmla="*/ 198548 w 1819889"/>
              <a:gd name="connsiteY3" fmla="*/ 420100 h 889294"/>
              <a:gd name="connsiteX4" fmla="*/ 48177 w 1819889"/>
              <a:gd name="connsiteY4" fmla="*/ 841947 h 889294"/>
              <a:gd name="connsiteX5" fmla="*/ 509220 w 1819889"/>
              <a:gd name="connsiteY5" fmla="*/ 875187 h 889294"/>
              <a:gd name="connsiteX6" fmla="*/ 599062 w 1819889"/>
              <a:gd name="connsiteY6" fmla="*/ 716392 h 889294"/>
              <a:gd name="connsiteX7" fmla="*/ 482601 w 1819889"/>
              <a:gd name="connsiteY7" fmla="*/ 592453 h 889294"/>
              <a:gd name="connsiteX8" fmla="*/ 409395 w 1819889"/>
              <a:gd name="connsiteY8" fmla="*/ 437532 h 889294"/>
              <a:gd name="connsiteX9" fmla="*/ 559133 w 1819889"/>
              <a:gd name="connsiteY9" fmla="*/ 402675 h 889294"/>
              <a:gd name="connsiteX10" fmla="*/ 851952 w 1819889"/>
              <a:gd name="connsiteY10" fmla="*/ 499500 h 889294"/>
              <a:gd name="connsiteX11" fmla="*/ 658958 w 1819889"/>
              <a:gd name="connsiteY11" fmla="*/ 712518 h 889294"/>
              <a:gd name="connsiteX12" fmla="*/ 668940 w 1819889"/>
              <a:gd name="connsiteY12" fmla="*/ 855820 h 889294"/>
              <a:gd name="connsiteX13" fmla="*/ 1178046 w 1819889"/>
              <a:gd name="connsiteY13" fmla="*/ 844202 h 889294"/>
              <a:gd name="connsiteX14" fmla="*/ 1088204 w 1819889"/>
              <a:gd name="connsiteY14" fmla="*/ 573089 h 889294"/>
              <a:gd name="connsiteX15" fmla="*/ 1005017 w 1819889"/>
              <a:gd name="connsiteY15" fmla="*/ 418166 h 889294"/>
              <a:gd name="connsiteX16" fmla="*/ 1111496 w 1819889"/>
              <a:gd name="connsiteY16" fmla="*/ 391055 h 889294"/>
              <a:gd name="connsiteX17" fmla="*/ 1391006 w 1819889"/>
              <a:gd name="connsiteY17" fmla="*/ 468515 h 889294"/>
              <a:gd name="connsiteX18" fmla="*/ 1354403 w 1819889"/>
              <a:gd name="connsiteY18" fmla="*/ 627311 h 889294"/>
              <a:gd name="connsiteX19" fmla="*/ 1251251 w 1819889"/>
              <a:gd name="connsiteY19" fmla="*/ 731884 h 889294"/>
              <a:gd name="connsiteX20" fmla="*/ 1274543 w 1819889"/>
              <a:gd name="connsiteY20" fmla="*/ 851948 h 889294"/>
              <a:gd name="connsiteX21" fmla="*/ 1793113 w 1819889"/>
              <a:gd name="connsiteY21" fmla="*/ 845820 h 889294"/>
              <a:gd name="connsiteX22" fmla="*/ 1743719 w 1819889"/>
              <a:gd name="connsiteY22" fmla="*/ 662169 h 889294"/>
              <a:gd name="connsiteX23" fmla="*/ 1617275 w 1819889"/>
              <a:gd name="connsiteY23" fmla="*/ 530485 h 889294"/>
              <a:gd name="connsiteX24" fmla="*/ 1594582 w 1819889"/>
              <a:gd name="connsiteY24" fmla="*/ 363274 h 889294"/>
              <a:gd name="connsiteX0" fmla="*/ 1594582 w 1833985"/>
              <a:gd name="connsiteY0" fmla="*/ 363274 h 889294"/>
              <a:gd name="connsiteX1" fmla="*/ 1128133 w 1833985"/>
              <a:gd name="connsiteY1" fmla="*/ 321341 h 889294"/>
              <a:gd name="connsiteX2" fmla="*/ 871183 w 1833985"/>
              <a:gd name="connsiteY2" fmla="*/ 7690 h 889294"/>
              <a:gd name="connsiteX3" fmla="*/ 198548 w 1833985"/>
              <a:gd name="connsiteY3" fmla="*/ 420100 h 889294"/>
              <a:gd name="connsiteX4" fmla="*/ 48177 w 1833985"/>
              <a:gd name="connsiteY4" fmla="*/ 841947 h 889294"/>
              <a:gd name="connsiteX5" fmla="*/ 509220 w 1833985"/>
              <a:gd name="connsiteY5" fmla="*/ 875187 h 889294"/>
              <a:gd name="connsiteX6" fmla="*/ 599062 w 1833985"/>
              <a:gd name="connsiteY6" fmla="*/ 716392 h 889294"/>
              <a:gd name="connsiteX7" fmla="*/ 482601 w 1833985"/>
              <a:gd name="connsiteY7" fmla="*/ 592453 h 889294"/>
              <a:gd name="connsiteX8" fmla="*/ 409395 w 1833985"/>
              <a:gd name="connsiteY8" fmla="*/ 437532 h 889294"/>
              <a:gd name="connsiteX9" fmla="*/ 559133 w 1833985"/>
              <a:gd name="connsiteY9" fmla="*/ 402675 h 889294"/>
              <a:gd name="connsiteX10" fmla="*/ 851952 w 1833985"/>
              <a:gd name="connsiteY10" fmla="*/ 499500 h 889294"/>
              <a:gd name="connsiteX11" fmla="*/ 658958 w 1833985"/>
              <a:gd name="connsiteY11" fmla="*/ 712518 h 889294"/>
              <a:gd name="connsiteX12" fmla="*/ 668940 w 1833985"/>
              <a:gd name="connsiteY12" fmla="*/ 855820 h 889294"/>
              <a:gd name="connsiteX13" fmla="*/ 1178046 w 1833985"/>
              <a:gd name="connsiteY13" fmla="*/ 844202 h 889294"/>
              <a:gd name="connsiteX14" fmla="*/ 1088204 w 1833985"/>
              <a:gd name="connsiteY14" fmla="*/ 573089 h 889294"/>
              <a:gd name="connsiteX15" fmla="*/ 1005017 w 1833985"/>
              <a:gd name="connsiteY15" fmla="*/ 418166 h 889294"/>
              <a:gd name="connsiteX16" fmla="*/ 1111496 w 1833985"/>
              <a:gd name="connsiteY16" fmla="*/ 391055 h 889294"/>
              <a:gd name="connsiteX17" fmla="*/ 1391006 w 1833985"/>
              <a:gd name="connsiteY17" fmla="*/ 468515 h 889294"/>
              <a:gd name="connsiteX18" fmla="*/ 1354403 w 1833985"/>
              <a:gd name="connsiteY18" fmla="*/ 627311 h 889294"/>
              <a:gd name="connsiteX19" fmla="*/ 1251251 w 1833985"/>
              <a:gd name="connsiteY19" fmla="*/ 731884 h 889294"/>
              <a:gd name="connsiteX20" fmla="*/ 1274543 w 1833985"/>
              <a:gd name="connsiteY20" fmla="*/ 851948 h 889294"/>
              <a:gd name="connsiteX21" fmla="*/ 1809750 w 1833985"/>
              <a:gd name="connsiteY21" fmla="*/ 838074 h 889294"/>
              <a:gd name="connsiteX22" fmla="*/ 1743719 w 1833985"/>
              <a:gd name="connsiteY22" fmla="*/ 662169 h 889294"/>
              <a:gd name="connsiteX23" fmla="*/ 1617275 w 1833985"/>
              <a:gd name="connsiteY23" fmla="*/ 530485 h 889294"/>
              <a:gd name="connsiteX24" fmla="*/ 1594582 w 1833985"/>
              <a:gd name="connsiteY24" fmla="*/ 363274 h 889294"/>
              <a:gd name="connsiteX0" fmla="*/ 1594582 w 1827769"/>
              <a:gd name="connsiteY0" fmla="*/ 363274 h 889294"/>
              <a:gd name="connsiteX1" fmla="*/ 1128133 w 1827769"/>
              <a:gd name="connsiteY1" fmla="*/ 321341 h 889294"/>
              <a:gd name="connsiteX2" fmla="*/ 871183 w 1827769"/>
              <a:gd name="connsiteY2" fmla="*/ 7690 h 889294"/>
              <a:gd name="connsiteX3" fmla="*/ 198548 w 1827769"/>
              <a:gd name="connsiteY3" fmla="*/ 420100 h 889294"/>
              <a:gd name="connsiteX4" fmla="*/ 48177 w 1827769"/>
              <a:gd name="connsiteY4" fmla="*/ 841947 h 889294"/>
              <a:gd name="connsiteX5" fmla="*/ 509220 w 1827769"/>
              <a:gd name="connsiteY5" fmla="*/ 875187 h 889294"/>
              <a:gd name="connsiteX6" fmla="*/ 599062 w 1827769"/>
              <a:gd name="connsiteY6" fmla="*/ 716392 h 889294"/>
              <a:gd name="connsiteX7" fmla="*/ 482601 w 1827769"/>
              <a:gd name="connsiteY7" fmla="*/ 592453 h 889294"/>
              <a:gd name="connsiteX8" fmla="*/ 409395 w 1827769"/>
              <a:gd name="connsiteY8" fmla="*/ 437532 h 889294"/>
              <a:gd name="connsiteX9" fmla="*/ 559133 w 1827769"/>
              <a:gd name="connsiteY9" fmla="*/ 402675 h 889294"/>
              <a:gd name="connsiteX10" fmla="*/ 851952 w 1827769"/>
              <a:gd name="connsiteY10" fmla="*/ 499500 h 889294"/>
              <a:gd name="connsiteX11" fmla="*/ 658958 w 1827769"/>
              <a:gd name="connsiteY11" fmla="*/ 712518 h 889294"/>
              <a:gd name="connsiteX12" fmla="*/ 668940 w 1827769"/>
              <a:gd name="connsiteY12" fmla="*/ 855820 h 889294"/>
              <a:gd name="connsiteX13" fmla="*/ 1178046 w 1827769"/>
              <a:gd name="connsiteY13" fmla="*/ 844202 h 889294"/>
              <a:gd name="connsiteX14" fmla="*/ 1088204 w 1827769"/>
              <a:gd name="connsiteY14" fmla="*/ 573089 h 889294"/>
              <a:gd name="connsiteX15" fmla="*/ 1005017 w 1827769"/>
              <a:gd name="connsiteY15" fmla="*/ 418166 h 889294"/>
              <a:gd name="connsiteX16" fmla="*/ 1111496 w 1827769"/>
              <a:gd name="connsiteY16" fmla="*/ 391055 h 889294"/>
              <a:gd name="connsiteX17" fmla="*/ 1391006 w 1827769"/>
              <a:gd name="connsiteY17" fmla="*/ 468515 h 889294"/>
              <a:gd name="connsiteX18" fmla="*/ 1354403 w 1827769"/>
              <a:gd name="connsiteY18" fmla="*/ 627311 h 889294"/>
              <a:gd name="connsiteX19" fmla="*/ 1251251 w 1827769"/>
              <a:gd name="connsiteY19" fmla="*/ 731884 h 889294"/>
              <a:gd name="connsiteX20" fmla="*/ 1274543 w 1827769"/>
              <a:gd name="connsiteY20" fmla="*/ 851948 h 889294"/>
              <a:gd name="connsiteX21" fmla="*/ 1809750 w 1827769"/>
              <a:gd name="connsiteY21" fmla="*/ 838074 h 889294"/>
              <a:gd name="connsiteX22" fmla="*/ 1683824 w 1827769"/>
              <a:gd name="connsiteY22" fmla="*/ 607946 h 889294"/>
              <a:gd name="connsiteX23" fmla="*/ 1617275 w 1827769"/>
              <a:gd name="connsiteY23" fmla="*/ 530485 h 889294"/>
              <a:gd name="connsiteX24" fmla="*/ 1594582 w 1827769"/>
              <a:gd name="connsiteY24" fmla="*/ 363274 h 889294"/>
              <a:gd name="connsiteX0" fmla="*/ 1594582 w 1850773"/>
              <a:gd name="connsiteY0" fmla="*/ 363274 h 889294"/>
              <a:gd name="connsiteX1" fmla="*/ 1128133 w 1850773"/>
              <a:gd name="connsiteY1" fmla="*/ 321341 h 889294"/>
              <a:gd name="connsiteX2" fmla="*/ 871183 w 1850773"/>
              <a:gd name="connsiteY2" fmla="*/ 7690 h 889294"/>
              <a:gd name="connsiteX3" fmla="*/ 198548 w 1850773"/>
              <a:gd name="connsiteY3" fmla="*/ 420100 h 889294"/>
              <a:gd name="connsiteX4" fmla="*/ 48177 w 1850773"/>
              <a:gd name="connsiteY4" fmla="*/ 841947 h 889294"/>
              <a:gd name="connsiteX5" fmla="*/ 509220 w 1850773"/>
              <a:gd name="connsiteY5" fmla="*/ 875187 h 889294"/>
              <a:gd name="connsiteX6" fmla="*/ 599062 w 1850773"/>
              <a:gd name="connsiteY6" fmla="*/ 716392 h 889294"/>
              <a:gd name="connsiteX7" fmla="*/ 482601 w 1850773"/>
              <a:gd name="connsiteY7" fmla="*/ 592453 h 889294"/>
              <a:gd name="connsiteX8" fmla="*/ 409395 w 1850773"/>
              <a:gd name="connsiteY8" fmla="*/ 437532 h 889294"/>
              <a:gd name="connsiteX9" fmla="*/ 559133 w 1850773"/>
              <a:gd name="connsiteY9" fmla="*/ 402675 h 889294"/>
              <a:gd name="connsiteX10" fmla="*/ 851952 w 1850773"/>
              <a:gd name="connsiteY10" fmla="*/ 499500 h 889294"/>
              <a:gd name="connsiteX11" fmla="*/ 658958 w 1850773"/>
              <a:gd name="connsiteY11" fmla="*/ 712518 h 889294"/>
              <a:gd name="connsiteX12" fmla="*/ 668940 w 1850773"/>
              <a:gd name="connsiteY12" fmla="*/ 855820 h 889294"/>
              <a:gd name="connsiteX13" fmla="*/ 1178046 w 1850773"/>
              <a:gd name="connsiteY13" fmla="*/ 844202 h 889294"/>
              <a:gd name="connsiteX14" fmla="*/ 1088204 w 1850773"/>
              <a:gd name="connsiteY14" fmla="*/ 573089 h 889294"/>
              <a:gd name="connsiteX15" fmla="*/ 1005017 w 1850773"/>
              <a:gd name="connsiteY15" fmla="*/ 418166 h 889294"/>
              <a:gd name="connsiteX16" fmla="*/ 1111496 w 1850773"/>
              <a:gd name="connsiteY16" fmla="*/ 391055 h 889294"/>
              <a:gd name="connsiteX17" fmla="*/ 1391006 w 1850773"/>
              <a:gd name="connsiteY17" fmla="*/ 468515 h 889294"/>
              <a:gd name="connsiteX18" fmla="*/ 1354403 w 1850773"/>
              <a:gd name="connsiteY18" fmla="*/ 627311 h 889294"/>
              <a:gd name="connsiteX19" fmla="*/ 1251251 w 1850773"/>
              <a:gd name="connsiteY19" fmla="*/ 731884 h 889294"/>
              <a:gd name="connsiteX20" fmla="*/ 1274543 w 1850773"/>
              <a:gd name="connsiteY20" fmla="*/ 851948 h 889294"/>
              <a:gd name="connsiteX21" fmla="*/ 1809750 w 1850773"/>
              <a:gd name="connsiteY21" fmla="*/ 838074 h 889294"/>
              <a:gd name="connsiteX22" fmla="*/ 1816924 w 1850773"/>
              <a:gd name="connsiteY22" fmla="*/ 747376 h 889294"/>
              <a:gd name="connsiteX23" fmla="*/ 1617275 w 1850773"/>
              <a:gd name="connsiteY23" fmla="*/ 530485 h 889294"/>
              <a:gd name="connsiteX24" fmla="*/ 1594582 w 1850773"/>
              <a:gd name="connsiteY24" fmla="*/ 363274 h 889294"/>
              <a:gd name="connsiteX0" fmla="*/ 1594582 w 1832463"/>
              <a:gd name="connsiteY0" fmla="*/ 363274 h 889294"/>
              <a:gd name="connsiteX1" fmla="*/ 1128133 w 1832463"/>
              <a:gd name="connsiteY1" fmla="*/ 321341 h 889294"/>
              <a:gd name="connsiteX2" fmla="*/ 871183 w 1832463"/>
              <a:gd name="connsiteY2" fmla="*/ 7690 h 889294"/>
              <a:gd name="connsiteX3" fmla="*/ 198548 w 1832463"/>
              <a:gd name="connsiteY3" fmla="*/ 420100 h 889294"/>
              <a:gd name="connsiteX4" fmla="*/ 48177 w 1832463"/>
              <a:gd name="connsiteY4" fmla="*/ 841947 h 889294"/>
              <a:gd name="connsiteX5" fmla="*/ 509220 w 1832463"/>
              <a:gd name="connsiteY5" fmla="*/ 875187 h 889294"/>
              <a:gd name="connsiteX6" fmla="*/ 599062 w 1832463"/>
              <a:gd name="connsiteY6" fmla="*/ 716392 h 889294"/>
              <a:gd name="connsiteX7" fmla="*/ 482601 w 1832463"/>
              <a:gd name="connsiteY7" fmla="*/ 592453 h 889294"/>
              <a:gd name="connsiteX8" fmla="*/ 409395 w 1832463"/>
              <a:gd name="connsiteY8" fmla="*/ 437532 h 889294"/>
              <a:gd name="connsiteX9" fmla="*/ 559133 w 1832463"/>
              <a:gd name="connsiteY9" fmla="*/ 402675 h 889294"/>
              <a:gd name="connsiteX10" fmla="*/ 851952 w 1832463"/>
              <a:gd name="connsiteY10" fmla="*/ 499500 h 889294"/>
              <a:gd name="connsiteX11" fmla="*/ 658958 w 1832463"/>
              <a:gd name="connsiteY11" fmla="*/ 712518 h 889294"/>
              <a:gd name="connsiteX12" fmla="*/ 668940 w 1832463"/>
              <a:gd name="connsiteY12" fmla="*/ 855820 h 889294"/>
              <a:gd name="connsiteX13" fmla="*/ 1178046 w 1832463"/>
              <a:gd name="connsiteY13" fmla="*/ 844202 h 889294"/>
              <a:gd name="connsiteX14" fmla="*/ 1088204 w 1832463"/>
              <a:gd name="connsiteY14" fmla="*/ 573089 h 889294"/>
              <a:gd name="connsiteX15" fmla="*/ 1005017 w 1832463"/>
              <a:gd name="connsiteY15" fmla="*/ 418166 h 889294"/>
              <a:gd name="connsiteX16" fmla="*/ 1111496 w 1832463"/>
              <a:gd name="connsiteY16" fmla="*/ 391055 h 889294"/>
              <a:gd name="connsiteX17" fmla="*/ 1391006 w 1832463"/>
              <a:gd name="connsiteY17" fmla="*/ 468515 h 889294"/>
              <a:gd name="connsiteX18" fmla="*/ 1354403 w 1832463"/>
              <a:gd name="connsiteY18" fmla="*/ 627311 h 889294"/>
              <a:gd name="connsiteX19" fmla="*/ 1251251 w 1832463"/>
              <a:gd name="connsiteY19" fmla="*/ 731884 h 889294"/>
              <a:gd name="connsiteX20" fmla="*/ 1274543 w 1832463"/>
              <a:gd name="connsiteY20" fmla="*/ 851948 h 889294"/>
              <a:gd name="connsiteX21" fmla="*/ 1773148 w 1832463"/>
              <a:gd name="connsiteY21" fmla="*/ 849693 h 889294"/>
              <a:gd name="connsiteX22" fmla="*/ 1816924 w 1832463"/>
              <a:gd name="connsiteY22" fmla="*/ 747376 h 889294"/>
              <a:gd name="connsiteX23" fmla="*/ 1617275 w 1832463"/>
              <a:gd name="connsiteY23" fmla="*/ 530485 h 889294"/>
              <a:gd name="connsiteX24" fmla="*/ 1594582 w 1832463"/>
              <a:gd name="connsiteY24" fmla="*/ 363274 h 88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2463" h="889294">
                <a:moveTo>
                  <a:pt x="1594582" y="363274"/>
                </a:moveTo>
                <a:cubicBezTo>
                  <a:pt x="1513058" y="328417"/>
                  <a:pt x="1215979" y="361885"/>
                  <a:pt x="1128133" y="321341"/>
                </a:cubicBezTo>
                <a:cubicBezTo>
                  <a:pt x="1040287" y="280797"/>
                  <a:pt x="1016686" y="-54601"/>
                  <a:pt x="871183" y="7690"/>
                </a:cubicBezTo>
                <a:cubicBezTo>
                  <a:pt x="725680" y="69981"/>
                  <a:pt x="335715" y="281057"/>
                  <a:pt x="198548" y="420100"/>
                </a:cubicBezTo>
                <a:cubicBezTo>
                  <a:pt x="61381" y="559143"/>
                  <a:pt x="-75143" y="780946"/>
                  <a:pt x="48177" y="841947"/>
                </a:cubicBezTo>
                <a:cubicBezTo>
                  <a:pt x="171497" y="902948"/>
                  <a:pt x="419070" y="894176"/>
                  <a:pt x="509220" y="875187"/>
                </a:cubicBezTo>
                <a:cubicBezTo>
                  <a:pt x="599371" y="856198"/>
                  <a:pt x="601835" y="765451"/>
                  <a:pt x="599062" y="716392"/>
                </a:cubicBezTo>
                <a:cubicBezTo>
                  <a:pt x="596289" y="667333"/>
                  <a:pt x="514212" y="638930"/>
                  <a:pt x="482601" y="592453"/>
                </a:cubicBezTo>
                <a:cubicBezTo>
                  <a:pt x="450990" y="545976"/>
                  <a:pt x="399967" y="464643"/>
                  <a:pt x="409395" y="437532"/>
                </a:cubicBezTo>
                <a:cubicBezTo>
                  <a:pt x="418823" y="410421"/>
                  <a:pt x="485373" y="392347"/>
                  <a:pt x="559133" y="402675"/>
                </a:cubicBezTo>
                <a:cubicBezTo>
                  <a:pt x="632893" y="413003"/>
                  <a:pt x="843633" y="454315"/>
                  <a:pt x="851952" y="499500"/>
                </a:cubicBezTo>
                <a:cubicBezTo>
                  <a:pt x="860271" y="544686"/>
                  <a:pt x="695006" y="657004"/>
                  <a:pt x="658958" y="712518"/>
                </a:cubicBezTo>
                <a:cubicBezTo>
                  <a:pt x="622910" y="768032"/>
                  <a:pt x="599063" y="822899"/>
                  <a:pt x="668940" y="855820"/>
                </a:cubicBezTo>
                <a:cubicBezTo>
                  <a:pt x="738817" y="888741"/>
                  <a:pt x="1100405" y="889387"/>
                  <a:pt x="1178046" y="844202"/>
                </a:cubicBezTo>
                <a:cubicBezTo>
                  <a:pt x="1255687" y="799017"/>
                  <a:pt x="1121479" y="643449"/>
                  <a:pt x="1088204" y="573089"/>
                </a:cubicBezTo>
                <a:cubicBezTo>
                  <a:pt x="1054929" y="502729"/>
                  <a:pt x="986716" y="442050"/>
                  <a:pt x="1005017" y="418166"/>
                </a:cubicBezTo>
                <a:cubicBezTo>
                  <a:pt x="1023318" y="394282"/>
                  <a:pt x="1061584" y="387182"/>
                  <a:pt x="1111496" y="391055"/>
                </a:cubicBezTo>
                <a:cubicBezTo>
                  <a:pt x="1161408" y="394928"/>
                  <a:pt x="1345530" y="444631"/>
                  <a:pt x="1391006" y="468515"/>
                </a:cubicBezTo>
                <a:cubicBezTo>
                  <a:pt x="1436482" y="492399"/>
                  <a:pt x="1374923" y="600845"/>
                  <a:pt x="1354403" y="627311"/>
                </a:cubicBezTo>
                <a:cubicBezTo>
                  <a:pt x="1333883" y="653777"/>
                  <a:pt x="1269552" y="678952"/>
                  <a:pt x="1251251" y="731884"/>
                </a:cubicBezTo>
                <a:cubicBezTo>
                  <a:pt x="1232950" y="784816"/>
                  <a:pt x="1186451" y="821339"/>
                  <a:pt x="1274543" y="851948"/>
                </a:cubicBezTo>
                <a:cubicBezTo>
                  <a:pt x="1362635" y="882557"/>
                  <a:pt x="1698834" y="893587"/>
                  <a:pt x="1773148" y="849693"/>
                </a:cubicBezTo>
                <a:cubicBezTo>
                  <a:pt x="1847462" y="805799"/>
                  <a:pt x="1839021" y="801868"/>
                  <a:pt x="1816924" y="747376"/>
                </a:cubicBezTo>
                <a:cubicBezTo>
                  <a:pt x="1794827" y="692884"/>
                  <a:pt x="1632703" y="574491"/>
                  <a:pt x="1617275" y="530485"/>
                </a:cubicBezTo>
                <a:cubicBezTo>
                  <a:pt x="1601847" y="486479"/>
                  <a:pt x="1676106" y="398131"/>
                  <a:pt x="1594582" y="363274"/>
                </a:cubicBezTo>
                <a:close/>
              </a:path>
            </a:pathLst>
          </a:custGeom>
          <a:solidFill>
            <a:schemeClr val="tx2">
              <a:lumMod val="40000"/>
              <a:lumOff val="60000"/>
              <a:alpha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12CFAC-952D-4255-A311-64753BAB42FD}"/>
              </a:ext>
            </a:extLst>
          </p:cNvPr>
          <p:cNvSpPr/>
          <p:nvPr/>
        </p:nvSpPr>
        <p:spPr>
          <a:xfrm>
            <a:off x="1297209" y="1791690"/>
            <a:ext cx="306365" cy="808074"/>
          </a:xfrm>
          <a:prstGeom prst="rect">
            <a:avLst/>
          </a:prstGeom>
          <a:solidFill>
            <a:srgbClr val="F4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A85716D-6884-4C58-9B5B-3449F7DE3E9C}"/>
              </a:ext>
            </a:extLst>
          </p:cNvPr>
          <p:cNvSpPr/>
          <p:nvPr/>
        </p:nvSpPr>
        <p:spPr>
          <a:xfrm>
            <a:off x="1297210" y="2599764"/>
            <a:ext cx="306364" cy="365095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FCE9B81B-7DA4-4BA1-9D89-900D97ADFACA}"/>
              </a:ext>
            </a:extLst>
          </p:cNvPr>
          <p:cNvSpPr/>
          <p:nvPr/>
        </p:nvSpPr>
        <p:spPr>
          <a:xfrm>
            <a:off x="1297209" y="1449402"/>
            <a:ext cx="307033" cy="342286"/>
          </a:xfrm>
          <a:prstGeom prst="rect">
            <a:avLst/>
          </a:prstGeom>
          <a:solidFill>
            <a:srgbClr val="FFF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3E64E-5201-4022-873B-F79C2E9E3CD5}"/>
              </a:ext>
            </a:extLst>
          </p:cNvPr>
          <p:cNvSpPr>
            <a:spLocks noGrp="1"/>
          </p:cNvSpPr>
          <p:nvPr>
            <p:ph type="title"/>
          </p:nvPr>
        </p:nvSpPr>
        <p:spPr>
          <a:xfrm>
            <a:off x="-1600" y="-1728"/>
            <a:ext cx="12192000" cy="459433"/>
          </a:xfrm>
          <a:solidFill>
            <a:schemeClr val="accent2">
              <a:lumMod val="20000"/>
              <a:lumOff val="80000"/>
            </a:schemeClr>
          </a:solidFill>
        </p:spPr>
        <p:txBody>
          <a:bodyPr>
            <a:normAutofit fontScale="90000"/>
          </a:bodyPr>
          <a:lstStyle/>
          <a:p>
            <a:r>
              <a:rPr lang="en-US" sz="3200" dirty="0"/>
              <a:t>  We model bit planes as chains of nodes</a:t>
            </a:r>
          </a:p>
        </p:txBody>
      </p:sp>
      <p:sp>
        <p:nvSpPr>
          <p:cNvPr id="5" name="TextBox 4">
            <a:extLst>
              <a:ext uri="{FF2B5EF4-FFF2-40B4-BE49-F238E27FC236}">
                <a16:creationId xmlns:a16="http://schemas.microsoft.com/office/drawing/2014/main" id="{4583DCBA-1648-473D-95F4-1FBC5C3AD949}"/>
              </a:ext>
            </a:extLst>
          </p:cNvPr>
          <p:cNvSpPr txBox="1"/>
          <p:nvPr/>
        </p:nvSpPr>
        <p:spPr>
          <a:xfrm>
            <a:off x="1296696" y="1458390"/>
            <a:ext cx="343364" cy="4801314"/>
          </a:xfrm>
          <a:prstGeom prst="rect">
            <a:avLst/>
          </a:prstGeom>
          <a:noFill/>
        </p:spPr>
        <p:txBody>
          <a:bodyPr wrap="none" rtlCol="0">
            <a:spAutoFit/>
          </a:bodyPr>
          <a:lstStyle/>
          <a:p>
            <a:r>
              <a:rPr lang="en-US" dirty="0"/>
              <a:t>0</a:t>
            </a:r>
          </a:p>
          <a:p>
            <a:r>
              <a:rPr lang="en-US" dirty="0"/>
              <a:t>1</a:t>
            </a:r>
          </a:p>
          <a:p>
            <a:r>
              <a:rPr lang="en-US" dirty="0"/>
              <a:t>1</a:t>
            </a:r>
          </a:p>
          <a:p>
            <a:r>
              <a:rPr lang="en-US" dirty="0"/>
              <a:t>0</a:t>
            </a:r>
          </a:p>
          <a:p>
            <a:r>
              <a:rPr lang="en-US" dirty="0"/>
              <a:t>0</a:t>
            </a:r>
          </a:p>
          <a:p>
            <a:r>
              <a:rPr lang="en-US" dirty="0"/>
              <a:t>1</a:t>
            </a:r>
          </a:p>
          <a:p>
            <a:r>
              <a:rPr lang="en-US" dirty="0"/>
              <a:t>0</a:t>
            </a:r>
          </a:p>
          <a:p>
            <a:r>
              <a:rPr lang="en-US" dirty="0"/>
              <a:t>1</a:t>
            </a:r>
          </a:p>
          <a:p>
            <a:r>
              <a:rPr lang="en-US" dirty="0"/>
              <a:t>1</a:t>
            </a:r>
          </a:p>
          <a:p>
            <a:r>
              <a:rPr lang="en-US" dirty="0"/>
              <a:t>1</a:t>
            </a:r>
          </a:p>
          <a:p>
            <a:r>
              <a:rPr lang="en-US" dirty="0"/>
              <a:t>0</a:t>
            </a:r>
          </a:p>
          <a:p>
            <a:r>
              <a:rPr lang="en-US" dirty="0"/>
              <a:t>1</a:t>
            </a:r>
          </a:p>
          <a:p>
            <a:r>
              <a:rPr lang="en-US" dirty="0"/>
              <a:t>1</a:t>
            </a:r>
          </a:p>
          <a:p>
            <a:r>
              <a:rPr lang="en-US" dirty="0"/>
              <a:t>1</a:t>
            </a:r>
          </a:p>
          <a:p>
            <a:r>
              <a:rPr lang="en-US" dirty="0"/>
              <a:t>0</a:t>
            </a:r>
          </a:p>
          <a:p>
            <a:r>
              <a:rPr lang="en-US" dirty="0"/>
              <a:t>0</a:t>
            </a:r>
          </a:p>
          <a:p>
            <a:r>
              <a:rPr lang="en-US" dirty="0"/>
              <a:t>…</a:t>
            </a:r>
          </a:p>
        </p:txBody>
      </p:sp>
      <p:sp>
        <p:nvSpPr>
          <p:cNvPr id="6" name="TextBox 5">
            <a:extLst>
              <a:ext uri="{FF2B5EF4-FFF2-40B4-BE49-F238E27FC236}">
                <a16:creationId xmlns:a16="http://schemas.microsoft.com/office/drawing/2014/main" id="{6F43985B-0DDC-4637-B8A6-EC745C6D9B7F}"/>
              </a:ext>
            </a:extLst>
          </p:cNvPr>
          <p:cNvSpPr txBox="1"/>
          <p:nvPr/>
        </p:nvSpPr>
        <p:spPr>
          <a:xfrm>
            <a:off x="1603574" y="1449402"/>
            <a:ext cx="343364" cy="4801314"/>
          </a:xfrm>
          <a:prstGeom prst="rect">
            <a:avLst/>
          </a:prstGeom>
          <a:solidFill>
            <a:schemeClr val="bg1">
              <a:lumMod val="65000"/>
            </a:schemeClr>
          </a:solidFill>
        </p:spPr>
        <p:txBody>
          <a:bodyPr wrap="none" rtlCol="0">
            <a:spAutoFit/>
          </a:bodyPr>
          <a:lstStyle/>
          <a:p>
            <a:r>
              <a:rPr lang="en-US" dirty="0"/>
              <a:t>1</a:t>
            </a:r>
          </a:p>
          <a:p>
            <a:r>
              <a:rPr lang="en-US" dirty="0"/>
              <a:t>1</a:t>
            </a:r>
          </a:p>
          <a:p>
            <a:r>
              <a:rPr lang="en-US" dirty="0"/>
              <a:t>0</a:t>
            </a:r>
          </a:p>
          <a:p>
            <a:r>
              <a:rPr lang="en-US" dirty="0"/>
              <a:t>0</a:t>
            </a:r>
          </a:p>
          <a:p>
            <a:r>
              <a:rPr lang="en-US" dirty="0"/>
              <a:t>1</a:t>
            </a:r>
          </a:p>
          <a:p>
            <a:r>
              <a:rPr lang="en-US" dirty="0"/>
              <a:t>0</a:t>
            </a:r>
          </a:p>
          <a:p>
            <a:r>
              <a:rPr lang="en-US" dirty="0"/>
              <a:t>1</a:t>
            </a:r>
          </a:p>
          <a:p>
            <a:r>
              <a:rPr lang="en-US" dirty="0"/>
              <a:t>0</a:t>
            </a:r>
          </a:p>
          <a:p>
            <a:r>
              <a:rPr lang="en-US" dirty="0"/>
              <a:t>0</a:t>
            </a:r>
          </a:p>
          <a:p>
            <a:r>
              <a:rPr lang="en-US" dirty="0"/>
              <a:t>1</a:t>
            </a:r>
          </a:p>
          <a:p>
            <a:r>
              <a:rPr lang="en-US" dirty="0"/>
              <a:t>0</a:t>
            </a:r>
          </a:p>
          <a:p>
            <a:r>
              <a:rPr lang="en-US" dirty="0"/>
              <a:t>0</a:t>
            </a:r>
          </a:p>
          <a:p>
            <a:r>
              <a:rPr lang="en-US" dirty="0"/>
              <a:t>1</a:t>
            </a:r>
          </a:p>
          <a:p>
            <a:r>
              <a:rPr lang="en-US" dirty="0"/>
              <a:t>1</a:t>
            </a:r>
          </a:p>
          <a:p>
            <a:r>
              <a:rPr lang="en-US" dirty="0"/>
              <a:t>1</a:t>
            </a:r>
          </a:p>
          <a:p>
            <a:r>
              <a:rPr lang="en-US" dirty="0"/>
              <a:t>0</a:t>
            </a:r>
          </a:p>
          <a:p>
            <a:r>
              <a:rPr lang="en-US" dirty="0"/>
              <a:t>…</a:t>
            </a:r>
          </a:p>
        </p:txBody>
      </p:sp>
      <p:sp>
        <p:nvSpPr>
          <p:cNvPr id="7" name="TextBox 6">
            <a:extLst>
              <a:ext uri="{FF2B5EF4-FFF2-40B4-BE49-F238E27FC236}">
                <a16:creationId xmlns:a16="http://schemas.microsoft.com/office/drawing/2014/main" id="{5532BE0F-E0B4-41BC-B3B5-B804F65C38C7}"/>
              </a:ext>
            </a:extLst>
          </p:cNvPr>
          <p:cNvSpPr txBox="1"/>
          <p:nvPr/>
        </p:nvSpPr>
        <p:spPr>
          <a:xfrm>
            <a:off x="1928932" y="1449401"/>
            <a:ext cx="343364" cy="4801314"/>
          </a:xfrm>
          <a:prstGeom prst="rect">
            <a:avLst/>
          </a:prstGeom>
          <a:solidFill>
            <a:schemeClr val="bg1">
              <a:lumMod val="95000"/>
            </a:schemeClr>
          </a:solidFill>
        </p:spPr>
        <p:txBody>
          <a:bodyPr wrap="none" rtlCol="0">
            <a:spAutoFit/>
          </a:bodyPr>
          <a:lstStyle/>
          <a:p>
            <a:r>
              <a:rPr lang="en-US" dirty="0"/>
              <a:t>0</a:t>
            </a:r>
          </a:p>
          <a:p>
            <a:r>
              <a:rPr lang="en-US" dirty="0"/>
              <a:t>1</a:t>
            </a:r>
          </a:p>
          <a:p>
            <a:r>
              <a:rPr lang="en-US" dirty="0"/>
              <a:t>0</a:t>
            </a:r>
          </a:p>
          <a:p>
            <a:r>
              <a:rPr lang="en-US" dirty="0"/>
              <a:t>0</a:t>
            </a:r>
          </a:p>
          <a:p>
            <a:r>
              <a:rPr lang="en-US" dirty="0"/>
              <a:t>0</a:t>
            </a:r>
          </a:p>
          <a:p>
            <a:r>
              <a:rPr lang="en-US" dirty="0"/>
              <a:t>0</a:t>
            </a:r>
          </a:p>
          <a:p>
            <a:r>
              <a:rPr lang="en-US" dirty="0"/>
              <a:t>0</a:t>
            </a:r>
          </a:p>
          <a:p>
            <a:r>
              <a:rPr lang="en-US" dirty="0"/>
              <a:t>1</a:t>
            </a:r>
          </a:p>
          <a:p>
            <a:r>
              <a:rPr lang="en-US" dirty="0"/>
              <a:t>1</a:t>
            </a:r>
          </a:p>
          <a:p>
            <a:r>
              <a:rPr lang="en-US" dirty="0"/>
              <a:t>0</a:t>
            </a:r>
          </a:p>
          <a:p>
            <a:r>
              <a:rPr lang="en-US" dirty="0"/>
              <a:t>1</a:t>
            </a:r>
          </a:p>
          <a:p>
            <a:r>
              <a:rPr lang="en-US" dirty="0"/>
              <a:t>0</a:t>
            </a:r>
          </a:p>
          <a:p>
            <a:r>
              <a:rPr lang="en-US" dirty="0"/>
              <a:t>1</a:t>
            </a:r>
          </a:p>
          <a:p>
            <a:r>
              <a:rPr lang="en-US" dirty="0"/>
              <a:t>0</a:t>
            </a:r>
          </a:p>
          <a:p>
            <a:r>
              <a:rPr lang="en-US" dirty="0"/>
              <a:t>1</a:t>
            </a:r>
          </a:p>
          <a:p>
            <a:r>
              <a:rPr lang="en-US" dirty="0"/>
              <a:t>1</a:t>
            </a:r>
          </a:p>
          <a:p>
            <a:r>
              <a:rPr lang="en-US" dirty="0"/>
              <a:t>…</a:t>
            </a:r>
          </a:p>
        </p:txBody>
      </p:sp>
      <p:cxnSp>
        <p:nvCxnSpPr>
          <p:cNvPr id="24" name="Straight Arrow Connector 23">
            <a:extLst>
              <a:ext uri="{FF2B5EF4-FFF2-40B4-BE49-F238E27FC236}">
                <a16:creationId xmlns:a16="http://schemas.microsoft.com/office/drawing/2014/main" id="{510C9C08-A05B-47CA-9D1C-A05E6B5C14CD}"/>
              </a:ext>
            </a:extLst>
          </p:cNvPr>
          <p:cNvCxnSpPr>
            <a:cxnSpLocks/>
          </p:cNvCxnSpPr>
          <p:nvPr/>
        </p:nvCxnSpPr>
        <p:spPr>
          <a:xfrm>
            <a:off x="1249255" y="1311693"/>
            <a:ext cx="1184956" cy="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03B1DB-770E-4A6F-B84F-BCC55E66DF76}"/>
              </a:ext>
            </a:extLst>
          </p:cNvPr>
          <p:cNvSpPr txBox="1"/>
          <p:nvPr/>
        </p:nvSpPr>
        <p:spPr>
          <a:xfrm>
            <a:off x="1130573" y="807491"/>
            <a:ext cx="1409360" cy="400110"/>
          </a:xfrm>
          <a:prstGeom prst="rect">
            <a:avLst/>
          </a:prstGeom>
          <a:noFill/>
        </p:spPr>
        <p:txBody>
          <a:bodyPr wrap="square" rtlCol="0">
            <a:spAutoFit/>
          </a:bodyPr>
          <a:lstStyle/>
          <a:p>
            <a:pPr algn="ctr"/>
            <a:r>
              <a:rPr lang="en-US" sz="2000" dirty="0"/>
              <a:t>Bit planes</a:t>
            </a:r>
          </a:p>
        </p:txBody>
      </p:sp>
      <p:cxnSp>
        <p:nvCxnSpPr>
          <p:cNvPr id="26" name="Straight Arrow Connector 25">
            <a:extLst>
              <a:ext uri="{FF2B5EF4-FFF2-40B4-BE49-F238E27FC236}">
                <a16:creationId xmlns:a16="http://schemas.microsoft.com/office/drawing/2014/main" id="{FCA339C6-9EFC-47AE-939B-7C48DA11B14F}"/>
              </a:ext>
            </a:extLst>
          </p:cNvPr>
          <p:cNvCxnSpPr>
            <a:cxnSpLocks/>
            <a:stCxn id="111" idx="4"/>
            <a:endCxn id="89" idx="0"/>
          </p:cNvCxnSpPr>
          <p:nvPr/>
        </p:nvCxnSpPr>
        <p:spPr>
          <a:xfrm flipH="1">
            <a:off x="5055337" y="4203451"/>
            <a:ext cx="582710"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454F7D9-8493-4BBF-A4D6-456D3DFE57F5}"/>
              </a:ext>
            </a:extLst>
          </p:cNvPr>
          <p:cNvCxnSpPr>
            <a:cxnSpLocks/>
            <a:stCxn id="111" idx="4"/>
            <a:endCxn id="88" idx="0"/>
          </p:cNvCxnSpPr>
          <p:nvPr/>
        </p:nvCxnSpPr>
        <p:spPr>
          <a:xfrm>
            <a:off x="5638049" y="4203451"/>
            <a:ext cx="196413"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A0667C2-5EF1-4EB9-956D-99AB07E48B19}"/>
              </a:ext>
            </a:extLst>
          </p:cNvPr>
          <p:cNvCxnSpPr>
            <a:cxnSpLocks/>
            <a:stCxn id="106" idx="4"/>
            <a:endCxn id="69" idx="0"/>
          </p:cNvCxnSpPr>
          <p:nvPr/>
        </p:nvCxnSpPr>
        <p:spPr>
          <a:xfrm flipH="1">
            <a:off x="6790693" y="4203451"/>
            <a:ext cx="580158"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8504EC2-DCE7-4433-8FAE-B965F713352B}"/>
              </a:ext>
            </a:extLst>
          </p:cNvPr>
          <p:cNvCxnSpPr>
            <a:cxnSpLocks/>
            <a:stCxn id="106" idx="4"/>
            <a:endCxn id="67" idx="0"/>
          </p:cNvCxnSpPr>
          <p:nvPr/>
        </p:nvCxnSpPr>
        <p:spPr>
          <a:xfrm flipH="1">
            <a:off x="7183316" y="4203451"/>
            <a:ext cx="187533"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B4034BB-8F8C-4BA8-8897-BAF91F6BDDA1}"/>
              </a:ext>
            </a:extLst>
          </p:cNvPr>
          <p:cNvCxnSpPr>
            <a:cxnSpLocks/>
            <a:stCxn id="106" idx="4"/>
            <a:endCxn id="68" idx="0"/>
          </p:cNvCxnSpPr>
          <p:nvPr/>
        </p:nvCxnSpPr>
        <p:spPr>
          <a:xfrm>
            <a:off x="7370849" y="4203451"/>
            <a:ext cx="198967"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6E4608D-1CD2-4F08-B26A-0AEBD62F8ECF}"/>
              </a:ext>
            </a:extLst>
          </p:cNvPr>
          <p:cNvCxnSpPr>
            <a:cxnSpLocks/>
            <a:stCxn id="106" idx="4"/>
            <a:endCxn id="66" idx="0"/>
          </p:cNvCxnSpPr>
          <p:nvPr/>
        </p:nvCxnSpPr>
        <p:spPr>
          <a:xfrm>
            <a:off x="7370849" y="4203451"/>
            <a:ext cx="575780"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BFF30D0-027A-4729-8A7A-7A7F15D9DC3F}"/>
              </a:ext>
            </a:extLst>
          </p:cNvPr>
          <p:cNvCxnSpPr>
            <a:cxnSpLocks/>
            <a:stCxn id="111" idx="4"/>
            <a:endCxn id="87" idx="0"/>
          </p:cNvCxnSpPr>
          <p:nvPr/>
        </p:nvCxnSpPr>
        <p:spPr>
          <a:xfrm flipH="1">
            <a:off x="5447963" y="4203451"/>
            <a:ext cx="190087"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901D8BE-1747-4112-9535-8D393FE33D99}"/>
              </a:ext>
            </a:extLst>
          </p:cNvPr>
          <p:cNvCxnSpPr>
            <a:cxnSpLocks/>
            <a:stCxn id="111" idx="4"/>
            <a:endCxn id="86" idx="0"/>
          </p:cNvCxnSpPr>
          <p:nvPr/>
        </p:nvCxnSpPr>
        <p:spPr>
          <a:xfrm>
            <a:off x="5638049" y="4203451"/>
            <a:ext cx="573226"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CBA0ECA-EAEA-4A12-89CD-9E0A4CC13043}"/>
              </a:ext>
            </a:extLst>
          </p:cNvPr>
          <p:cNvCxnSpPr>
            <a:cxnSpLocks/>
            <a:stCxn id="116" idx="4"/>
            <a:endCxn id="111" idx="7"/>
          </p:cNvCxnSpPr>
          <p:nvPr/>
        </p:nvCxnSpPr>
        <p:spPr>
          <a:xfrm flipH="1">
            <a:off x="5748324" y="3382807"/>
            <a:ext cx="1622527" cy="554418"/>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EF8F11D-C15B-4300-8A1A-3A2C1C20A007}"/>
              </a:ext>
            </a:extLst>
          </p:cNvPr>
          <p:cNvCxnSpPr>
            <a:cxnSpLocks/>
            <a:stCxn id="116" idx="4"/>
            <a:endCxn id="41" idx="1"/>
          </p:cNvCxnSpPr>
          <p:nvPr/>
        </p:nvCxnSpPr>
        <p:spPr>
          <a:xfrm>
            <a:off x="7370849" y="3382807"/>
            <a:ext cx="1622889" cy="554418"/>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BB164CA-B72B-465C-A40B-01338543C256}"/>
              </a:ext>
            </a:extLst>
          </p:cNvPr>
          <p:cNvCxnSpPr>
            <a:cxnSpLocks/>
            <a:stCxn id="116" idx="4"/>
            <a:endCxn id="106" idx="0"/>
          </p:cNvCxnSpPr>
          <p:nvPr/>
        </p:nvCxnSpPr>
        <p:spPr>
          <a:xfrm>
            <a:off x="7370849" y="3382807"/>
            <a:ext cx="0" cy="50873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F2E15FB-7D07-403F-A6B2-8C9D4D73BA7A}"/>
              </a:ext>
            </a:extLst>
          </p:cNvPr>
          <p:cNvCxnSpPr>
            <a:cxnSpLocks/>
            <a:stCxn id="41" idx="4"/>
            <a:endCxn id="46" idx="0"/>
          </p:cNvCxnSpPr>
          <p:nvPr/>
        </p:nvCxnSpPr>
        <p:spPr>
          <a:xfrm>
            <a:off x="9104014" y="4203451"/>
            <a:ext cx="577970"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2DA59C9-D327-428D-ACDC-B26746509BE8}"/>
              </a:ext>
            </a:extLst>
          </p:cNvPr>
          <p:cNvCxnSpPr>
            <a:cxnSpLocks/>
            <a:stCxn id="41" idx="4"/>
            <a:endCxn id="47" idx="0"/>
          </p:cNvCxnSpPr>
          <p:nvPr/>
        </p:nvCxnSpPr>
        <p:spPr>
          <a:xfrm flipH="1">
            <a:off x="8918670" y="4203451"/>
            <a:ext cx="185343"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8F023D9-3921-46E2-9175-683986610873}"/>
              </a:ext>
            </a:extLst>
          </p:cNvPr>
          <p:cNvCxnSpPr>
            <a:cxnSpLocks/>
            <a:stCxn id="41" idx="4"/>
            <a:endCxn id="48" idx="0"/>
          </p:cNvCxnSpPr>
          <p:nvPr/>
        </p:nvCxnSpPr>
        <p:spPr>
          <a:xfrm>
            <a:off x="9104014" y="4203451"/>
            <a:ext cx="201157"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AB3AAFF-DBC0-4823-A75D-4CEA03EE40A7}"/>
              </a:ext>
            </a:extLst>
          </p:cNvPr>
          <p:cNvCxnSpPr>
            <a:cxnSpLocks/>
            <a:stCxn id="41" idx="4"/>
            <a:endCxn id="49" idx="0"/>
          </p:cNvCxnSpPr>
          <p:nvPr/>
        </p:nvCxnSpPr>
        <p:spPr>
          <a:xfrm flipH="1">
            <a:off x="8526046" y="4203451"/>
            <a:ext cx="577968"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744C5905-AC89-40B4-B2FF-B22FC2F7F0A8}"/>
              </a:ext>
            </a:extLst>
          </p:cNvPr>
          <p:cNvSpPr>
            <a:spLocks noChangeAspect="1"/>
          </p:cNvSpPr>
          <p:nvPr/>
        </p:nvSpPr>
        <p:spPr>
          <a:xfrm>
            <a:off x="8948061" y="3891546"/>
            <a:ext cx="311905" cy="311905"/>
          </a:xfrm>
          <a:prstGeom prst="ellipse">
            <a:avLst/>
          </a:prstGeom>
          <a:solidFill>
            <a:srgbClr val="F4CA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2" name="Oval 41">
            <a:extLst>
              <a:ext uri="{FF2B5EF4-FFF2-40B4-BE49-F238E27FC236}">
                <a16:creationId xmlns:a16="http://schemas.microsoft.com/office/drawing/2014/main" id="{2FCDA1C1-422A-4D0C-A04C-BBD076D1E6A3}"/>
              </a:ext>
            </a:extLst>
          </p:cNvPr>
          <p:cNvSpPr>
            <a:spLocks noChangeAspect="1"/>
          </p:cNvSpPr>
          <p:nvPr/>
        </p:nvSpPr>
        <p:spPr>
          <a:xfrm>
            <a:off x="10104137" y="4198735"/>
            <a:ext cx="311905" cy="311905"/>
          </a:xfrm>
          <a:prstGeom prst="ellipse">
            <a:avLst/>
          </a:prstGeom>
          <a:solidFill>
            <a:schemeClr val="bg1">
              <a:lumMod val="95000"/>
            </a:schemeClr>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3" name="Oval 42">
            <a:extLst>
              <a:ext uri="{FF2B5EF4-FFF2-40B4-BE49-F238E27FC236}">
                <a16:creationId xmlns:a16="http://schemas.microsoft.com/office/drawing/2014/main" id="{31C5F583-B018-4592-A1F3-3EF27FE585B1}"/>
              </a:ext>
            </a:extLst>
          </p:cNvPr>
          <p:cNvSpPr>
            <a:spLocks noChangeAspect="1"/>
          </p:cNvSpPr>
          <p:nvPr/>
        </p:nvSpPr>
        <p:spPr>
          <a:xfrm>
            <a:off x="9550427" y="4036630"/>
            <a:ext cx="311905" cy="311905"/>
          </a:xfrm>
          <a:prstGeom prst="ellipse">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44" name="Straight Arrow Connector 43">
            <a:extLst>
              <a:ext uri="{FF2B5EF4-FFF2-40B4-BE49-F238E27FC236}">
                <a16:creationId xmlns:a16="http://schemas.microsoft.com/office/drawing/2014/main" id="{C65E0E01-CD8E-4191-AA8D-B1224530F5CF}"/>
              </a:ext>
            </a:extLst>
          </p:cNvPr>
          <p:cNvCxnSpPr>
            <a:cxnSpLocks/>
            <a:stCxn id="41" idx="6"/>
            <a:endCxn id="43" idx="2"/>
          </p:cNvCxnSpPr>
          <p:nvPr/>
        </p:nvCxnSpPr>
        <p:spPr>
          <a:xfrm>
            <a:off x="9259966" y="4047500"/>
            <a:ext cx="290461" cy="145084"/>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105F80D-B16C-4C6E-BB51-264659023A4D}"/>
              </a:ext>
            </a:extLst>
          </p:cNvPr>
          <p:cNvCxnSpPr>
            <a:cxnSpLocks/>
            <a:stCxn id="43" idx="6"/>
            <a:endCxn id="42" idx="2"/>
          </p:cNvCxnSpPr>
          <p:nvPr/>
        </p:nvCxnSpPr>
        <p:spPr>
          <a:xfrm>
            <a:off x="9862331" y="4192582"/>
            <a:ext cx="241808" cy="162105"/>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44838997-5E05-4964-B079-4934EF603C57}"/>
              </a:ext>
            </a:extLst>
          </p:cNvPr>
          <p:cNvSpPr>
            <a:spLocks noChangeAspect="1"/>
          </p:cNvSpPr>
          <p:nvPr/>
        </p:nvSpPr>
        <p:spPr>
          <a:xfrm flipH="1">
            <a:off x="9526029"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7" name="Oval 46">
            <a:extLst>
              <a:ext uri="{FF2B5EF4-FFF2-40B4-BE49-F238E27FC236}">
                <a16:creationId xmlns:a16="http://schemas.microsoft.com/office/drawing/2014/main" id="{A68A4C08-E1EC-419B-BA1E-A7E44B539ACE}"/>
              </a:ext>
            </a:extLst>
          </p:cNvPr>
          <p:cNvSpPr>
            <a:spLocks noChangeAspect="1"/>
          </p:cNvSpPr>
          <p:nvPr/>
        </p:nvSpPr>
        <p:spPr>
          <a:xfrm flipH="1">
            <a:off x="8762716"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8" name="Oval 47">
            <a:extLst>
              <a:ext uri="{FF2B5EF4-FFF2-40B4-BE49-F238E27FC236}">
                <a16:creationId xmlns:a16="http://schemas.microsoft.com/office/drawing/2014/main" id="{A7074EDA-F53E-4BC0-BEEC-E7F8A7B362CF}"/>
              </a:ext>
            </a:extLst>
          </p:cNvPr>
          <p:cNvSpPr>
            <a:spLocks noChangeAspect="1"/>
          </p:cNvSpPr>
          <p:nvPr/>
        </p:nvSpPr>
        <p:spPr>
          <a:xfrm flipH="1">
            <a:off x="9149216"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9" name="Oval 48">
            <a:extLst>
              <a:ext uri="{FF2B5EF4-FFF2-40B4-BE49-F238E27FC236}">
                <a16:creationId xmlns:a16="http://schemas.microsoft.com/office/drawing/2014/main" id="{F1F5CF99-6A50-47D3-A3D2-88C1965D7339}"/>
              </a:ext>
            </a:extLst>
          </p:cNvPr>
          <p:cNvSpPr>
            <a:spLocks noChangeAspect="1"/>
          </p:cNvSpPr>
          <p:nvPr/>
        </p:nvSpPr>
        <p:spPr>
          <a:xfrm flipH="1">
            <a:off x="8370093"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0" name="Oval 49">
            <a:extLst>
              <a:ext uri="{FF2B5EF4-FFF2-40B4-BE49-F238E27FC236}">
                <a16:creationId xmlns:a16="http://schemas.microsoft.com/office/drawing/2014/main" id="{38463DF9-3834-4B38-B2CD-C1B1B37FE831}"/>
              </a:ext>
            </a:extLst>
          </p:cNvPr>
          <p:cNvSpPr>
            <a:spLocks noChangeAspect="1"/>
          </p:cNvSpPr>
          <p:nvPr/>
        </p:nvSpPr>
        <p:spPr>
          <a:xfrm flipH="1">
            <a:off x="9526029"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1" name="Oval 50">
            <a:extLst>
              <a:ext uri="{FF2B5EF4-FFF2-40B4-BE49-F238E27FC236}">
                <a16:creationId xmlns:a16="http://schemas.microsoft.com/office/drawing/2014/main" id="{B10AD6D7-A028-4EC5-B5D7-7C9188F0617A}"/>
              </a:ext>
            </a:extLst>
          </p:cNvPr>
          <p:cNvSpPr>
            <a:spLocks noChangeAspect="1"/>
          </p:cNvSpPr>
          <p:nvPr/>
        </p:nvSpPr>
        <p:spPr>
          <a:xfrm flipH="1">
            <a:off x="8762716"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2" name="Oval 51">
            <a:extLst>
              <a:ext uri="{FF2B5EF4-FFF2-40B4-BE49-F238E27FC236}">
                <a16:creationId xmlns:a16="http://schemas.microsoft.com/office/drawing/2014/main" id="{51AA316B-D600-4C4C-B953-C77E3BCDBFE6}"/>
              </a:ext>
            </a:extLst>
          </p:cNvPr>
          <p:cNvSpPr>
            <a:spLocks noChangeAspect="1"/>
          </p:cNvSpPr>
          <p:nvPr/>
        </p:nvSpPr>
        <p:spPr>
          <a:xfrm flipH="1">
            <a:off x="9149216"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3" name="Oval 52">
            <a:extLst>
              <a:ext uri="{FF2B5EF4-FFF2-40B4-BE49-F238E27FC236}">
                <a16:creationId xmlns:a16="http://schemas.microsoft.com/office/drawing/2014/main" id="{46863726-50B3-4A72-9500-E1FB4FAFD9A6}"/>
              </a:ext>
            </a:extLst>
          </p:cNvPr>
          <p:cNvSpPr>
            <a:spLocks noChangeAspect="1"/>
          </p:cNvSpPr>
          <p:nvPr/>
        </p:nvSpPr>
        <p:spPr>
          <a:xfrm flipH="1">
            <a:off x="8370093"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4" name="Oval 53">
            <a:extLst>
              <a:ext uri="{FF2B5EF4-FFF2-40B4-BE49-F238E27FC236}">
                <a16:creationId xmlns:a16="http://schemas.microsoft.com/office/drawing/2014/main" id="{3B287CA9-77D9-45A3-B6AD-1AA9E96E3F09}"/>
              </a:ext>
            </a:extLst>
          </p:cNvPr>
          <p:cNvSpPr>
            <a:spLocks noChangeAspect="1"/>
          </p:cNvSpPr>
          <p:nvPr/>
        </p:nvSpPr>
        <p:spPr>
          <a:xfrm flipH="1">
            <a:off x="9526029"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5" name="Oval 54">
            <a:extLst>
              <a:ext uri="{FF2B5EF4-FFF2-40B4-BE49-F238E27FC236}">
                <a16:creationId xmlns:a16="http://schemas.microsoft.com/office/drawing/2014/main" id="{0BAB73ED-CDFD-4829-BDDA-47AF1ACFCBDD}"/>
              </a:ext>
            </a:extLst>
          </p:cNvPr>
          <p:cNvSpPr>
            <a:spLocks noChangeAspect="1"/>
          </p:cNvSpPr>
          <p:nvPr/>
        </p:nvSpPr>
        <p:spPr>
          <a:xfrm flipH="1">
            <a:off x="8762716"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6" name="Oval 55">
            <a:extLst>
              <a:ext uri="{FF2B5EF4-FFF2-40B4-BE49-F238E27FC236}">
                <a16:creationId xmlns:a16="http://schemas.microsoft.com/office/drawing/2014/main" id="{009A8050-D281-4EF5-97CF-9C4163B2A9C1}"/>
              </a:ext>
            </a:extLst>
          </p:cNvPr>
          <p:cNvSpPr>
            <a:spLocks noChangeAspect="1"/>
          </p:cNvSpPr>
          <p:nvPr/>
        </p:nvSpPr>
        <p:spPr>
          <a:xfrm flipH="1">
            <a:off x="9149216"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7" name="Oval 56">
            <a:extLst>
              <a:ext uri="{FF2B5EF4-FFF2-40B4-BE49-F238E27FC236}">
                <a16:creationId xmlns:a16="http://schemas.microsoft.com/office/drawing/2014/main" id="{FAEEE9C0-3125-4A59-A540-53FA55CCC310}"/>
              </a:ext>
            </a:extLst>
          </p:cNvPr>
          <p:cNvSpPr>
            <a:spLocks noChangeAspect="1"/>
          </p:cNvSpPr>
          <p:nvPr/>
        </p:nvSpPr>
        <p:spPr>
          <a:xfrm flipH="1">
            <a:off x="8370093"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58" name="Straight Arrow Connector 57">
            <a:extLst>
              <a:ext uri="{FF2B5EF4-FFF2-40B4-BE49-F238E27FC236}">
                <a16:creationId xmlns:a16="http://schemas.microsoft.com/office/drawing/2014/main" id="{48BB6C15-61E3-403F-9E95-7647DEF28CCA}"/>
              </a:ext>
            </a:extLst>
          </p:cNvPr>
          <p:cNvCxnSpPr>
            <a:cxnSpLocks/>
            <a:stCxn id="49" idx="4"/>
            <a:endCxn id="53" idx="0"/>
          </p:cNvCxnSpPr>
          <p:nvPr/>
        </p:nvCxnSpPr>
        <p:spPr>
          <a:xfrm>
            <a:off x="8526044" y="5040067"/>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078D950-9199-4042-829A-39344A75FFA1}"/>
              </a:ext>
            </a:extLst>
          </p:cNvPr>
          <p:cNvCxnSpPr>
            <a:cxnSpLocks/>
            <a:stCxn id="53" idx="4"/>
            <a:endCxn id="57" idx="0"/>
          </p:cNvCxnSpPr>
          <p:nvPr/>
        </p:nvCxnSpPr>
        <p:spPr>
          <a:xfrm>
            <a:off x="8526044"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416FB97-984E-4A5C-A69B-973E2AC32DEC}"/>
              </a:ext>
            </a:extLst>
          </p:cNvPr>
          <p:cNvCxnSpPr>
            <a:cxnSpLocks/>
            <a:endCxn id="51" idx="0"/>
          </p:cNvCxnSpPr>
          <p:nvPr/>
        </p:nvCxnSpPr>
        <p:spPr>
          <a:xfrm>
            <a:off x="8918670" y="5047421"/>
            <a:ext cx="0" cy="243749"/>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DD73BDF-C3C0-492F-9051-A823C92CDC13}"/>
              </a:ext>
            </a:extLst>
          </p:cNvPr>
          <p:cNvCxnSpPr>
            <a:cxnSpLocks/>
            <a:stCxn id="51" idx="4"/>
            <a:endCxn id="55" idx="0"/>
          </p:cNvCxnSpPr>
          <p:nvPr/>
        </p:nvCxnSpPr>
        <p:spPr>
          <a:xfrm>
            <a:off x="8918670"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2EAFD8C-43E9-49FA-9796-A0E7D8AA4B04}"/>
              </a:ext>
            </a:extLst>
          </p:cNvPr>
          <p:cNvCxnSpPr>
            <a:cxnSpLocks/>
            <a:endCxn id="52" idx="0"/>
          </p:cNvCxnSpPr>
          <p:nvPr/>
        </p:nvCxnSpPr>
        <p:spPr>
          <a:xfrm>
            <a:off x="9305169" y="5047421"/>
            <a:ext cx="0" cy="243749"/>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EFF3154-A4B3-4CEA-9E87-DE23415EFE1A}"/>
              </a:ext>
            </a:extLst>
          </p:cNvPr>
          <p:cNvCxnSpPr>
            <a:cxnSpLocks/>
            <a:stCxn id="52" idx="4"/>
            <a:endCxn id="56" idx="0"/>
          </p:cNvCxnSpPr>
          <p:nvPr/>
        </p:nvCxnSpPr>
        <p:spPr>
          <a:xfrm>
            <a:off x="9305169"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2C573A8-D00B-42A6-BA70-128AF33D2A3C}"/>
              </a:ext>
            </a:extLst>
          </p:cNvPr>
          <p:cNvCxnSpPr>
            <a:cxnSpLocks/>
            <a:stCxn id="50" idx="4"/>
            <a:endCxn id="54" idx="0"/>
          </p:cNvCxnSpPr>
          <p:nvPr/>
        </p:nvCxnSpPr>
        <p:spPr>
          <a:xfrm>
            <a:off x="9681982"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E419DC1-0209-4AD1-AF0B-D5EEC8331099}"/>
              </a:ext>
            </a:extLst>
          </p:cNvPr>
          <p:cNvCxnSpPr>
            <a:cxnSpLocks/>
            <a:stCxn id="46" idx="4"/>
            <a:endCxn id="50" idx="0"/>
          </p:cNvCxnSpPr>
          <p:nvPr/>
        </p:nvCxnSpPr>
        <p:spPr>
          <a:xfrm>
            <a:off x="9681982" y="5040067"/>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C514A31B-FD5E-4502-BEC7-E558D7ECCDC3}"/>
              </a:ext>
            </a:extLst>
          </p:cNvPr>
          <p:cNvSpPr>
            <a:spLocks noChangeAspect="1"/>
          </p:cNvSpPr>
          <p:nvPr/>
        </p:nvSpPr>
        <p:spPr>
          <a:xfrm flipH="1">
            <a:off x="7790675"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7" name="Oval 66">
            <a:extLst>
              <a:ext uri="{FF2B5EF4-FFF2-40B4-BE49-F238E27FC236}">
                <a16:creationId xmlns:a16="http://schemas.microsoft.com/office/drawing/2014/main" id="{83FEBF4A-5F9B-4795-B987-5181F2A40408}"/>
              </a:ext>
            </a:extLst>
          </p:cNvPr>
          <p:cNvSpPr>
            <a:spLocks noChangeAspect="1"/>
          </p:cNvSpPr>
          <p:nvPr/>
        </p:nvSpPr>
        <p:spPr>
          <a:xfrm flipH="1">
            <a:off x="7027363"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8" name="Oval 67">
            <a:extLst>
              <a:ext uri="{FF2B5EF4-FFF2-40B4-BE49-F238E27FC236}">
                <a16:creationId xmlns:a16="http://schemas.microsoft.com/office/drawing/2014/main" id="{9AE784E1-5C2D-40EE-A133-07839C96DC55}"/>
              </a:ext>
            </a:extLst>
          </p:cNvPr>
          <p:cNvSpPr>
            <a:spLocks noChangeAspect="1"/>
          </p:cNvSpPr>
          <p:nvPr/>
        </p:nvSpPr>
        <p:spPr>
          <a:xfrm flipH="1">
            <a:off x="7413863"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9" name="Oval 68">
            <a:extLst>
              <a:ext uri="{FF2B5EF4-FFF2-40B4-BE49-F238E27FC236}">
                <a16:creationId xmlns:a16="http://schemas.microsoft.com/office/drawing/2014/main" id="{88DCD499-7A81-4D6C-BED1-77F30719EF64}"/>
              </a:ext>
            </a:extLst>
          </p:cNvPr>
          <p:cNvSpPr>
            <a:spLocks noChangeAspect="1"/>
          </p:cNvSpPr>
          <p:nvPr/>
        </p:nvSpPr>
        <p:spPr>
          <a:xfrm flipH="1">
            <a:off x="6634740"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0" name="Oval 69">
            <a:extLst>
              <a:ext uri="{FF2B5EF4-FFF2-40B4-BE49-F238E27FC236}">
                <a16:creationId xmlns:a16="http://schemas.microsoft.com/office/drawing/2014/main" id="{D584BE5C-3629-4674-AA97-5A5EFE634E95}"/>
              </a:ext>
            </a:extLst>
          </p:cNvPr>
          <p:cNvSpPr>
            <a:spLocks noChangeAspect="1"/>
          </p:cNvSpPr>
          <p:nvPr/>
        </p:nvSpPr>
        <p:spPr>
          <a:xfrm flipH="1">
            <a:off x="7790675"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1" name="Oval 70">
            <a:extLst>
              <a:ext uri="{FF2B5EF4-FFF2-40B4-BE49-F238E27FC236}">
                <a16:creationId xmlns:a16="http://schemas.microsoft.com/office/drawing/2014/main" id="{1CBF2BE1-EEF8-4C27-B9BD-A32B6B2719EC}"/>
              </a:ext>
            </a:extLst>
          </p:cNvPr>
          <p:cNvSpPr>
            <a:spLocks noChangeAspect="1"/>
          </p:cNvSpPr>
          <p:nvPr/>
        </p:nvSpPr>
        <p:spPr>
          <a:xfrm flipH="1">
            <a:off x="7027363"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2" name="Oval 71">
            <a:extLst>
              <a:ext uri="{FF2B5EF4-FFF2-40B4-BE49-F238E27FC236}">
                <a16:creationId xmlns:a16="http://schemas.microsoft.com/office/drawing/2014/main" id="{B81247B5-9FE6-4815-B4A6-9B25059667DB}"/>
              </a:ext>
            </a:extLst>
          </p:cNvPr>
          <p:cNvSpPr>
            <a:spLocks noChangeAspect="1"/>
          </p:cNvSpPr>
          <p:nvPr/>
        </p:nvSpPr>
        <p:spPr>
          <a:xfrm flipH="1">
            <a:off x="7413863"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3" name="Oval 72">
            <a:extLst>
              <a:ext uri="{FF2B5EF4-FFF2-40B4-BE49-F238E27FC236}">
                <a16:creationId xmlns:a16="http://schemas.microsoft.com/office/drawing/2014/main" id="{08B32D2F-1ED5-4EC6-BD2E-B55C3C3A8D97}"/>
              </a:ext>
            </a:extLst>
          </p:cNvPr>
          <p:cNvSpPr>
            <a:spLocks noChangeAspect="1"/>
          </p:cNvSpPr>
          <p:nvPr/>
        </p:nvSpPr>
        <p:spPr>
          <a:xfrm flipH="1">
            <a:off x="6634740"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4" name="Oval 73">
            <a:extLst>
              <a:ext uri="{FF2B5EF4-FFF2-40B4-BE49-F238E27FC236}">
                <a16:creationId xmlns:a16="http://schemas.microsoft.com/office/drawing/2014/main" id="{20735729-90DC-449F-A52F-C4ED233797E3}"/>
              </a:ext>
            </a:extLst>
          </p:cNvPr>
          <p:cNvSpPr>
            <a:spLocks noChangeAspect="1"/>
          </p:cNvSpPr>
          <p:nvPr/>
        </p:nvSpPr>
        <p:spPr>
          <a:xfrm flipH="1">
            <a:off x="7790675"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5" name="Oval 74">
            <a:extLst>
              <a:ext uri="{FF2B5EF4-FFF2-40B4-BE49-F238E27FC236}">
                <a16:creationId xmlns:a16="http://schemas.microsoft.com/office/drawing/2014/main" id="{96BCB467-8254-45F1-8030-271C16936B9D}"/>
              </a:ext>
            </a:extLst>
          </p:cNvPr>
          <p:cNvSpPr>
            <a:spLocks noChangeAspect="1"/>
          </p:cNvSpPr>
          <p:nvPr/>
        </p:nvSpPr>
        <p:spPr>
          <a:xfrm flipH="1">
            <a:off x="7027363"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6" name="Oval 75">
            <a:extLst>
              <a:ext uri="{FF2B5EF4-FFF2-40B4-BE49-F238E27FC236}">
                <a16:creationId xmlns:a16="http://schemas.microsoft.com/office/drawing/2014/main" id="{CE41663E-CEB1-4463-87EA-9AD4745A3E38}"/>
              </a:ext>
            </a:extLst>
          </p:cNvPr>
          <p:cNvSpPr>
            <a:spLocks noChangeAspect="1"/>
          </p:cNvSpPr>
          <p:nvPr/>
        </p:nvSpPr>
        <p:spPr>
          <a:xfrm flipH="1">
            <a:off x="7413863"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7" name="Oval 76">
            <a:extLst>
              <a:ext uri="{FF2B5EF4-FFF2-40B4-BE49-F238E27FC236}">
                <a16:creationId xmlns:a16="http://schemas.microsoft.com/office/drawing/2014/main" id="{8BDE78AF-42E2-40CF-AEAB-465391E4DC5D}"/>
              </a:ext>
            </a:extLst>
          </p:cNvPr>
          <p:cNvSpPr>
            <a:spLocks noChangeAspect="1"/>
          </p:cNvSpPr>
          <p:nvPr/>
        </p:nvSpPr>
        <p:spPr>
          <a:xfrm flipH="1">
            <a:off x="6634740"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78" name="Straight Arrow Connector 77">
            <a:extLst>
              <a:ext uri="{FF2B5EF4-FFF2-40B4-BE49-F238E27FC236}">
                <a16:creationId xmlns:a16="http://schemas.microsoft.com/office/drawing/2014/main" id="{A18C4CAF-1DE7-4DC8-A922-C5A33B7B7786}"/>
              </a:ext>
            </a:extLst>
          </p:cNvPr>
          <p:cNvCxnSpPr>
            <a:cxnSpLocks/>
            <a:stCxn id="69" idx="4"/>
            <a:endCxn id="73" idx="0"/>
          </p:cNvCxnSpPr>
          <p:nvPr/>
        </p:nvCxnSpPr>
        <p:spPr>
          <a:xfrm>
            <a:off x="6790691" y="5040067"/>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707BA2E-E561-4842-8F50-AE29C28F5D44}"/>
              </a:ext>
            </a:extLst>
          </p:cNvPr>
          <p:cNvCxnSpPr>
            <a:cxnSpLocks/>
            <a:stCxn id="73" idx="4"/>
            <a:endCxn id="77" idx="0"/>
          </p:cNvCxnSpPr>
          <p:nvPr/>
        </p:nvCxnSpPr>
        <p:spPr>
          <a:xfrm>
            <a:off x="6790691"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9765173-4213-41D7-B1DC-918D53F199ED}"/>
              </a:ext>
            </a:extLst>
          </p:cNvPr>
          <p:cNvCxnSpPr>
            <a:cxnSpLocks/>
            <a:stCxn id="67" idx="4"/>
            <a:endCxn id="71" idx="0"/>
          </p:cNvCxnSpPr>
          <p:nvPr/>
        </p:nvCxnSpPr>
        <p:spPr>
          <a:xfrm>
            <a:off x="7183316" y="5040067"/>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33B26CA-9E9D-40E2-8690-BB37FC0A0C54}"/>
              </a:ext>
            </a:extLst>
          </p:cNvPr>
          <p:cNvCxnSpPr>
            <a:cxnSpLocks/>
            <a:stCxn id="71" idx="4"/>
            <a:endCxn id="75" idx="0"/>
          </p:cNvCxnSpPr>
          <p:nvPr/>
        </p:nvCxnSpPr>
        <p:spPr>
          <a:xfrm>
            <a:off x="7183316"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B0FD2BA-4FA6-4004-ACD2-882B7AE5F7A4}"/>
              </a:ext>
            </a:extLst>
          </p:cNvPr>
          <p:cNvCxnSpPr>
            <a:cxnSpLocks/>
            <a:stCxn id="68" idx="4"/>
            <a:endCxn id="72" idx="0"/>
          </p:cNvCxnSpPr>
          <p:nvPr/>
        </p:nvCxnSpPr>
        <p:spPr>
          <a:xfrm>
            <a:off x="7569816" y="5040067"/>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F85593C5-C857-450F-B308-B82CBBEAFD9C}"/>
              </a:ext>
            </a:extLst>
          </p:cNvPr>
          <p:cNvCxnSpPr>
            <a:cxnSpLocks/>
            <a:stCxn id="72" idx="4"/>
            <a:endCxn id="76" idx="0"/>
          </p:cNvCxnSpPr>
          <p:nvPr/>
        </p:nvCxnSpPr>
        <p:spPr>
          <a:xfrm>
            <a:off x="7569816"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54A89DB-3C36-4975-AC23-6184449677BF}"/>
              </a:ext>
            </a:extLst>
          </p:cNvPr>
          <p:cNvCxnSpPr>
            <a:cxnSpLocks/>
            <a:stCxn id="70" idx="4"/>
            <a:endCxn id="74" idx="0"/>
          </p:cNvCxnSpPr>
          <p:nvPr/>
        </p:nvCxnSpPr>
        <p:spPr>
          <a:xfrm>
            <a:off x="7946629"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4BEE6929-46DC-40BB-8BE4-F1A89C89C4FB}"/>
              </a:ext>
            </a:extLst>
          </p:cNvPr>
          <p:cNvCxnSpPr>
            <a:cxnSpLocks/>
            <a:stCxn id="66" idx="4"/>
            <a:endCxn id="70" idx="0"/>
          </p:cNvCxnSpPr>
          <p:nvPr/>
        </p:nvCxnSpPr>
        <p:spPr>
          <a:xfrm>
            <a:off x="7946629" y="5040067"/>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D89C5FA2-F27D-4210-892B-C957D7029105}"/>
              </a:ext>
            </a:extLst>
          </p:cNvPr>
          <p:cNvSpPr>
            <a:spLocks noChangeAspect="1"/>
          </p:cNvSpPr>
          <p:nvPr/>
        </p:nvSpPr>
        <p:spPr>
          <a:xfrm flipH="1">
            <a:off x="6055324"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87" name="Oval 86">
            <a:extLst>
              <a:ext uri="{FF2B5EF4-FFF2-40B4-BE49-F238E27FC236}">
                <a16:creationId xmlns:a16="http://schemas.microsoft.com/office/drawing/2014/main" id="{707AD3C3-03B2-435A-AA20-4A2D28F42660}"/>
              </a:ext>
            </a:extLst>
          </p:cNvPr>
          <p:cNvSpPr>
            <a:spLocks noChangeAspect="1"/>
          </p:cNvSpPr>
          <p:nvPr/>
        </p:nvSpPr>
        <p:spPr>
          <a:xfrm flipH="1">
            <a:off x="5292009"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88" name="Oval 87">
            <a:extLst>
              <a:ext uri="{FF2B5EF4-FFF2-40B4-BE49-F238E27FC236}">
                <a16:creationId xmlns:a16="http://schemas.microsoft.com/office/drawing/2014/main" id="{4CF6B5A2-3AC0-4FB8-AE00-951CAFD6D865}"/>
              </a:ext>
            </a:extLst>
          </p:cNvPr>
          <p:cNvSpPr>
            <a:spLocks noChangeAspect="1"/>
          </p:cNvSpPr>
          <p:nvPr/>
        </p:nvSpPr>
        <p:spPr>
          <a:xfrm flipH="1">
            <a:off x="5678509"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89" name="Oval 88">
            <a:extLst>
              <a:ext uri="{FF2B5EF4-FFF2-40B4-BE49-F238E27FC236}">
                <a16:creationId xmlns:a16="http://schemas.microsoft.com/office/drawing/2014/main" id="{D8001111-8294-4DDD-BF2E-FCD207D087F4}"/>
              </a:ext>
            </a:extLst>
          </p:cNvPr>
          <p:cNvSpPr>
            <a:spLocks noChangeAspect="1"/>
          </p:cNvSpPr>
          <p:nvPr/>
        </p:nvSpPr>
        <p:spPr>
          <a:xfrm flipH="1">
            <a:off x="4899386" y="4728162"/>
            <a:ext cx="311905" cy="31190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0" name="Oval 89">
            <a:extLst>
              <a:ext uri="{FF2B5EF4-FFF2-40B4-BE49-F238E27FC236}">
                <a16:creationId xmlns:a16="http://schemas.microsoft.com/office/drawing/2014/main" id="{D78BE2E0-E229-49DB-AD37-41BE0773C720}"/>
              </a:ext>
            </a:extLst>
          </p:cNvPr>
          <p:cNvSpPr>
            <a:spLocks noChangeAspect="1"/>
          </p:cNvSpPr>
          <p:nvPr/>
        </p:nvSpPr>
        <p:spPr>
          <a:xfrm flipH="1">
            <a:off x="6055322"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1" name="Oval 90">
            <a:extLst>
              <a:ext uri="{FF2B5EF4-FFF2-40B4-BE49-F238E27FC236}">
                <a16:creationId xmlns:a16="http://schemas.microsoft.com/office/drawing/2014/main" id="{9F95BFDC-9AEC-4861-8854-F70E44EA2743}"/>
              </a:ext>
            </a:extLst>
          </p:cNvPr>
          <p:cNvSpPr>
            <a:spLocks noChangeAspect="1"/>
          </p:cNvSpPr>
          <p:nvPr/>
        </p:nvSpPr>
        <p:spPr>
          <a:xfrm flipH="1">
            <a:off x="5292009"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2" name="Oval 91">
            <a:extLst>
              <a:ext uri="{FF2B5EF4-FFF2-40B4-BE49-F238E27FC236}">
                <a16:creationId xmlns:a16="http://schemas.microsoft.com/office/drawing/2014/main" id="{7FE96E59-B618-447A-921E-A83F77EB8A28}"/>
              </a:ext>
            </a:extLst>
          </p:cNvPr>
          <p:cNvSpPr>
            <a:spLocks noChangeAspect="1"/>
          </p:cNvSpPr>
          <p:nvPr/>
        </p:nvSpPr>
        <p:spPr>
          <a:xfrm flipH="1">
            <a:off x="5678509"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3" name="Oval 92">
            <a:extLst>
              <a:ext uri="{FF2B5EF4-FFF2-40B4-BE49-F238E27FC236}">
                <a16:creationId xmlns:a16="http://schemas.microsoft.com/office/drawing/2014/main" id="{463C46F9-A1E5-4057-979F-D770ADF931BE}"/>
              </a:ext>
            </a:extLst>
          </p:cNvPr>
          <p:cNvSpPr>
            <a:spLocks noChangeAspect="1"/>
          </p:cNvSpPr>
          <p:nvPr/>
        </p:nvSpPr>
        <p:spPr>
          <a:xfrm flipH="1">
            <a:off x="4899386" y="5291171"/>
            <a:ext cx="311905" cy="311905"/>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4" name="Oval 93">
            <a:extLst>
              <a:ext uri="{FF2B5EF4-FFF2-40B4-BE49-F238E27FC236}">
                <a16:creationId xmlns:a16="http://schemas.microsoft.com/office/drawing/2014/main" id="{0DD31519-BF5F-41C7-B96F-62EAA8CC2046}"/>
              </a:ext>
            </a:extLst>
          </p:cNvPr>
          <p:cNvSpPr>
            <a:spLocks noChangeAspect="1"/>
          </p:cNvSpPr>
          <p:nvPr/>
        </p:nvSpPr>
        <p:spPr>
          <a:xfrm flipH="1">
            <a:off x="6055322"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5" name="Oval 94">
            <a:extLst>
              <a:ext uri="{FF2B5EF4-FFF2-40B4-BE49-F238E27FC236}">
                <a16:creationId xmlns:a16="http://schemas.microsoft.com/office/drawing/2014/main" id="{51F64135-0045-4326-96B4-A919E0BDEF76}"/>
              </a:ext>
            </a:extLst>
          </p:cNvPr>
          <p:cNvSpPr>
            <a:spLocks noChangeAspect="1"/>
          </p:cNvSpPr>
          <p:nvPr/>
        </p:nvSpPr>
        <p:spPr>
          <a:xfrm flipH="1">
            <a:off x="5292009"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6" name="Oval 95">
            <a:extLst>
              <a:ext uri="{FF2B5EF4-FFF2-40B4-BE49-F238E27FC236}">
                <a16:creationId xmlns:a16="http://schemas.microsoft.com/office/drawing/2014/main" id="{EDA52AD2-BB7B-4079-9B0C-C7304A215E47}"/>
              </a:ext>
            </a:extLst>
          </p:cNvPr>
          <p:cNvSpPr>
            <a:spLocks noChangeAspect="1"/>
          </p:cNvSpPr>
          <p:nvPr/>
        </p:nvSpPr>
        <p:spPr>
          <a:xfrm flipH="1">
            <a:off x="5678509"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7" name="Oval 96">
            <a:extLst>
              <a:ext uri="{FF2B5EF4-FFF2-40B4-BE49-F238E27FC236}">
                <a16:creationId xmlns:a16="http://schemas.microsoft.com/office/drawing/2014/main" id="{AFAE24A4-92AD-403E-BE30-24D747DBEC0F}"/>
              </a:ext>
            </a:extLst>
          </p:cNvPr>
          <p:cNvSpPr>
            <a:spLocks noChangeAspect="1"/>
          </p:cNvSpPr>
          <p:nvPr/>
        </p:nvSpPr>
        <p:spPr>
          <a:xfrm flipH="1">
            <a:off x="4899386" y="5824758"/>
            <a:ext cx="311905" cy="311905"/>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98" name="Straight Arrow Connector 97">
            <a:extLst>
              <a:ext uri="{FF2B5EF4-FFF2-40B4-BE49-F238E27FC236}">
                <a16:creationId xmlns:a16="http://schemas.microsoft.com/office/drawing/2014/main" id="{FF792FF7-A2C6-4D76-8A25-4FF8D3622C69}"/>
              </a:ext>
            </a:extLst>
          </p:cNvPr>
          <p:cNvCxnSpPr>
            <a:cxnSpLocks/>
            <a:stCxn id="89" idx="4"/>
            <a:endCxn id="93" idx="0"/>
          </p:cNvCxnSpPr>
          <p:nvPr/>
        </p:nvCxnSpPr>
        <p:spPr>
          <a:xfrm>
            <a:off x="5055337" y="5040067"/>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8690EE77-6BCB-471B-B1CB-C9AC61512CD9}"/>
              </a:ext>
            </a:extLst>
          </p:cNvPr>
          <p:cNvCxnSpPr>
            <a:cxnSpLocks/>
            <a:stCxn id="93" idx="4"/>
            <a:endCxn id="97" idx="0"/>
          </p:cNvCxnSpPr>
          <p:nvPr/>
        </p:nvCxnSpPr>
        <p:spPr>
          <a:xfrm>
            <a:off x="5055337"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74DD2298-AF87-4814-BB64-9C6588C64C85}"/>
              </a:ext>
            </a:extLst>
          </p:cNvPr>
          <p:cNvCxnSpPr>
            <a:cxnSpLocks/>
            <a:stCxn id="87" idx="4"/>
            <a:endCxn id="91" idx="0"/>
          </p:cNvCxnSpPr>
          <p:nvPr/>
        </p:nvCxnSpPr>
        <p:spPr>
          <a:xfrm>
            <a:off x="5447963" y="5040067"/>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D2E2DEE9-E691-4FDC-BB57-A41A420B20F7}"/>
              </a:ext>
            </a:extLst>
          </p:cNvPr>
          <p:cNvCxnSpPr>
            <a:cxnSpLocks/>
            <a:stCxn id="91" idx="4"/>
            <a:endCxn id="95" idx="0"/>
          </p:cNvCxnSpPr>
          <p:nvPr/>
        </p:nvCxnSpPr>
        <p:spPr>
          <a:xfrm>
            <a:off x="5447963"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6E0E42F4-2654-4475-921D-5F56EFFBBA47}"/>
              </a:ext>
            </a:extLst>
          </p:cNvPr>
          <p:cNvCxnSpPr>
            <a:cxnSpLocks/>
            <a:stCxn id="88" idx="4"/>
            <a:endCxn id="92" idx="0"/>
          </p:cNvCxnSpPr>
          <p:nvPr/>
        </p:nvCxnSpPr>
        <p:spPr>
          <a:xfrm>
            <a:off x="5834462" y="5040067"/>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9DB13582-0608-4429-B7EE-4B691D2B7A3B}"/>
              </a:ext>
            </a:extLst>
          </p:cNvPr>
          <p:cNvCxnSpPr>
            <a:cxnSpLocks/>
            <a:stCxn id="92" idx="4"/>
            <a:endCxn id="96" idx="0"/>
          </p:cNvCxnSpPr>
          <p:nvPr/>
        </p:nvCxnSpPr>
        <p:spPr>
          <a:xfrm>
            <a:off x="5834462"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8FD154B0-6337-4578-9965-ADC85434AF57}"/>
              </a:ext>
            </a:extLst>
          </p:cNvPr>
          <p:cNvCxnSpPr>
            <a:cxnSpLocks/>
            <a:stCxn id="90" idx="4"/>
            <a:endCxn id="94" idx="0"/>
          </p:cNvCxnSpPr>
          <p:nvPr/>
        </p:nvCxnSpPr>
        <p:spPr>
          <a:xfrm>
            <a:off x="6211275" y="5603076"/>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E133FFBF-A061-4D91-A7C5-354B6BFFE54F}"/>
              </a:ext>
            </a:extLst>
          </p:cNvPr>
          <p:cNvCxnSpPr>
            <a:cxnSpLocks/>
            <a:stCxn id="86" idx="4"/>
            <a:endCxn id="90" idx="0"/>
          </p:cNvCxnSpPr>
          <p:nvPr/>
        </p:nvCxnSpPr>
        <p:spPr>
          <a:xfrm>
            <a:off x="6211275" y="5040067"/>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8278BF76-F39C-4128-A39C-47BE2A9426B0}"/>
              </a:ext>
            </a:extLst>
          </p:cNvPr>
          <p:cNvSpPr>
            <a:spLocks noChangeAspect="1"/>
          </p:cNvSpPr>
          <p:nvPr/>
        </p:nvSpPr>
        <p:spPr>
          <a:xfrm>
            <a:off x="7214897" y="3891546"/>
            <a:ext cx="311905" cy="311905"/>
          </a:xfrm>
          <a:prstGeom prst="ellipse">
            <a:avLst/>
          </a:prstGeom>
          <a:solidFill>
            <a:srgbClr val="F4CAE4"/>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107" name="Oval 106">
            <a:extLst>
              <a:ext uri="{FF2B5EF4-FFF2-40B4-BE49-F238E27FC236}">
                <a16:creationId xmlns:a16="http://schemas.microsoft.com/office/drawing/2014/main" id="{08212AAB-F4D1-4F0B-849B-72A54605C55F}"/>
              </a:ext>
            </a:extLst>
          </p:cNvPr>
          <p:cNvSpPr>
            <a:spLocks noChangeAspect="1"/>
          </p:cNvSpPr>
          <p:nvPr/>
        </p:nvSpPr>
        <p:spPr>
          <a:xfrm>
            <a:off x="8370974" y="4183612"/>
            <a:ext cx="311905" cy="311905"/>
          </a:xfrm>
          <a:prstGeom prst="ellipse">
            <a:avLst/>
          </a:prstGeom>
          <a:solidFill>
            <a:schemeClr val="bg1">
              <a:lumMod val="95000"/>
            </a:schemeClr>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108" name="Oval 107">
            <a:extLst>
              <a:ext uri="{FF2B5EF4-FFF2-40B4-BE49-F238E27FC236}">
                <a16:creationId xmlns:a16="http://schemas.microsoft.com/office/drawing/2014/main" id="{EC24D8E2-9316-46A8-BCBB-0A477DE574E1}"/>
              </a:ext>
            </a:extLst>
          </p:cNvPr>
          <p:cNvSpPr>
            <a:spLocks noChangeAspect="1"/>
          </p:cNvSpPr>
          <p:nvPr/>
        </p:nvSpPr>
        <p:spPr>
          <a:xfrm>
            <a:off x="7817263" y="4021507"/>
            <a:ext cx="311905" cy="311905"/>
          </a:xfrm>
          <a:prstGeom prst="ellipse">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109" name="Straight Arrow Connector 108">
            <a:extLst>
              <a:ext uri="{FF2B5EF4-FFF2-40B4-BE49-F238E27FC236}">
                <a16:creationId xmlns:a16="http://schemas.microsoft.com/office/drawing/2014/main" id="{E1E40014-09D6-4746-98C6-B95B4C9FC677}"/>
              </a:ext>
            </a:extLst>
          </p:cNvPr>
          <p:cNvCxnSpPr>
            <a:cxnSpLocks/>
            <a:stCxn id="106" idx="6"/>
            <a:endCxn id="108" idx="2"/>
          </p:cNvCxnSpPr>
          <p:nvPr/>
        </p:nvCxnSpPr>
        <p:spPr>
          <a:xfrm>
            <a:off x="7526802" y="4047500"/>
            <a:ext cx="290461" cy="12996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BA12D46-DF4D-4A24-B6F2-9A1177649D46}"/>
              </a:ext>
            </a:extLst>
          </p:cNvPr>
          <p:cNvCxnSpPr>
            <a:cxnSpLocks/>
            <a:stCxn id="108" idx="6"/>
            <a:endCxn id="107" idx="2"/>
          </p:cNvCxnSpPr>
          <p:nvPr/>
        </p:nvCxnSpPr>
        <p:spPr>
          <a:xfrm>
            <a:off x="8129166" y="4177459"/>
            <a:ext cx="241808" cy="162105"/>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D54D21F6-7410-44EB-AF47-B2036152938A}"/>
              </a:ext>
            </a:extLst>
          </p:cNvPr>
          <p:cNvSpPr>
            <a:spLocks noChangeAspect="1"/>
          </p:cNvSpPr>
          <p:nvPr/>
        </p:nvSpPr>
        <p:spPr>
          <a:xfrm>
            <a:off x="5482096" y="3891546"/>
            <a:ext cx="311905" cy="311905"/>
          </a:xfrm>
          <a:prstGeom prst="ellipse">
            <a:avLst/>
          </a:prstGeom>
          <a:solidFill>
            <a:srgbClr val="F4CAE4"/>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112" name="Oval 111">
            <a:extLst>
              <a:ext uri="{FF2B5EF4-FFF2-40B4-BE49-F238E27FC236}">
                <a16:creationId xmlns:a16="http://schemas.microsoft.com/office/drawing/2014/main" id="{2CECAC36-57F7-4A0A-BB5A-CC17E7F8D138}"/>
              </a:ext>
            </a:extLst>
          </p:cNvPr>
          <p:cNvSpPr>
            <a:spLocks noChangeAspect="1"/>
          </p:cNvSpPr>
          <p:nvPr/>
        </p:nvSpPr>
        <p:spPr>
          <a:xfrm>
            <a:off x="6638172" y="4209603"/>
            <a:ext cx="311905" cy="311905"/>
          </a:xfrm>
          <a:prstGeom prst="ellipse">
            <a:avLst/>
          </a:prstGeom>
          <a:solidFill>
            <a:schemeClr val="bg1">
              <a:lumMod val="95000"/>
            </a:schemeClr>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113" name="Oval 112">
            <a:extLst>
              <a:ext uri="{FF2B5EF4-FFF2-40B4-BE49-F238E27FC236}">
                <a16:creationId xmlns:a16="http://schemas.microsoft.com/office/drawing/2014/main" id="{72BA336B-0A4D-45C8-A42B-3B735FC46ADF}"/>
              </a:ext>
            </a:extLst>
          </p:cNvPr>
          <p:cNvSpPr>
            <a:spLocks noChangeAspect="1"/>
          </p:cNvSpPr>
          <p:nvPr/>
        </p:nvSpPr>
        <p:spPr>
          <a:xfrm>
            <a:off x="6084462" y="4047498"/>
            <a:ext cx="311905" cy="311905"/>
          </a:xfrm>
          <a:prstGeom prst="ellipse">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114" name="Straight Arrow Connector 113">
            <a:extLst>
              <a:ext uri="{FF2B5EF4-FFF2-40B4-BE49-F238E27FC236}">
                <a16:creationId xmlns:a16="http://schemas.microsoft.com/office/drawing/2014/main" id="{CCBD5347-FF6C-4440-B375-19BAB03EABC7}"/>
              </a:ext>
            </a:extLst>
          </p:cNvPr>
          <p:cNvCxnSpPr>
            <a:cxnSpLocks/>
            <a:stCxn id="111" idx="6"/>
            <a:endCxn id="113" idx="2"/>
          </p:cNvCxnSpPr>
          <p:nvPr/>
        </p:nvCxnSpPr>
        <p:spPr>
          <a:xfrm>
            <a:off x="5794000" y="4047500"/>
            <a:ext cx="290461" cy="15595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C00D8D64-3654-4BBA-B36E-C97E50C4B663}"/>
              </a:ext>
            </a:extLst>
          </p:cNvPr>
          <p:cNvCxnSpPr>
            <a:cxnSpLocks/>
            <a:stCxn id="113" idx="6"/>
            <a:endCxn id="112" idx="2"/>
          </p:cNvCxnSpPr>
          <p:nvPr/>
        </p:nvCxnSpPr>
        <p:spPr>
          <a:xfrm>
            <a:off x="6396366" y="4203451"/>
            <a:ext cx="241808" cy="162105"/>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CFE73D60-95A9-4449-830B-451F8F0CCCAE}"/>
              </a:ext>
            </a:extLst>
          </p:cNvPr>
          <p:cNvSpPr>
            <a:spLocks noChangeAspect="1"/>
          </p:cNvSpPr>
          <p:nvPr/>
        </p:nvSpPr>
        <p:spPr>
          <a:xfrm>
            <a:off x="7214897" y="3070902"/>
            <a:ext cx="311905" cy="311905"/>
          </a:xfrm>
          <a:prstGeom prst="ellipse">
            <a:avLst/>
          </a:prstGeom>
          <a:solidFill>
            <a:srgbClr val="FFF2AE"/>
          </a:solidFill>
          <a:ln w="28575">
            <a:solidFill>
              <a:schemeClr val="tx1">
                <a:lumMod val="95000"/>
                <a:lumOff val="5000"/>
              </a:schemeClr>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117" name="Oval 116">
            <a:extLst>
              <a:ext uri="{FF2B5EF4-FFF2-40B4-BE49-F238E27FC236}">
                <a16:creationId xmlns:a16="http://schemas.microsoft.com/office/drawing/2014/main" id="{CBEE08A8-BB9F-4A2D-B5F6-E49B58CA38A1}"/>
              </a:ext>
            </a:extLst>
          </p:cNvPr>
          <p:cNvSpPr>
            <a:spLocks noChangeAspect="1"/>
          </p:cNvSpPr>
          <p:nvPr/>
        </p:nvSpPr>
        <p:spPr>
          <a:xfrm>
            <a:off x="8370974" y="3362968"/>
            <a:ext cx="311905" cy="311905"/>
          </a:xfrm>
          <a:prstGeom prst="ellipse">
            <a:avLst/>
          </a:prstGeom>
          <a:solidFill>
            <a:schemeClr val="bg1">
              <a:lumMod val="95000"/>
            </a:schemeClr>
          </a:solidFill>
          <a:ln w="28575">
            <a:solidFill>
              <a:schemeClr val="tx1">
                <a:lumMod val="95000"/>
                <a:lumOff val="5000"/>
              </a:schemeClr>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118" name="Oval 117">
            <a:extLst>
              <a:ext uri="{FF2B5EF4-FFF2-40B4-BE49-F238E27FC236}">
                <a16:creationId xmlns:a16="http://schemas.microsoft.com/office/drawing/2014/main" id="{E1AD9148-A1A4-456A-A004-1994BCCC2CAD}"/>
              </a:ext>
            </a:extLst>
          </p:cNvPr>
          <p:cNvSpPr>
            <a:spLocks noChangeAspect="1"/>
          </p:cNvSpPr>
          <p:nvPr/>
        </p:nvSpPr>
        <p:spPr>
          <a:xfrm>
            <a:off x="7817263" y="3200863"/>
            <a:ext cx="311905" cy="311905"/>
          </a:xfrm>
          <a:prstGeom prst="ellipse">
            <a:avLst/>
          </a:prstGeom>
          <a:solidFill>
            <a:schemeClr val="bg1">
              <a:lumMod val="65000"/>
            </a:schemeClr>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119" name="Straight Arrow Connector 118">
            <a:extLst>
              <a:ext uri="{FF2B5EF4-FFF2-40B4-BE49-F238E27FC236}">
                <a16:creationId xmlns:a16="http://schemas.microsoft.com/office/drawing/2014/main" id="{D815523A-D3B4-4792-A781-DD0BF581E495}"/>
              </a:ext>
            </a:extLst>
          </p:cNvPr>
          <p:cNvCxnSpPr>
            <a:cxnSpLocks/>
            <a:stCxn id="116" idx="6"/>
            <a:endCxn id="118" idx="2"/>
          </p:cNvCxnSpPr>
          <p:nvPr/>
        </p:nvCxnSpPr>
        <p:spPr>
          <a:xfrm>
            <a:off x="7526802" y="3226854"/>
            <a:ext cx="290461" cy="12996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AB30B6D-11DD-44E0-BE4B-1BF59ADBD009}"/>
              </a:ext>
            </a:extLst>
          </p:cNvPr>
          <p:cNvCxnSpPr>
            <a:cxnSpLocks/>
            <a:stCxn id="118" idx="6"/>
            <a:endCxn id="117" idx="2"/>
          </p:cNvCxnSpPr>
          <p:nvPr/>
        </p:nvCxnSpPr>
        <p:spPr>
          <a:xfrm>
            <a:off x="8129166" y="3356815"/>
            <a:ext cx="241808" cy="162105"/>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pic>
        <p:nvPicPr>
          <p:cNvPr id="141" name="Picture 140">
            <a:extLst>
              <a:ext uri="{FF2B5EF4-FFF2-40B4-BE49-F238E27FC236}">
                <a16:creationId xmlns:a16="http://schemas.microsoft.com/office/drawing/2014/main" id="{D207465F-C9FE-492B-801F-363005B831B8}"/>
              </a:ext>
            </a:extLst>
          </p:cNvPr>
          <p:cNvPicPr>
            <a:picLocks noChangeAspect="1"/>
          </p:cNvPicPr>
          <p:nvPr/>
        </p:nvPicPr>
        <p:blipFill rotWithShape="1">
          <a:blip r:embed="rId3">
            <a:extLst>
              <a:ext uri="{28A0092B-C50C-407E-A947-70E740481C1C}">
                <a14:useLocalDpi xmlns:a14="http://schemas.microsoft.com/office/drawing/2010/main" val="0"/>
              </a:ext>
            </a:extLst>
          </a:blip>
          <a:srcRect t="25159" b="25426"/>
          <a:stretch/>
        </p:blipFill>
        <p:spPr>
          <a:xfrm>
            <a:off x="3132928" y="1213409"/>
            <a:ext cx="2920048" cy="2076833"/>
          </a:xfrm>
          <a:prstGeom prst="rect">
            <a:avLst/>
          </a:prstGeom>
        </p:spPr>
      </p:pic>
      <p:cxnSp>
        <p:nvCxnSpPr>
          <p:cNvPr id="142" name="Straight Arrow Connector 141">
            <a:extLst>
              <a:ext uri="{FF2B5EF4-FFF2-40B4-BE49-F238E27FC236}">
                <a16:creationId xmlns:a16="http://schemas.microsoft.com/office/drawing/2014/main" id="{1EC4E918-57C7-42C6-8DD7-41C713895D71}"/>
              </a:ext>
            </a:extLst>
          </p:cNvPr>
          <p:cNvCxnSpPr/>
          <p:nvPr/>
        </p:nvCxnSpPr>
        <p:spPr>
          <a:xfrm flipH="1" flipV="1">
            <a:off x="5669070" y="2417369"/>
            <a:ext cx="809072" cy="1140011"/>
          </a:xfrm>
          <a:prstGeom prst="straightConnector1">
            <a:avLst/>
          </a:prstGeom>
          <a:ln w="28575">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144" name="Picture 143">
            <a:extLst>
              <a:ext uri="{FF2B5EF4-FFF2-40B4-BE49-F238E27FC236}">
                <a16:creationId xmlns:a16="http://schemas.microsoft.com/office/drawing/2014/main" id="{7FBB1923-F993-4529-BF5F-FED14324A32C}"/>
              </a:ext>
            </a:extLst>
          </p:cNvPr>
          <p:cNvPicPr>
            <a:picLocks noChangeAspect="1"/>
          </p:cNvPicPr>
          <p:nvPr/>
        </p:nvPicPr>
        <p:blipFill rotWithShape="1">
          <a:blip r:embed="rId4">
            <a:extLst>
              <a:ext uri="{28A0092B-C50C-407E-A947-70E740481C1C}">
                <a14:useLocalDpi xmlns:a14="http://schemas.microsoft.com/office/drawing/2010/main" val="0"/>
              </a:ext>
            </a:extLst>
          </a:blip>
          <a:srcRect t="24176" b="23084"/>
          <a:stretch/>
        </p:blipFill>
        <p:spPr>
          <a:xfrm>
            <a:off x="8180086" y="1081492"/>
            <a:ext cx="2920048" cy="2212613"/>
          </a:xfrm>
          <a:prstGeom prst="rect">
            <a:avLst/>
          </a:prstGeom>
        </p:spPr>
      </p:pic>
      <p:cxnSp>
        <p:nvCxnSpPr>
          <p:cNvPr id="145" name="Straight Arrow Connector 144">
            <a:extLst>
              <a:ext uri="{FF2B5EF4-FFF2-40B4-BE49-F238E27FC236}">
                <a16:creationId xmlns:a16="http://schemas.microsoft.com/office/drawing/2014/main" id="{54A5DC19-D956-4B0A-8BC0-238E813F7D3F}"/>
              </a:ext>
            </a:extLst>
          </p:cNvPr>
          <p:cNvCxnSpPr>
            <a:cxnSpLocks/>
          </p:cNvCxnSpPr>
          <p:nvPr/>
        </p:nvCxnSpPr>
        <p:spPr>
          <a:xfrm flipV="1">
            <a:off x="7370849" y="2371498"/>
            <a:ext cx="1151748" cy="649218"/>
          </a:xfrm>
          <a:prstGeom prst="straightConnector1">
            <a:avLst/>
          </a:prstGeom>
          <a:ln w="28575">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7B763AC1-B3E3-4EC6-A1BC-B8397DEF7DAE}"/>
              </a:ext>
            </a:extLst>
          </p:cNvPr>
          <p:cNvSpPr txBox="1"/>
          <p:nvPr/>
        </p:nvSpPr>
        <p:spPr>
          <a:xfrm>
            <a:off x="4430995" y="869046"/>
            <a:ext cx="320922" cy="400110"/>
          </a:xfrm>
          <a:prstGeom prst="rect">
            <a:avLst/>
          </a:prstGeom>
          <a:noFill/>
        </p:spPr>
        <p:txBody>
          <a:bodyPr wrap="none" rtlCol="0">
            <a:spAutoFit/>
          </a:bodyPr>
          <a:lstStyle/>
          <a:p>
            <a:r>
              <a:rPr lang="en-US" sz="2000" dirty="0"/>
              <a:t>C</a:t>
            </a:r>
          </a:p>
        </p:txBody>
      </p:sp>
      <p:sp>
        <p:nvSpPr>
          <p:cNvPr id="148" name="TextBox 147">
            <a:extLst>
              <a:ext uri="{FF2B5EF4-FFF2-40B4-BE49-F238E27FC236}">
                <a16:creationId xmlns:a16="http://schemas.microsoft.com/office/drawing/2014/main" id="{E2C7C98B-F837-437B-876E-D21DF1FD8B21}"/>
              </a:ext>
            </a:extLst>
          </p:cNvPr>
          <p:cNvSpPr txBox="1"/>
          <p:nvPr/>
        </p:nvSpPr>
        <p:spPr>
          <a:xfrm>
            <a:off x="9461121" y="762545"/>
            <a:ext cx="324128" cy="400110"/>
          </a:xfrm>
          <a:prstGeom prst="rect">
            <a:avLst/>
          </a:prstGeom>
          <a:noFill/>
        </p:spPr>
        <p:txBody>
          <a:bodyPr wrap="none" rtlCol="0">
            <a:spAutoFit/>
          </a:bodyPr>
          <a:lstStyle/>
          <a:p>
            <a:r>
              <a:rPr lang="en-US" sz="2000" dirty="0"/>
              <a:t>B</a:t>
            </a:r>
          </a:p>
        </p:txBody>
      </p:sp>
      <p:grpSp>
        <p:nvGrpSpPr>
          <p:cNvPr id="125" name="Group 124">
            <a:extLst>
              <a:ext uri="{FF2B5EF4-FFF2-40B4-BE49-F238E27FC236}">
                <a16:creationId xmlns:a16="http://schemas.microsoft.com/office/drawing/2014/main" id="{C34DB47A-AC7B-47EA-BCBC-0C843997FBDA}"/>
              </a:ext>
            </a:extLst>
          </p:cNvPr>
          <p:cNvGrpSpPr>
            <a:grpSpLocks/>
          </p:cNvGrpSpPr>
          <p:nvPr/>
        </p:nvGrpSpPr>
        <p:grpSpPr bwMode="auto">
          <a:xfrm>
            <a:off x="10380150" y="6367328"/>
            <a:ext cx="1644650" cy="322263"/>
            <a:chOff x="838538" y="7679834"/>
            <a:chExt cx="1644976" cy="322262"/>
          </a:xfrm>
        </p:grpSpPr>
        <p:sp>
          <p:nvSpPr>
            <p:cNvPr id="126" name="Freeform 4">
              <a:extLst>
                <a:ext uri="{FF2B5EF4-FFF2-40B4-BE49-F238E27FC236}">
                  <a16:creationId xmlns:a16="http://schemas.microsoft.com/office/drawing/2014/main" id="{237B0B3E-1ADF-4A6E-A5ED-826B882FBAC3}"/>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7" name="Freeform 5">
              <a:extLst>
                <a:ext uri="{FF2B5EF4-FFF2-40B4-BE49-F238E27FC236}">
                  <a16:creationId xmlns:a16="http://schemas.microsoft.com/office/drawing/2014/main" id="{6728DAF9-124B-49CB-A7B8-6CEC88F18CA4}"/>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8" name="Freeform 6">
              <a:extLst>
                <a:ext uri="{FF2B5EF4-FFF2-40B4-BE49-F238E27FC236}">
                  <a16:creationId xmlns:a16="http://schemas.microsoft.com/office/drawing/2014/main" id="{E660FEC5-35D7-4AF7-826C-F6A7CAB532B3}"/>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9" name="Freeform 7">
              <a:extLst>
                <a:ext uri="{FF2B5EF4-FFF2-40B4-BE49-F238E27FC236}">
                  <a16:creationId xmlns:a16="http://schemas.microsoft.com/office/drawing/2014/main" id="{2178CED8-163C-4DB7-B3BB-F8DF139A2AF6}"/>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30" name="Freeform 8">
              <a:extLst>
                <a:ext uri="{FF2B5EF4-FFF2-40B4-BE49-F238E27FC236}">
                  <a16:creationId xmlns:a16="http://schemas.microsoft.com/office/drawing/2014/main" id="{143E640C-6B05-4004-AF49-1CF05CDE6BFF}"/>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31" name="Freeform 11">
              <a:extLst>
                <a:ext uri="{FF2B5EF4-FFF2-40B4-BE49-F238E27FC236}">
                  <a16:creationId xmlns:a16="http://schemas.microsoft.com/office/drawing/2014/main" id="{89ABB140-006C-4F04-967E-ACE7BACC4DD7}"/>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2" name="Freeform 12">
              <a:extLst>
                <a:ext uri="{FF2B5EF4-FFF2-40B4-BE49-F238E27FC236}">
                  <a16:creationId xmlns:a16="http://schemas.microsoft.com/office/drawing/2014/main" id="{DBF8D922-EA6E-428F-8105-5EA250957DA5}"/>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3" name="Freeform 13">
              <a:extLst>
                <a:ext uri="{FF2B5EF4-FFF2-40B4-BE49-F238E27FC236}">
                  <a16:creationId xmlns:a16="http://schemas.microsoft.com/office/drawing/2014/main" id="{D8AF7189-45A4-4A45-AC60-C1498E2B9696}"/>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4" name="Freeform 14">
              <a:extLst>
                <a:ext uri="{FF2B5EF4-FFF2-40B4-BE49-F238E27FC236}">
                  <a16:creationId xmlns:a16="http://schemas.microsoft.com/office/drawing/2014/main" id="{405F79E3-0E61-4EB2-8566-243435BE7E8F}"/>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5" name="Freeform 15">
              <a:extLst>
                <a:ext uri="{FF2B5EF4-FFF2-40B4-BE49-F238E27FC236}">
                  <a16:creationId xmlns:a16="http://schemas.microsoft.com/office/drawing/2014/main" id="{DCA32BBA-0E47-40F5-8803-ABBCA18ACAF7}"/>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6" name="Freeform 16">
              <a:extLst>
                <a:ext uri="{FF2B5EF4-FFF2-40B4-BE49-F238E27FC236}">
                  <a16:creationId xmlns:a16="http://schemas.microsoft.com/office/drawing/2014/main" id="{D8BA9789-6439-42CE-8128-03BD028F568D}"/>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7" name="Freeform 7">
              <a:extLst>
                <a:ext uri="{FF2B5EF4-FFF2-40B4-BE49-F238E27FC236}">
                  <a16:creationId xmlns:a16="http://schemas.microsoft.com/office/drawing/2014/main" id="{7229CC8E-098A-47CC-A3A5-56271954A2C7}"/>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38" name="Freeform 8">
              <a:extLst>
                <a:ext uri="{FF2B5EF4-FFF2-40B4-BE49-F238E27FC236}">
                  <a16:creationId xmlns:a16="http://schemas.microsoft.com/office/drawing/2014/main" id="{84BA57E6-9875-43D2-A960-B61A6A0A3AAB}"/>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139" name="Right Triangle 138">
            <a:extLst>
              <a:ext uri="{FF2B5EF4-FFF2-40B4-BE49-F238E27FC236}">
                <a16:creationId xmlns:a16="http://schemas.microsoft.com/office/drawing/2014/main" id="{B62D9BEE-134E-4D91-84EC-4A6FB99D6AC6}"/>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9969BEB8-F6A1-4E0D-9BD8-0DA2D2AEEF04}"/>
              </a:ext>
            </a:extLst>
          </p:cNvPr>
          <p:cNvSpPr txBox="1"/>
          <p:nvPr/>
        </p:nvSpPr>
        <p:spPr>
          <a:xfrm>
            <a:off x="-14159" y="6430828"/>
            <a:ext cx="495649" cy="461665"/>
          </a:xfrm>
          <a:prstGeom prst="rect">
            <a:avLst/>
          </a:prstGeom>
          <a:noFill/>
        </p:spPr>
        <p:txBody>
          <a:bodyPr wrap="none" rtlCol="0">
            <a:spAutoFit/>
          </a:bodyPr>
          <a:lstStyle/>
          <a:p>
            <a:r>
              <a:rPr lang="en-US" sz="2400" dirty="0"/>
              <a:t>10</a:t>
            </a:r>
          </a:p>
        </p:txBody>
      </p:sp>
      <p:grpSp>
        <p:nvGrpSpPr>
          <p:cNvPr id="149" name="Group 148">
            <a:extLst>
              <a:ext uri="{FF2B5EF4-FFF2-40B4-BE49-F238E27FC236}">
                <a16:creationId xmlns:a16="http://schemas.microsoft.com/office/drawing/2014/main" id="{5E38FBC5-376A-4154-A94B-23711FB6D5C5}"/>
              </a:ext>
            </a:extLst>
          </p:cNvPr>
          <p:cNvGrpSpPr/>
          <p:nvPr/>
        </p:nvGrpSpPr>
        <p:grpSpPr>
          <a:xfrm>
            <a:off x="5727593" y="807491"/>
            <a:ext cx="2142715" cy="2009042"/>
            <a:chOff x="4178056" y="898766"/>
            <a:chExt cx="2922043" cy="2739752"/>
          </a:xfrm>
        </p:grpSpPr>
        <p:sp>
          <p:nvSpPr>
            <p:cNvPr id="150" name="Rectangle 149">
              <a:extLst>
                <a:ext uri="{FF2B5EF4-FFF2-40B4-BE49-F238E27FC236}">
                  <a16:creationId xmlns:a16="http://schemas.microsoft.com/office/drawing/2014/main" id="{58B4B06F-631D-4C56-960A-F8482720261E}"/>
                </a:ext>
              </a:extLst>
            </p:cNvPr>
            <p:cNvSpPr/>
            <p:nvPr/>
          </p:nvSpPr>
          <p:spPr>
            <a:xfrm>
              <a:off x="4718405" y="1100809"/>
              <a:ext cx="2020160" cy="20201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Arrow Connector 150">
              <a:extLst>
                <a:ext uri="{FF2B5EF4-FFF2-40B4-BE49-F238E27FC236}">
                  <a16:creationId xmlns:a16="http://schemas.microsoft.com/office/drawing/2014/main" id="{957A780C-9548-4A8D-B749-7B8A6D7D5590}"/>
                </a:ext>
              </a:extLst>
            </p:cNvPr>
            <p:cNvCxnSpPr>
              <a:cxnSpLocks/>
            </p:cNvCxnSpPr>
            <p:nvPr/>
          </p:nvCxnSpPr>
          <p:spPr>
            <a:xfrm flipV="1">
              <a:off x="4718406" y="898766"/>
              <a:ext cx="0" cy="2222206"/>
            </a:xfrm>
            <a:prstGeom prst="straightConnector1">
              <a:avLst/>
            </a:prstGeom>
            <a:ln w="28575">
              <a:solidFill>
                <a:schemeClr val="tx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B726D95-51D6-48C7-980A-CCC1F2CF5146}"/>
                </a:ext>
              </a:extLst>
            </p:cNvPr>
            <p:cNvCxnSpPr>
              <a:cxnSpLocks/>
            </p:cNvCxnSpPr>
            <p:nvPr/>
          </p:nvCxnSpPr>
          <p:spPr>
            <a:xfrm flipV="1">
              <a:off x="4718406" y="3120971"/>
              <a:ext cx="2381693" cy="2"/>
            </a:xfrm>
            <a:prstGeom prst="straightConnector1">
              <a:avLst/>
            </a:prstGeom>
            <a:ln w="28575">
              <a:solidFill>
                <a:schemeClr val="tx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A6FC65AB-6541-40B2-B360-DD8641422889}"/>
                </a:ext>
              </a:extLst>
            </p:cNvPr>
            <p:cNvSpPr txBox="1"/>
            <p:nvPr/>
          </p:nvSpPr>
          <p:spPr>
            <a:xfrm>
              <a:off x="4972499" y="3092884"/>
              <a:ext cx="1541328" cy="545634"/>
            </a:xfrm>
            <a:prstGeom prst="rect">
              <a:avLst/>
            </a:prstGeom>
            <a:noFill/>
          </p:spPr>
          <p:txBody>
            <a:bodyPr wrap="none" rtlCol="0">
              <a:spAutoFit/>
            </a:bodyPr>
            <a:lstStyle/>
            <a:p>
              <a:r>
                <a:rPr lang="en-US" sz="2000" dirty="0"/>
                <a:t>Precision</a:t>
              </a:r>
            </a:p>
          </p:txBody>
        </p:sp>
        <p:sp>
          <p:nvSpPr>
            <p:cNvPr id="154" name="TextBox 153">
              <a:extLst>
                <a:ext uri="{FF2B5EF4-FFF2-40B4-BE49-F238E27FC236}">
                  <a16:creationId xmlns:a16="http://schemas.microsoft.com/office/drawing/2014/main" id="{080B4E4C-ECFA-4007-A1E5-A976CD8F401C}"/>
                </a:ext>
              </a:extLst>
            </p:cNvPr>
            <p:cNvSpPr txBox="1"/>
            <p:nvPr/>
          </p:nvSpPr>
          <p:spPr>
            <a:xfrm rot="16200000">
              <a:off x="3569464" y="1895948"/>
              <a:ext cx="1762817" cy="545634"/>
            </a:xfrm>
            <a:prstGeom prst="rect">
              <a:avLst/>
            </a:prstGeom>
            <a:noFill/>
          </p:spPr>
          <p:txBody>
            <a:bodyPr wrap="none" rtlCol="0">
              <a:spAutoFit/>
            </a:bodyPr>
            <a:lstStyle/>
            <a:p>
              <a:r>
                <a:rPr lang="en-US" sz="2000" dirty="0"/>
                <a:t>Resolution</a:t>
              </a:r>
            </a:p>
          </p:txBody>
        </p:sp>
        <p:sp>
          <p:nvSpPr>
            <p:cNvPr id="156" name="Oval 155">
              <a:extLst>
                <a:ext uri="{FF2B5EF4-FFF2-40B4-BE49-F238E27FC236}">
                  <a16:creationId xmlns:a16="http://schemas.microsoft.com/office/drawing/2014/main" id="{A7200778-0738-4FBE-B4BD-1D9B6BD7EE32}"/>
                </a:ext>
              </a:extLst>
            </p:cNvPr>
            <p:cNvSpPr/>
            <p:nvPr/>
          </p:nvSpPr>
          <p:spPr>
            <a:xfrm>
              <a:off x="5262405" y="1020098"/>
              <a:ext cx="180385" cy="180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8ABC005A-F659-4628-AA81-ADD6E0B0C5B4}"/>
                </a:ext>
              </a:extLst>
            </p:cNvPr>
            <p:cNvSpPr/>
            <p:nvPr/>
          </p:nvSpPr>
          <p:spPr>
            <a:xfrm>
              <a:off x="6648372" y="2416029"/>
              <a:ext cx="180385" cy="180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B6C35C06-D69E-441F-9E0B-E7A908DE986C}"/>
                </a:ext>
              </a:extLst>
            </p:cNvPr>
            <p:cNvSpPr txBox="1"/>
            <p:nvPr/>
          </p:nvSpPr>
          <p:spPr>
            <a:xfrm>
              <a:off x="5238836" y="1127083"/>
              <a:ext cx="374347" cy="462102"/>
            </a:xfrm>
            <a:prstGeom prst="rect">
              <a:avLst/>
            </a:prstGeom>
            <a:noFill/>
          </p:spPr>
          <p:txBody>
            <a:bodyPr wrap="none" rtlCol="0">
              <a:spAutoFit/>
            </a:bodyPr>
            <a:lstStyle/>
            <a:p>
              <a:r>
                <a:rPr lang="en-US" sz="2000" dirty="0"/>
                <a:t>B</a:t>
              </a:r>
            </a:p>
          </p:txBody>
        </p:sp>
        <p:sp>
          <p:nvSpPr>
            <p:cNvPr id="161" name="TextBox 160">
              <a:extLst>
                <a:ext uri="{FF2B5EF4-FFF2-40B4-BE49-F238E27FC236}">
                  <a16:creationId xmlns:a16="http://schemas.microsoft.com/office/drawing/2014/main" id="{2612E610-27ED-4953-9832-72A369015027}"/>
                </a:ext>
              </a:extLst>
            </p:cNvPr>
            <p:cNvSpPr txBox="1"/>
            <p:nvPr/>
          </p:nvSpPr>
          <p:spPr>
            <a:xfrm>
              <a:off x="6249573" y="2235578"/>
              <a:ext cx="370646" cy="462102"/>
            </a:xfrm>
            <a:prstGeom prst="rect">
              <a:avLst/>
            </a:prstGeom>
            <a:noFill/>
          </p:spPr>
          <p:txBody>
            <a:bodyPr wrap="none" rtlCol="0">
              <a:spAutoFit/>
            </a:bodyPr>
            <a:lstStyle/>
            <a:p>
              <a:r>
                <a:rPr lang="en-US" sz="2000" dirty="0"/>
                <a:t>C</a:t>
              </a:r>
            </a:p>
          </p:txBody>
        </p:sp>
      </p:grpSp>
    </p:spTree>
    <p:extLst>
      <p:ext uri="{BB962C8B-B14F-4D97-AF65-F5344CB8AC3E}">
        <p14:creationId xmlns:p14="http://schemas.microsoft.com/office/powerpoint/2010/main" val="354748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par>
                                <p:cTn id="8" presetID="10" presetClass="entr" presetSubtype="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par>
                                <p:cTn id="11" presetID="10" presetClass="entr" presetSubtype="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500"/>
                                        <p:tgtEl>
                                          <p:spTgt spid="1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10" presetClass="entr" presetSubtype="0"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500"/>
                                        <p:tgtEl>
                                          <p:spTgt spid="108"/>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10"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500"/>
                                        <p:tgtEl>
                                          <p:spTgt spid="7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500"/>
                                        <p:tgtEl>
                                          <p:spTgt spid="73"/>
                                        </p:tgtEl>
                                      </p:cBhvr>
                                    </p:animEffect>
                                  </p:childTnLst>
                                </p:cTn>
                              </p:par>
                              <p:par>
                                <p:cTn id="71" presetID="10" presetClass="entr" presetSubtype="0" fill="hold"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ntr" presetSubtype="0" fill="hold"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fade">
                                      <p:cBhvr>
                                        <p:cTn id="79" dur="500"/>
                                        <p:tgtEl>
                                          <p:spTgt spid="82"/>
                                        </p:tgtEl>
                                      </p:cBhvr>
                                    </p:animEffect>
                                  </p:childTnLst>
                                </p:cTn>
                              </p:par>
                              <p:par>
                                <p:cTn id="80" presetID="10" presetClass="entr" presetSubtype="0" fill="hold"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0"/>
                                        </p:tgtEl>
                                        <p:attrNameLst>
                                          <p:attrName>style.visibility</p:attrName>
                                        </p:attrNameLst>
                                      </p:cBhvr>
                                      <p:to>
                                        <p:strVal val="visible"/>
                                      </p:to>
                                    </p:set>
                                    <p:animEffect transition="in" filter="fade">
                                      <p:cBhvr>
                                        <p:cTn id="85" dur="500"/>
                                        <p:tgtEl>
                                          <p:spTgt spid="9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animEffect transition="in" filter="fade">
                                      <p:cBhvr>
                                        <p:cTn id="91" dur="500"/>
                                        <p:tgtEl>
                                          <p:spTgt spid="92"/>
                                        </p:tgtEl>
                                      </p:cBhvr>
                                    </p:animEffect>
                                  </p:childTnLst>
                                </p:cTn>
                              </p:par>
                              <p:par>
                                <p:cTn id="92" presetID="10" presetClass="entr" presetSubtype="0"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500"/>
                                        <p:tgtEl>
                                          <p:spTgt spid="100"/>
                                        </p:tgtEl>
                                      </p:cBhvr>
                                    </p:animEffect>
                                  </p:childTnLst>
                                </p:cTn>
                              </p:par>
                              <p:par>
                                <p:cTn id="95" presetID="10" presetClass="entr" presetSubtype="0" fill="hold"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fade">
                                      <p:cBhvr>
                                        <p:cTn id="97" dur="500"/>
                                        <p:tgtEl>
                                          <p:spTgt spid="102"/>
                                        </p:tgtEl>
                                      </p:cBhvr>
                                    </p:animEffect>
                                  </p:childTnLst>
                                </p:cTn>
                              </p:par>
                              <p:par>
                                <p:cTn id="98" presetID="10" presetClass="entr" presetSubtype="0" fill="hold"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fade">
                                      <p:cBhvr>
                                        <p:cTn id="100" dur="500"/>
                                        <p:tgtEl>
                                          <p:spTgt spid="10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fade">
                                      <p:cBhvr>
                                        <p:cTn id="103" dur="500"/>
                                        <p:tgtEl>
                                          <p:spTgt spid="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15"/>
                                        </p:tgtEl>
                                        <p:attrNameLst>
                                          <p:attrName>style.visibility</p:attrName>
                                        </p:attrNameLst>
                                      </p:cBhvr>
                                      <p:to>
                                        <p:strVal val="visible"/>
                                      </p:to>
                                    </p:set>
                                    <p:animEffect transition="in" filter="fade">
                                      <p:cBhvr>
                                        <p:cTn id="108" dur="500"/>
                                        <p:tgtEl>
                                          <p:spTgt spid="11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fade">
                                      <p:cBhvr>
                                        <p:cTn id="111" dur="500"/>
                                        <p:tgtEl>
                                          <p:spTgt spid="112"/>
                                        </p:tgtEl>
                                      </p:cBhvr>
                                    </p:animEffect>
                                  </p:childTnLst>
                                </p:cTn>
                              </p:par>
                              <p:par>
                                <p:cTn id="112" presetID="10" presetClass="entr" presetSubtype="0" fill="hold" nodeType="withEffect">
                                  <p:stCondLst>
                                    <p:cond delay="0"/>
                                  </p:stCondLst>
                                  <p:childTnLst>
                                    <p:set>
                                      <p:cBhvr>
                                        <p:cTn id="113" dur="1" fill="hold">
                                          <p:stCondLst>
                                            <p:cond delay="0"/>
                                          </p:stCondLst>
                                        </p:cTn>
                                        <p:tgtEl>
                                          <p:spTgt spid="110"/>
                                        </p:tgtEl>
                                        <p:attrNameLst>
                                          <p:attrName>style.visibility</p:attrName>
                                        </p:attrNameLst>
                                      </p:cBhvr>
                                      <p:to>
                                        <p:strVal val="visible"/>
                                      </p:to>
                                    </p:set>
                                    <p:animEffect transition="in" filter="fade">
                                      <p:cBhvr>
                                        <p:cTn id="114" dur="500"/>
                                        <p:tgtEl>
                                          <p:spTgt spid="11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7"/>
                                        </p:tgtEl>
                                        <p:attrNameLst>
                                          <p:attrName>style.visibility</p:attrName>
                                        </p:attrNameLst>
                                      </p:cBhvr>
                                      <p:to>
                                        <p:strVal val="visible"/>
                                      </p:to>
                                    </p:set>
                                    <p:animEffect transition="in" filter="fade">
                                      <p:cBhvr>
                                        <p:cTn id="117" dur="500"/>
                                        <p:tgtEl>
                                          <p:spTgt spid="107"/>
                                        </p:tgtEl>
                                      </p:cBhvr>
                                    </p:animEffect>
                                  </p:childTnLst>
                                </p:cTn>
                              </p:par>
                              <p:par>
                                <p:cTn id="118" presetID="10" presetClass="entr" presetSubtype="0" fill="hold"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500"/>
                                        <p:tgtEl>
                                          <p:spTgt spid="12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17"/>
                                        </p:tgtEl>
                                        <p:attrNameLst>
                                          <p:attrName>style.visibility</p:attrName>
                                        </p:attrNameLst>
                                      </p:cBhvr>
                                      <p:to>
                                        <p:strVal val="visible"/>
                                      </p:to>
                                    </p:set>
                                    <p:animEffect transition="in" filter="fade">
                                      <p:cBhvr>
                                        <p:cTn id="123" dur="500"/>
                                        <p:tgtEl>
                                          <p:spTgt spid="117"/>
                                        </p:tgtEl>
                                      </p:cBhvr>
                                    </p:animEffect>
                                  </p:childTnLst>
                                </p:cTn>
                              </p:par>
                              <p:par>
                                <p:cTn id="124" presetID="10" presetClass="entr" presetSubtype="0" fill="hold"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500"/>
                                        <p:tgtEl>
                                          <p:spTgt spid="4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500"/>
                                        <p:tgtEl>
                                          <p:spTgt spid="5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fade">
                                      <p:cBhvr>
                                        <p:cTn id="135" dur="500"/>
                                        <p:tgtEl>
                                          <p:spTgt spid="5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fade">
                                      <p:cBhvr>
                                        <p:cTn id="138" dur="500"/>
                                        <p:tgtEl>
                                          <p:spTgt spid="5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fade">
                                      <p:cBhvr>
                                        <p:cTn id="141" dur="500"/>
                                        <p:tgtEl>
                                          <p:spTgt spid="57"/>
                                        </p:tgtEl>
                                      </p:cBhvr>
                                    </p:animEffect>
                                  </p:childTnLst>
                                </p:cTn>
                              </p:par>
                              <p:par>
                                <p:cTn id="142" presetID="10" presetClass="entr" presetSubtype="0" fill="hold" nodeType="withEffect">
                                  <p:stCondLst>
                                    <p:cond delay="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500"/>
                                        <p:tgtEl>
                                          <p:spTgt spid="59"/>
                                        </p:tgtEl>
                                      </p:cBhvr>
                                    </p:animEffect>
                                  </p:childTnLst>
                                </p:cTn>
                              </p:par>
                              <p:par>
                                <p:cTn id="145" presetID="10" presetClass="entr" presetSubtype="0" fill="hold" nodeType="withEffect">
                                  <p:stCondLst>
                                    <p:cond delay="0"/>
                                  </p:stCondLst>
                                  <p:childTnLst>
                                    <p:set>
                                      <p:cBhvr>
                                        <p:cTn id="146" dur="1" fill="hold">
                                          <p:stCondLst>
                                            <p:cond delay="0"/>
                                          </p:stCondLst>
                                        </p:cTn>
                                        <p:tgtEl>
                                          <p:spTgt spid="61"/>
                                        </p:tgtEl>
                                        <p:attrNameLst>
                                          <p:attrName>style.visibility</p:attrName>
                                        </p:attrNameLst>
                                      </p:cBhvr>
                                      <p:to>
                                        <p:strVal val="visible"/>
                                      </p:to>
                                    </p:set>
                                    <p:animEffect transition="in" filter="fade">
                                      <p:cBhvr>
                                        <p:cTn id="147" dur="500"/>
                                        <p:tgtEl>
                                          <p:spTgt spid="61"/>
                                        </p:tgtEl>
                                      </p:cBhvr>
                                    </p:animEffect>
                                  </p:childTnLst>
                                </p:cTn>
                              </p:par>
                              <p:par>
                                <p:cTn id="148" presetID="10" presetClass="entr" presetSubtype="0" fill="hold" nodeType="with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fade">
                                      <p:cBhvr>
                                        <p:cTn id="150" dur="500"/>
                                        <p:tgtEl>
                                          <p:spTgt spid="63"/>
                                        </p:tgtEl>
                                      </p:cBhvr>
                                    </p:animEffect>
                                  </p:childTnLst>
                                </p:cTn>
                              </p:par>
                              <p:par>
                                <p:cTn id="151" presetID="10" presetClass="entr" presetSubtype="0" fill="hold" nodeType="with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fade">
                                      <p:cBhvr>
                                        <p:cTn id="153" dur="500"/>
                                        <p:tgtEl>
                                          <p:spTgt spid="64"/>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4"/>
                                        </p:tgtEl>
                                        <p:attrNameLst>
                                          <p:attrName>style.visibility</p:attrName>
                                        </p:attrNameLst>
                                      </p:cBhvr>
                                      <p:to>
                                        <p:strVal val="visible"/>
                                      </p:to>
                                    </p:set>
                                    <p:animEffect transition="in" filter="fade">
                                      <p:cBhvr>
                                        <p:cTn id="156" dur="500"/>
                                        <p:tgtEl>
                                          <p:spTgt spid="7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5"/>
                                        </p:tgtEl>
                                        <p:attrNameLst>
                                          <p:attrName>style.visibility</p:attrName>
                                        </p:attrNameLst>
                                      </p:cBhvr>
                                      <p:to>
                                        <p:strVal val="visible"/>
                                      </p:to>
                                    </p:set>
                                    <p:animEffect transition="in" filter="fade">
                                      <p:cBhvr>
                                        <p:cTn id="159" dur="500"/>
                                        <p:tgtEl>
                                          <p:spTgt spid="7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6"/>
                                        </p:tgtEl>
                                        <p:attrNameLst>
                                          <p:attrName>style.visibility</p:attrName>
                                        </p:attrNameLst>
                                      </p:cBhvr>
                                      <p:to>
                                        <p:strVal val="visible"/>
                                      </p:to>
                                    </p:set>
                                    <p:animEffect transition="in" filter="fade">
                                      <p:cBhvr>
                                        <p:cTn id="162" dur="500"/>
                                        <p:tgtEl>
                                          <p:spTgt spid="7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7"/>
                                        </p:tgtEl>
                                        <p:attrNameLst>
                                          <p:attrName>style.visibility</p:attrName>
                                        </p:attrNameLst>
                                      </p:cBhvr>
                                      <p:to>
                                        <p:strVal val="visible"/>
                                      </p:to>
                                    </p:set>
                                    <p:animEffect transition="in" filter="fade">
                                      <p:cBhvr>
                                        <p:cTn id="165" dur="500"/>
                                        <p:tgtEl>
                                          <p:spTgt spid="77"/>
                                        </p:tgtEl>
                                      </p:cBhvr>
                                    </p:animEffect>
                                  </p:childTnLst>
                                </p:cTn>
                              </p:par>
                              <p:par>
                                <p:cTn id="166" presetID="10" presetClass="entr" presetSubtype="0" fill="hold" nodeType="withEffect">
                                  <p:stCondLst>
                                    <p:cond delay="0"/>
                                  </p:stCondLst>
                                  <p:childTnLst>
                                    <p:set>
                                      <p:cBhvr>
                                        <p:cTn id="167" dur="1" fill="hold">
                                          <p:stCondLst>
                                            <p:cond delay="0"/>
                                          </p:stCondLst>
                                        </p:cTn>
                                        <p:tgtEl>
                                          <p:spTgt spid="79"/>
                                        </p:tgtEl>
                                        <p:attrNameLst>
                                          <p:attrName>style.visibility</p:attrName>
                                        </p:attrNameLst>
                                      </p:cBhvr>
                                      <p:to>
                                        <p:strVal val="visible"/>
                                      </p:to>
                                    </p:set>
                                    <p:animEffect transition="in" filter="fade">
                                      <p:cBhvr>
                                        <p:cTn id="168" dur="500"/>
                                        <p:tgtEl>
                                          <p:spTgt spid="79"/>
                                        </p:tgtEl>
                                      </p:cBhvr>
                                    </p:animEffect>
                                  </p:childTnLst>
                                </p:cTn>
                              </p:par>
                              <p:par>
                                <p:cTn id="169" presetID="10" presetClass="entr" presetSubtype="0" fill="hold" nodeType="withEffect">
                                  <p:stCondLst>
                                    <p:cond delay="0"/>
                                  </p:stCondLst>
                                  <p:childTnLst>
                                    <p:set>
                                      <p:cBhvr>
                                        <p:cTn id="170" dur="1" fill="hold">
                                          <p:stCondLst>
                                            <p:cond delay="0"/>
                                          </p:stCondLst>
                                        </p:cTn>
                                        <p:tgtEl>
                                          <p:spTgt spid="81"/>
                                        </p:tgtEl>
                                        <p:attrNameLst>
                                          <p:attrName>style.visibility</p:attrName>
                                        </p:attrNameLst>
                                      </p:cBhvr>
                                      <p:to>
                                        <p:strVal val="visible"/>
                                      </p:to>
                                    </p:set>
                                    <p:animEffect transition="in" filter="fade">
                                      <p:cBhvr>
                                        <p:cTn id="171" dur="500"/>
                                        <p:tgtEl>
                                          <p:spTgt spid="81"/>
                                        </p:tgtEl>
                                      </p:cBhvr>
                                    </p:animEffect>
                                  </p:childTnLst>
                                </p:cTn>
                              </p:par>
                              <p:par>
                                <p:cTn id="172" presetID="10" presetClass="entr" presetSubtype="0" fill="hold" nodeType="withEffect">
                                  <p:stCondLst>
                                    <p:cond delay="0"/>
                                  </p:stCondLst>
                                  <p:childTnLst>
                                    <p:set>
                                      <p:cBhvr>
                                        <p:cTn id="173" dur="1" fill="hold">
                                          <p:stCondLst>
                                            <p:cond delay="0"/>
                                          </p:stCondLst>
                                        </p:cTn>
                                        <p:tgtEl>
                                          <p:spTgt spid="83"/>
                                        </p:tgtEl>
                                        <p:attrNameLst>
                                          <p:attrName>style.visibility</p:attrName>
                                        </p:attrNameLst>
                                      </p:cBhvr>
                                      <p:to>
                                        <p:strVal val="visible"/>
                                      </p:to>
                                    </p:set>
                                    <p:animEffect transition="in" filter="fade">
                                      <p:cBhvr>
                                        <p:cTn id="174" dur="500"/>
                                        <p:tgtEl>
                                          <p:spTgt spid="83"/>
                                        </p:tgtEl>
                                      </p:cBhvr>
                                    </p:animEffect>
                                  </p:childTnLst>
                                </p:cTn>
                              </p:par>
                              <p:par>
                                <p:cTn id="175" presetID="10" presetClass="entr" presetSubtype="0" fill="hold" nodeType="withEffect">
                                  <p:stCondLst>
                                    <p:cond delay="0"/>
                                  </p:stCondLst>
                                  <p:childTnLst>
                                    <p:set>
                                      <p:cBhvr>
                                        <p:cTn id="176" dur="1" fill="hold">
                                          <p:stCondLst>
                                            <p:cond delay="0"/>
                                          </p:stCondLst>
                                        </p:cTn>
                                        <p:tgtEl>
                                          <p:spTgt spid="84"/>
                                        </p:tgtEl>
                                        <p:attrNameLst>
                                          <p:attrName>style.visibility</p:attrName>
                                        </p:attrNameLst>
                                      </p:cBhvr>
                                      <p:to>
                                        <p:strVal val="visible"/>
                                      </p:to>
                                    </p:set>
                                    <p:animEffect transition="in" filter="fade">
                                      <p:cBhvr>
                                        <p:cTn id="177" dur="500"/>
                                        <p:tgtEl>
                                          <p:spTgt spid="84"/>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94"/>
                                        </p:tgtEl>
                                        <p:attrNameLst>
                                          <p:attrName>style.visibility</p:attrName>
                                        </p:attrNameLst>
                                      </p:cBhvr>
                                      <p:to>
                                        <p:strVal val="visible"/>
                                      </p:to>
                                    </p:set>
                                    <p:animEffect transition="in" filter="fade">
                                      <p:cBhvr>
                                        <p:cTn id="180" dur="500"/>
                                        <p:tgtEl>
                                          <p:spTgt spid="94"/>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95"/>
                                        </p:tgtEl>
                                        <p:attrNameLst>
                                          <p:attrName>style.visibility</p:attrName>
                                        </p:attrNameLst>
                                      </p:cBhvr>
                                      <p:to>
                                        <p:strVal val="visible"/>
                                      </p:to>
                                    </p:set>
                                    <p:animEffect transition="in" filter="fade">
                                      <p:cBhvr>
                                        <p:cTn id="183" dur="500"/>
                                        <p:tgtEl>
                                          <p:spTgt spid="95"/>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96"/>
                                        </p:tgtEl>
                                        <p:attrNameLst>
                                          <p:attrName>style.visibility</p:attrName>
                                        </p:attrNameLst>
                                      </p:cBhvr>
                                      <p:to>
                                        <p:strVal val="visible"/>
                                      </p:to>
                                    </p:set>
                                    <p:animEffect transition="in" filter="fade">
                                      <p:cBhvr>
                                        <p:cTn id="186" dur="500"/>
                                        <p:tgtEl>
                                          <p:spTgt spid="96"/>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97"/>
                                        </p:tgtEl>
                                        <p:attrNameLst>
                                          <p:attrName>style.visibility</p:attrName>
                                        </p:attrNameLst>
                                      </p:cBhvr>
                                      <p:to>
                                        <p:strVal val="visible"/>
                                      </p:to>
                                    </p:set>
                                    <p:animEffect transition="in" filter="fade">
                                      <p:cBhvr>
                                        <p:cTn id="189" dur="500"/>
                                        <p:tgtEl>
                                          <p:spTgt spid="97"/>
                                        </p:tgtEl>
                                      </p:cBhvr>
                                    </p:animEffect>
                                  </p:childTnLst>
                                </p:cTn>
                              </p:par>
                              <p:par>
                                <p:cTn id="190" presetID="10" presetClass="entr" presetSubtype="0" fill="hold" nodeType="withEffect">
                                  <p:stCondLst>
                                    <p:cond delay="0"/>
                                  </p:stCondLst>
                                  <p:childTnLst>
                                    <p:set>
                                      <p:cBhvr>
                                        <p:cTn id="191" dur="1" fill="hold">
                                          <p:stCondLst>
                                            <p:cond delay="0"/>
                                          </p:stCondLst>
                                        </p:cTn>
                                        <p:tgtEl>
                                          <p:spTgt spid="99"/>
                                        </p:tgtEl>
                                        <p:attrNameLst>
                                          <p:attrName>style.visibility</p:attrName>
                                        </p:attrNameLst>
                                      </p:cBhvr>
                                      <p:to>
                                        <p:strVal val="visible"/>
                                      </p:to>
                                    </p:set>
                                    <p:animEffect transition="in" filter="fade">
                                      <p:cBhvr>
                                        <p:cTn id="192" dur="500"/>
                                        <p:tgtEl>
                                          <p:spTgt spid="99"/>
                                        </p:tgtEl>
                                      </p:cBhvr>
                                    </p:animEffect>
                                  </p:childTnLst>
                                </p:cTn>
                              </p:par>
                              <p:par>
                                <p:cTn id="193" presetID="10" presetClass="entr" presetSubtype="0" fill="hold" nodeType="withEffect">
                                  <p:stCondLst>
                                    <p:cond delay="0"/>
                                  </p:stCondLst>
                                  <p:childTnLst>
                                    <p:set>
                                      <p:cBhvr>
                                        <p:cTn id="194" dur="1" fill="hold">
                                          <p:stCondLst>
                                            <p:cond delay="0"/>
                                          </p:stCondLst>
                                        </p:cTn>
                                        <p:tgtEl>
                                          <p:spTgt spid="101"/>
                                        </p:tgtEl>
                                        <p:attrNameLst>
                                          <p:attrName>style.visibility</p:attrName>
                                        </p:attrNameLst>
                                      </p:cBhvr>
                                      <p:to>
                                        <p:strVal val="visible"/>
                                      </p:to>
                                    </p:set>
                                    <p:animEffect transition="in" filter="fade">
                                      <p:cBhvr>
                                        <p:cTn id="195" dur="500"/>
                                        <p:tgtEl>
                                          <p:spTgt spid="101"/>
                                        </p:tgtEl>
                                      </p:cBhvr>
                                    </p:animEffect>
                                  </p:childTnLst>
                                </p:cTn>
                              </p:par>
                              <p:par>
                                <p:cTn id="196" presetID="10" presetClass="entr" presetSubtype="0" fill="hold" nodeType="withEffect">
                                  <p:stCondLst>
                                    <p:cond delay="0"/>
                                  </p:stCondLst>
                                  <p:childTnLst>
                                    <p:set>
                                      <p:cBhvr>
                                        <p:cTn id="197" dur="1" fill="hold">
                                          <p:stCondLst>
                                            <p:cond delay="0"/>
                                          </p:stCondLst>
                                        </p:cTn>
                                        <p:tgtEl>
                                          <p:spTgt spid="103"/>
                                        </p:tgtEl>
                                        <p:attrNameLst>
                                          <p:attrName>style.visibility</p:attrName>
                                        </p:attrNameLst>
                                      </p:cBhvr>
                                      <p:to>
                                        <p:strVal val="visible"/>
                                      </p:to>
                                    </p:set>
                                    <p:animEffect transition="in" filter="fade">
                                      <p:cBhvr>
                                        <p:cTn id="198" dur="500"/>
                                        <p:tgtEl>
                                          <p:spTgt spid="103"/>
                                        </p:tgtEl>
                                      </p:cBhvr>
                                    </p:animEffect>
                                  </p:childTnLst>
                                </p:cTn>
                              </p:par>
                              <p:par>
                                <p:cTn id="199" presetID="10" presetClass="entr" presetSubtype="0" fill="hold" nodeType="withEffect">
                                  <p:stCondLst>
                                    <p:cond delay="0"/>
                                  </p:stCondLst>
                                  <p:childTnLst>
                                    <p:set>
                                      <p:cBhvr>
                                        <p:cTn id="200" dur="1" fill="hold">
                                          <p:stCondLst>
                                            <p:cond delay="0"/>
                                          </p:stCondLst>
                                        </p:cTn>
                                        <p:tgtEl>
                                          <p:spTgt spid="104"/>
                                        </p:tgtEl>
                                        <p:attrNameLst>
                                          <p:attrName>style.visibility</p:attrName>
                                        </p:attrNameLst>
                                      </p:cBhvr>
                                      <p:to>
                                        <p:strVal val="visible"/>
                                      </p:to>
                                    </p:set>
                                    <p:animEffect transition="in" filter="fade">
                                      <p:cBhvr>
                                        <p:cTn id="201" dur="500"/>
                                        <p:tgtEl>
                                          <p:spTgt spid="104"/>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7"/>
                                        </p:tgtEl>
                                        <p:attrNameLst>
                                          <p:attrName>style.visibility</p:attrName>
                                        </p:attrNameLst>
                                      </p:cBhvr>
                                      <p:to>
                                        <p:strVal val="visible"/>
                                      </p:to>
                                    </p:set>
                                    <p:animEffect transition="in" filter="fade">
                                      <p:cBhvr>
                                        <p:cTn id="204" dur="500"/>
                                        <p:tgtEl>
                                          <p:spTgt spid="7"/>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149"/>
                                        </p:tgtEl>
                                        <p:attrNameLst>
                                          <p:attrName>style.visibility</p:attrName>
                                        </p:attrNameLst>
                                      </p:cBhvr>
                                      <p:to>
                                        <p:strVal val="visible"/>
                                      </p:to>
                                    </p:set>
                                    <p:animEffect transition="in" filter="fade">
                                      <p:cBhvr>
                                        <p:cTn id="209" dur="500"/>
                                        <p:tgtEl>
                                          <p:spTgt spid="14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40"/>
                                        </p:tgtEl>
                                        <p:attrNameLst>
                                          <p:attrName>style.visibility</p:attrName>
                                        </p:attrNameLst>
                                      </p:cBhvr>
                                      <p:to>
                                        <p:strVal val="visible"/>
                                      </p:to>
                                    </p:set>
                                    <p:animEffect transition="in" filter="fade">
                                      <p:cBhvr>
                                        <p:cTn id="214" dur="500"/>
                                        <p:tgtEl>
                                          <p:spTgt spid="140"/>
                                        </p:tgtEl>
                                      </p:cBhvr>
                                    </p:animEffect>
                                  </p:childTnLst>
                                </p:cTn>
                              </p:par>
                              <p:par>
                                <p:cTn id="215" presetID="10" presetClass="entr" presetSubtype="0" fill="hold" nodeType="withEffect">
                                  <p:stCondLst>
                                    <p:cond delay="0"/>
                                  </p:stCondLst>
                                  <p:childTnLst>
                                    <p:set>
                                      <p:cBhvr>
                                        <p:cTn id="216" dur="1" fill="hold">
                                          <p:stCondLst>
                                            <p:cond delay="0"/>
                                          </p:stCondLst>
                                        </p:cTn>
                                        <p:tgtEl>
                                          <p:spTgt spid="141"/>
                                        </p:tgtEl>
                                        <p:attrNameLst>
                                          <p:attrName>style.visibility</p:attrName>
                                        </p:attrNameLst>
                                      </p:cBhvr>
                                      <p:to>
                                        <p:strVal val="visible"/>
                                      </p:to>
                                    </p:set>
                                    <p:animEffect transition="in" filter="fade">
                                      <p:cBhvr>
                                        <p:cTn id="217" dur="500"/>
                                        <p:tgtEl>
                                          <p:spTgt spid="141"/>
                                        </p:tgtEl>
                                      </p:cBhvr>
                                    </p:animEffect>
                                  </p:childTnLst>
                                </p:cTn>
                              </p:par>
                              <p:par>
                                <p:cTn id="218" presetID="10" presetClass="entr" presetSubtype="0" fill="hold" nodeType="withEffect">
                                  <p:stCondLst>
                                    <p:cond delay="0"/>
                                  </p:stCondLst>
                                  <p:childTnLst>
                                    <p:set>
                                      <p:cBhvr>
                                        <p:cTn id="219" dur="1" fill="hold">
                                          <p:stCondLst>
                                            <p:cond delay="0"/>
                                          </p:stCondLst>
                                        </p:cTn>
                                        <p:tgtEl>
                                          <p:spTgt spid="142"/>
                                        </p:tgtEl>
                                        <p:attrNameLst>
                                          <p:attrName>style.visibility</p:attrName>
                                        </p:attrNameLst>
                                      </p:cBhvr>
                                      <p:to>
                                        <p:strVal val="visible"/>
                                      </p:to>
                                    </p:set>
                                    <p:animEffect transition="in" filter="fade">
                                      <p:cBhvr>
                                        <p:cTn id="220" dur="500"/>
                                        <p:tgtEl>
                                          <p:spTgt spid="14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47"/>
                                        </p:tgtEl>
                                        <p:attrNameLst>
                                          <p:attrName>style.visibility</p:attrName>
                                        </p:attrNameLst>
                                      </p:cBhvr>
                                      <p:to>
                                        <p:strVal val="visible"/>
                                      </p:to>
                                    </p:set>
                                    <p:animEffect transition="in" filter="fade">
                                      <p:cBhvr>
                                        <p:cTn id="223" dur="500"/>
                                        <p:tgtEl>
                                          <p:spTgt spid="147"/>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xit" presetSubtype="0" fill="hold" grpId="1" nodeType="clickEffect">
                                  <p:stCondLst>
                                    <p:cond delay="0"/>
                                  </p:stCondLst>
                                  <p:childTnLst>
                                    <p:animEffect transition="out" filter="fade">
                                      <p:cBhvr>
                                        <p:cTn id="227" dur="500"/>
                                        <p:tgtEl>
                                          <p:spTgt spid="140"/>
                                        </p:tgtEl>
                                      </p:cBhvr>
                                    </p:animEffect>
                                    <p:set>
                                      <p:cBhvr>
                                        <p:cTn id="228" dur="1" fill="hold">
                                          <p:stCondLst>
                                            <p:cond delay="499"/>
                                          </p:stCondLst>
                                        </p:cTn>
                                        <p:tgtEl>
                                          <p:spTgt spid="140"/>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141"/>
                                        </p:tgtEl>
                                      </p:cBhvr>
                                    </p:animEffect>
                                    <p:set>
                                      <p:cBhvr>
                                        <p:cTn id="231" dur="1" fill="hold">
                                          <p:stCondLst>
                                            <p:cond delay="499"/>
                                          </p:stCondLst>
                                        </p:cTn>
                                        <p:tgtEl>
                                          <p:spTgt spid="141"/>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142"/>
                                        </p:tgtEl>
                                      </p:cBhvr>
                                    </p:animEffect>
                                    <p:set>
                                      <p:cBhvr>
                                        <p:cTn id="234" dur="1" fill="hold">
                                          <p:stCondLst>
                                            <p:cond delay="499"/>
                                          </p:stCondLst>
                                        </p:cTn>
                                        <p:tgtEl>
                                          <p:spTgt spid="142"/>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147"/>
                                        </p:tgtEl>
                                      </p:cBhvr>
                                    </p:animEffect>
                                    <p:set>
                                      <p:cBhvr>
                                        <p:cTn id="237" dur="1" fill="hold">
                                          <p:stCondLst>
                                            <p:cond delay="499"/>
                                          </p:stCondLst>
                                        </p:cTn>
                                        <p:tgtEl>
                                          <p:spTgt spid="147"/>
                                        </p:tgtEl>
                                        <p:attrNameLst>
                                          <p:attrName>style.visibility</p:attrName>
                                        </p:attrNameLst>
                                      </p:cBhvr>
                                      <p:to>
                                        <p:strVal val="hidden"/>
                                      </p:to>
                                    </p:set>
                                  </p:childTnLst>
                                </p:cTn>
                              </p:par>
                              <p:par>
                                <p:cTn id="238" presetID="10" presetClass="entr" presetSubtype="0" fill="hold" nodeType="withEffect">
                                  <p:stCondLst>
                                    <p:cond delay="0"/>
                                  </p:stCondLst>
                                  <p:childTnLst>
                                    <p:set>
                                      <p:cBhvr>
                                        <p:cTn id="239" dur="1" fill="hold">
                                          <p:stCondLst>
                                            <p:cond delay="0"/>
                                          </p:stCondLst>
                                        </p:cTn>
                                        <p:tgtEl>
                                          <p:spTgt spid="144"/>
                                        </p:tgtEl>
                                        <p:attrNameLst>
                                          <p:attrName>style.visibility</p:attrName>
                                        </p:attrNameLst>
                                      </p:cBhvr>
                                      <p:to>
                                        <p:strVal val="visible"/>
                                      </p:to>
                                    </p:set>
                                    <p:animEffect transition="in" filter="fade">
                                      <p:cBhvr>
                                        <p:cTn id="240" dur="500"/>
                                        <p:tgtEl>
                                          <p:spTgt spid="144"/>
                                        </p:tgtEl>
                                      </p:cBhvr>
                                    </p:animEffect>
                                  </p:childTnLst>
                                </p:cTn>
                              </p:par>
                              <p:par>
                                <p:cTn id="241" presetID="10" presetClass="entr" presetSubtype="0" fill="hold" nodeType="withEffect">
                                  <p:stCondLst>
                                    <p:cond delay="0"/>
                                  </p:stCondLst>
                                  <p:childTnLst>
                                    <p:set>
                                      <p:cBhvr>
                                        <p:cTn id="242" dur="1" fill="hold">
                                          <p:stCondLst>
                                            <p:cond delay="0"/>
                                          </p:stCondLst>
                                        </p:cTn>
                                        <p:tgtEl>
                                          <p:spTgt spid="145"/>
                                        </p:tgtEl>
                                        <p:attrNameLst>
                                          <p:attrName>style.visibility</p:attrName>
                                        </p:attrNameLst>
                                      </p:cBhvr>
                                      <p:to>
                                        <p:strVal val="visible"/>
                                      </p:to>
                                    </p:set>
                                    <p:animEffect transition="in" filter="fade">
                                      <p:cBhvr>
                                        <p:cTn id="243" dur="500"/>
                                        <p:tgtEl>
                                          <p:spTgt spid="14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43"/>
                                        </p:tgtEl>
                                        <p:attrNameLst>
                                          <p:attrName>style.visibility</p:attrName>
                                        </p:attrNameLst>
                                      </p:cBhvr>
                                      <p:to>
                                        <p:strVal val="visible"/>
                                      </p:to>
                                    </p:set>
                                    <p:animEffect transition="in" filter="fade">
                                      <p:cBhvr>
                                        <p:cTn id="246" dur="500"/>
                                        <p:tgtEl>
                                          <p:spTgt spid="143"/>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48"/>
                                        </p:tgtEl>
                                        <p:attrNameLst>
                                          <p:attrName>style.visibility</p:attrName>
                                        </p:attrNameLst>
                                      </p:cBhvr>
                                      <p:to>
                                        <p:strVal val="visible"/>
                                      </p:to>
                                    </p:set>
                                    <p:animEffect transition="in" filter="fade">
                                      <p:cBhvr>
                                        <p:cTn id="24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0" grpId="1" animBg="1"/>
      <p:bldP spid="143" grpId="0" animBg="1"/>
      <p:bldP spid="6" grpId="0" animBg="1"/>
      <p:bldP spid="7" grpId="0" animBg="1"/>
      <p:bldP spid="42" grpId="0" animBg="1"/>
      <p:bldP spid="43" grpId="0" animBg="1"/>
      <p:bldP spid="50" grpId="0" animBg="1"/>
      <p:bldP spid="51" grpId="0" animBg="1"/>
      <p:bldP spid="52" grpId="0" animBg="1"/>
      <p:bldP spid="53" grpId="0" animBg="1"/>
      <p:bldP spid="54" grpId="0" animBg="1"/>
      <p:bldP spid="55" grpId="0" animBg="1"/>
      <p:bldP spid="56" grpId="0" animBg="1"/>
      <p:bldP spid="57" grpId="0" animBg="1"/>
      <p:bldP spid="70" grpId="0" animBg="1"/>
      <p:bldP spid="71" grpId="0" animBg="1"/>
      <p:bldP spid="72" grpId="0" animBg="1"/>
      <p:bldP spid="73" grpId="0" animBg="1"/>
      <p:bldP spid="74" grpId="0" animBg="1"/>
      <p:bldP spid="75" grpId="0" animBg="1"/>
      <p:bldP spid="76" grpId="0" animBg="1"/>
      <p:bldP spid="77" grpId="0" animBg="1"/>
      <p:bldP spid="90" grpId="0" animBg="1"/>
      <p:bldP spid="91" grpId="0" animBg="1"/>
      <p:bldP spid="92" grpId="0" animBg="1"/>
      <p:bldP spid="93" grpId="0" animBg="1"/>
      <p:bldP spid="94" grpId="0" animBg="1"/>
      <p:bldP spid="95" grpId="0" animBg="1"/>
      <p:bldP spid="96" grpId="0" animBg="1"/>
      <p:bldP spid="97" grpId="0" animBg="1"/>
      <p:bldP spid="107" grpId="0" animBg="1"/>
      <p:bldP spid="108" grpId="0" animBg="1"/>
      <p:bldP spid="112" grpId="0" animBg="1"/>
      <p:bldP spid="113" grpId="0" animBg="1"/>
      <p:bldP spid="117" grpId="0" animBg="1"/>
      <p:bldP spid="118" grpId="0" animBg="1"/>
      <p:bldP spid="147" grpId="0"/>
      <p:bldP spid="147" grpId="1"/>
      <p:bldP spid="1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E7C0-126B-43AA-94A8-86D2D5AF097F}"/>
              </a:ext>
            </a:extLst>
          </p:cNvPr>
          <p:cNvSpPr>
            <a:spLocks noGrp="1"/>
          </p:cNvSpPr>
          <p:nvPr>
            <p:ph type="title"/>
          </p:nvPr>
        </p:nvSpPr>
        <p:spPr>
          <a:xfrm>
            <a:off x="0" y="0"/>
            <a:ext cx="12191999" cy="394679"/>
          </a:xfrm>
          <a:solidFill>
            <a:schemeClr val="accent2">
              <a:lumMod val="20000"/>
              <a:lumOff val="80000"/>
            </a:schemeClr>
          </a:solidFill>
        </p:spPr>
        <p:txBody>
          <a:bodyPr>
            <a:normAutofit fontScale="90000"/>
          </a:bodyPr>
          <a:lstStyle/>
          <a:p>
            <a:r>
              <a:rPr lang="en-US" sz="3200" dirty="0"/>
              <a:t>  Our data layout family has various parameters</a:t>
            </a:r>
          </a:p>
        </p:txBody>
      </p:sp>
      <p:grpSp>
        <p:nvGrpSpPr>
          <p:cNvPr id="272" name="Group 271">
            <a:extLst>
              <a:ext uri="{FF2B5EF4-FFF2-40B4-BE49-F238E27FC236}">
                <a16:creationId xmlns:a16="http://schemas.microsoft.com/office/drawing/2014/main" id="{6C91BF3C-3B54-4F7D-9A8A-69A237576CA4}"/>
              </a:ext>
            </a:extLst>
          </p:cNvPr>
          <p:cNvGrpSpPr/>
          <p:nvPr/>
        </p:nvGrpSpPr>
        <p:grpSpPr>
          <a:xfrm>
            <a:off x="763223" y="564708"/>
            <a:ext cx="2422517" cy="2911914"/>
            <a:chOff x="590649" y="1205684"/>
            <a:chExt cx="1993525" cy="2396257"/>
          </a:xfrm>
        </p:grpSpPr>
        <p:grpSp>
          <p:nvGrpSpPr>
            <p:cNvPr id="14" name="Group 13">
              <a:extLst>
                <a:ext uri="{FF2B5EF4-FFF2-40B4-BE49-F238E27FC236}">
                  <a16:creationId xmlns:a16="http://schemas.microsoft.com/office/drawing/2014/main" id="{BECEEAA4-EB16-45C6-B421-FB4808DEBCBD}"/>
                </a:ext>
              </a:extLst>
            </p:cNvPr>
            <p:cNvGrpSpPr/>
            <p:nvPr/>
          </p:nvGrpSpPr>
          <p:grpSpPr>
            <a:xfrm>
              <a:off x="590649" y="1608416"/>
              <a:ext cx="1993525" cy="1993525"/>
              <a:chOff x="670560" y="1755648"/>
              <a:chExt cx="3779520" cy="3779520"/>
            </a:xfrm>
          </p:grpSpPr>
          <p:pic>
            <p:nvPicPr>
              <p:cNvPr id="13" name="Picture 12">
                <a:extLst>
                  <a:ext uri="{FF2B5EF4-FFF2-40B4-BE49-F238E27FC236}">
                    <a16:creationId xmlns:a16="http://schemas.microsoft.com/office/drawing/2014/main" id="{9112050B-38AF-474F-A5FC-A1B37A224B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560" y="1760372"/>
                <a:ext cx="3770072" cy="3770072"/>
              </a:xfrm>
              <a:prstGeom prst="rect">
                <a:avLst/>
              </a:prstGeom>
              <a:noFill/>
              <a:ln>
                <a:solidFill>
                  <a:srgbClr val="00B0F0"/>
                </a:solidFill>
              </a:ln>
            </p:spPr>
          </p:pic>
          <p:sp>
            <p:nvSpPr>
              <p:cNvPr id="8" name="Rectangle 7">
                <a:extLst>
                  <a:ext uri="{FF2B5EF4-FFF2-40B4-BE49-F238E27FC236}">
                    <a16:creationId xmlns:a16="http://schemas.microsoft.com/office/drawing/2014/main" id="{85009076-8155-409E-BECE-A3B2F633BDD9}"/>
                  </a:ext>
                </a:extLst>
              </p:cNvPr>
              <p:cNvSpPr/>
              <p:nvPr/>
            </p:nvSpPr>
            <p:spPr>
              <a:xfrm>
                <a:off x="670560" y="1755648"/>
                <a:ext cx="1889760" cy="18897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A47B32-FF7B-4954-B8EA-471E76B73E07}"/>
                  </a:ext>
                </a:extLst>
              </p:cNvPr>
              <p:cNvSpPr/>
              <p:nvPr/>
            </p:nvSpPr>
            <p:spPr>
              <a:xfrm>
                <a:off x="2560320" y="1755648"/>
                <a:ext cx="1889760" cy="18897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E575F0-6397-411E-9291-058D43D8491E}"/>
                  </a:ext>
                </a:extLst>
              </p:cNvPr>
              <p:cNvSpPr/>
              <p:nvPr/>
            </p:nvSpPr>
            <p:spPr>
              <a:xfrm>
                <a:off x="670560" y="3645408"/>
                <a:ext cx="1889760" cy="18897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F97EA6-C959-4B53-91DE-75FB5392CA7A}"/>
                  </a:ext>
                </a:extLst>
              </p:cNvPr>
              <p:cNvSpPr/>
              <p:nvPr/>
            </p:nvSpPr>
            <p:spPr>
              <a:xfrm>
                <a:off x="2560320" y="3645408"/>
                <a:ext cx="1889760" cy="18897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TextBox 196">
              <a:extLst>
                <a:ext uri="{FF2B5EF4-FFF2-40B4-BE49-F238E27FC236}">
                  <a16:creationId xmlns:a16="http://schemas.microsoft.com/office/drawing/2014/main" id="{8499C81D-AF99-491C-B18D-7D897C0B3404}"/>
                </a:ext>
              </a:extLst>
            </p:cNvPr>
            <p:cNvSpPr txBox="1"/>
            <p:nvPr/>
          </p:nvSpPr>
          <p:spPr>
            <a:xfrm>
              <a:off x="1120690" y="1205684"/>
              <a:ext cx="852425" cy="329256"/>
            </a:xfrm>
            <a:prstGeom prst="rect">
              <a:avLst/>
            </a:prstGeom>
            <a:noFill/>
          </p:spPr>
          <p:txBody>
            <a:bodyPr wrap="none" rtlCol="0">
              <a:spAutoFit/>
            </a:bodyPr>
            <a:lstStyle/>
            <a:p>
              <a:r>
                <a:rPr lang="en-US" sz="2000" b="1" dirty="0"/>
                <a:t>Bricking</a:t>
              </a:r>
            </a:p>
          </p:txBody>
        </p:sp>
      </p:grpSp>
      <p:grpSp>
        <p:nvGrpSpPr>
          <p:cNvPr id="273" name="Group 272">
            <a:extLst>
              <a:ext uri="{FF2B5EF4-FFF2-40B4-BE49-F238E27FC236}">
                <a16:creationId xmlns:a16="http://schemas.microsoft.com/office/drawing/2014/main" id="{0C44BA58-EE8F-492C-94B8-F2134D5E94A6}"/>
              </a:ext>
            </a:extLst>
          </p:cNvPr>
          <p:cNvGrpSpPr/>
          <p:nvPr/>
        </p:nvGrpSpPr>
        <p:grpSpPr>
          <a:xfrm>
            <a:off x="4612487" y="564708"/>
            <a:ext cx="2470038" cy="2977621"/>
            <a:chOff x="4082475" y="1213747"/>
            <a:chExt cx="2018567" cy="2433374"/>
          </a:xfrm>
        </p:grpSpPr>
        <p:grpSp>
          <p:nvGrpSpPr>
            <p:cNvPr id="196" name="Group 195">
              <a:extLst>
                <a:ext uri="{FF2B5EF4-FFF2-40B4-BE49-F238E27FC236}">
                  <a16:creationId xmlns:a16="http://schemas.microsoft.com/office/drawing/2014/main" id="{1FD1AD2D-3DE6-4A3C-9760-821C18FAE470}"/>
                </a:ext>
              </a:extLst>
            </p:cNvPr>
            <p:cNvGrpSpPr/>
            <p:nvPr/>
          </p:nvGrpSpPr>
          <p:grpSpPr>
            <a:xfrm>
              <a:off x="4082475" y="1624456"/>
              <a:ext cx="2018567" cy="2022665"/>
              <a:chOff x="5794248" y="1886712"/>
              <a:chExt cx="3102864" cy="3109163"/>
            </a:xfrm>
          </p:grpSpPr>
          <p:pic>
            <p:nvPicPr>
              <p:cNvPr id="175" name="Picture 174">
                <a:extLst>
                  <a:ext uri="{FF2B5EF4-FFF2-40B4-BE49-F238E27FC236}">
                    <a16:creationId xmlns:a16="http://schemas.microsoft.com/office/drawing/2014/main" id="{33A94802-2F87-4CD0-9692-1F6E348647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60919" y="1904581"/>
                <a:ext cx="773649" cy="773649"/>
              </a:xfrm>
              <a:prstGeom prst="rect">
                <a:avLst/>
              </a:prstGeom>
            </p:spPr>
          </p:pic>
          <p:pic>
            <p:nvPicPr>
              <p:cNvPr id="176" name="Picture 175">
                <a:extLst>
                  <a:ext uri="{FF2B5EF4-FFF2-40B4-BE49-F238E27FC236}">
                    <a16:creationId xmlns:a16="http://schemas.microsoft.com/office/drawing/2014/main" id="{A52400A6-136F-4A7E-9426-3C5C9838EF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9611" y="2653570"/>
                <a:ext cx="760190" cy="760190"/>
              </a:xfrm>
              <a:prstGeom prst="rect">
                <a:avLst/>
              </a:prstGeom>
            </p:spPr>
          </p:pic>
          <p:pic>
            <p:nvPicPr>
              <p:cNvPr id="177" name="Picture 176">
                <a:extLst>
                  <a:ext uri="{FF2B5EF4-FFF2-40B4-BE49-F238E27FC236}">
                    <a16:creationId xmlns:a16="http://schemas.microsoft.com/office/drawing/2014/main" id="{71C668F2-9FED-4ECB-8CF2-6AD388512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5823" y="1904581"/>
                <a:ext cx="749810" cy="749810"/>
              </a:xfrm>
              <a:prstGeom prst="rect">
                <a:avLst/>
              </a:prstGeom>
            </p:spPr>
          </p:pic>
          <p:pic>
            <p:nvPicPr>
              <p:cNvPr id="178" name="Picture 177">
                <a:extLst>
                  <a:ext uri="{FF2B5EF4-FFF2-40B4-BE49-F238E27FC236}">
                    <a16:creationId xmlns:a16="http://schemas.microsoft.com/office/drawing/2014/main" id="{90B38308-F3E9-4C13-89BB-02F80771FA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9730" y="2641542"/>
                <a:ext cx="772219" cy="772219"/>
              </a:xfrm>
              <a:prstGeom prst="rect">
                <a:avLst/>
              </a:prstGeom>
            </p:spPr>
          </p:pic>
          <p:pic>
            <p:nvPicPr>
              <p:cNvPr id="179" name="Picture 178">
                <a:extLst>
                  <a:ext uri="{FF2B5EF4-FFF2-40B4-BE49-F238E27FC236}">
                    <a16:creationId xmlns:a16="http://schemas.microsoft.com/office/drawing/2014/main" id="{EB9202AD-ADAA-422A-834F-1770C3235D6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806439" y="4191562"/>
                <a:ext cx="786382" cy="786382"/>
              </a:xfrm>
              <a:prstGeom prst="rect">
                <a:avLst/>
              </a:prstGeom>
            </p:spPr>
          </p:pic>
          <p:pic>
            <p:nvPicPr>
              <p:cNvPr id="180" name="Picture 179">
                <a:extLst>
                  <a:ext uri="{FF2B5EF4-FFF2-40B4-BE49-F238E27FC236}">
                    <a16:creationId xmlns:a16="http://schemas.microsoft.com/office/drawing/2014/main" id="{66BEBC61-9EA7-497B-BBC5-F51A30E8F0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0108" y="3425406"/>
                <a:ext cx="790812" cy="790812"/>
              </a:xfrm>
              <a:prstGeom prst="rect">
                <a:avLst/>
              </a:prstGeom>
            </p:spPr>
          </p:pic>
          <p:pic>
            <p:nvPicPr>
              <p:cNvPr id="181" name="Picture 180">
                <a:extLst>
                  <a:ext uri="{FF2B5EF4-FFF2-40B4-BE49-F238E27FC236}">
                    <a16:creationId xmlns:a16="http://schemas.microsoft.com/office/drawing/2014/main" id="{85CD4BA2-F267-43EB-A933-A56867989AB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817351" y="3441738"/>
                <a:ext cx="751763" cy="751763"/>
              </a:xfrm>
              <a:prstGeom prst="rect">
                <a:avLst/>
              </a:prstGeom>
            </p:spPr>
          </p:pic>
          <p:pic>
            <p:nvPicPr>
              <p:cNvPr id="182" name="Picture 181">
                <a:extLst>
                  <a:ext uri="{FF2B5EF4-FFF2-40B4-BE49-F238E27FC236}">
                    <a16:creationId xmlns:a16="http://schemas.microsoft.com/office/drawing/2014/main" id="{4CFF0CBC-87CA-4C6A-A8A4-B1718392ED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80027" y="4193503"/>
                <a:ext cx="802372" cy="802372"/>
              </a:xfrm>
              <a:prstGeom prst="rect">
                <a:avLst/>
              </a:prstGeom>
            </p:spPr>
          </p:pic>
          <p:pic>
            <p:nvPicPr>
              <p:cNvPr id="183" name="Picture 182">
                <a:extLst>
                  <a:ext uri="{FF2B5EF4-FFF2-40B4-BE49-F238E27FC236}">
                    <a16:creationId xmlns:a16="http://schemas.microsoft.com/office/drawing/2014/main" id="{B83995D0-3511-4F2F-B2F1-ADE026E54C5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95346" y="3450752"/>
                <a:ext cx="780288" cy="780288"/>
              </a:xfrm>
              <a:prstGeom prst="rect">
                <a:avLst/>
              </a:prstGeom>
            </p:spPr>
          </p:pic>
          <p:pic>
            <p:nvPicPr>
              <p:cNvPr id="184" name="Picture 183">
                <a:extLst>
                  <a:ext uri="{FF2B5EF4-FFF2-40B4-BE49-F238E27FC236}">
                    <a16:creationId xmlns:a16="http://schemas.microsoft.com/office/drawing/2014/main" id="{0F5BBC26-BE9F-4F63-8F62-FEE17B6A9EB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345536" y="4180476"/>
                <a:ext cx="780288" cy="780288"/>
              </a:xfrm>
              <a:prstGeom prst="rect">
                <a:avLst/>
              </a:prstGeom>
            </p:spPr>
          </p:pic>
          <p:pic>
            <p:nvPicPr>
              <p:cNvPr id="185" name="Picture 184">
                <a:extLst>
                  <a:ext uri="{FF2B5EF4-FFF2-40B4-BE49-F238E27FC236}">
                    <a16:creationId xmlns:a16="http://schemas.microsoft.com/office/drawing/2014/main" id="{B7B99C1F-FBC0-49F8-BBDB-CBB6D0E5CDE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16824" y="4194048"/>
                <a:ext cx="780288" cy="780288"/>
              </a:xfrm>
              <a:prstGeom prst="rect">
                <a:avLst/>
              </a:prstGeom>
            </p:spPr>
          </p:pic>
          <p:pic>
            <p:nvPicPr>
              <p:cNvPr id="186" name="Picture 185">
                <a:extLst>
                  <a:ext uri="{FF2B5EF4-FFF2-40B4-BE49-F238E27FC236}">
                    <a16:creationId xmlns:a16="http://schemas.microsoft.com/office/drawing/2014/main" id="{F117787F-1A6B-4AB8-8E01-19B28B3BFC5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342632" y="3432048"/>
                <a:ext cx="780000" cy="780000"/>
              </a:xfrm>
              <a:prstGeom prst="rect">
                <a:avLst/>
              </a:prstGeom>
            </p:spPr>
          </p:pic>
          <p:pic>
            <p:nvPicPr>
              <p:cNvPr id="187" name="Picture 186">
                <a:extLst>
                  <a:ext uri="{FF2B5EF4-FFF2-40B4-BE49-F238E27FC236}">
                    <a16:creationId xmlns:a16="http://schemas.microsoft.com/office/drawing/2014/main" id="{54695606-A829-4390-8D99-934BC4ABB18F}"/>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6439" y="1886712"/>
                <a:ext cx="783335" cy="783335"/>
              </a:xfrm>
              <a:prstGeom prst="rect">
                <a:avLst/>
              </a:prstGeom>
            </p:spPr>
          </p:pic>
          <p:pic>
            <p:nvPicPr>
              <p:cNvPr id="188" name="Picture 187">
                <a:extLst>
                  <a:ext uri="{FF2B5EF4-FFF2-40B4-BE49-F238E27FC236}">
                    <a16:creationId xmlns:a16="http://schemas.microsoft.com/office/drawing/2014/main" id="{20A33249-29CC-4DB0-A523-ACA9C6DB404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77583" y="1886712"/>
                <a:ext cx="783335" cy="783335"/>
              </a:xfrm>
              <a:prstGeom prst="rect">
                <a:avLst/>
              </a:prstGeom>
            </p:spPr>
          </p:pic>
          <p:pic>
            <p:nvPicPr>
              <p:cNvPr id="189" name="Picture 188">
                <a:extLst>
                  <a:ext uri="{FF2B5EF4-FFF2-40B4-BE49-F238E27FC236}">
                    <a16:creationId xmlns:a16="http://schemas.microsoft.com/office/drawing/2014/main" id="{38048717-2C22-414B-8F12-949199BEBC18}"/>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5794248" y="2670049"/>
                <a:ext cx="783335" cy="783335"/>
              </a:xfrm>
              <a:prstGeom prst="rect">
                <a:avLst/>
              </a:prstGeom>
            </p:spPr>
          </p:pic>
          <p:pic>
            <p:nvPicPr>
              <p:cNvPr id="190" name="Picture 189">
                <a:extLst>
                  <a:ext uri="{FF2B5EF4-FFF2-40B4-BE49-F238E27FC236}">
                    <a16:creationId xmlns:a16="http://schemas.microsoft.com/office/drawing/2014/main" id="{19207E69-0E53-4477-AA86-B7811AC3875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77583" y="2670049"/>
                <a:ext cx="768097" cy="768096"/>
              </a:xfrm>
              <a:prstGeom prst="rect">
                <a:avLst/>
              </a:prstGeom>
            </p:spPr>
          </p:pic>
          <p:grpSp>
            <p:nvGrpSpPr>
              <p:cNvPr id="191" name="Group 190">
                <a:extLst>
                  <a:ext uri="{FF2B5EF4-FFF2-40B4-BE49-F238E27FC236}">
                    <a16:creationId xmlns:a16="http://schemas.microsoft.com/office/drawing/2014/main" id="{F8276AD1-4C5C-4874-86F1-E48E04C1636C}"/>
                  </a:ext>
                </a:extLst>
              </p:cNvPr>
              <p:cNvGrpSpPr/>
              <p:nvPr/>
            </p:nvGrpSpPr>
            <p:grpSpPr>
              <a:xfrm>
                <a:off x="5806440" y="1886712"/>
                <a:ext cx="3084576" cy="3084576"/>
                <a:chOff x="670560" y="1755648"/>
                <a:chExt cx="3779520" cy="3779520"/>
              </a:xfrm>
            </p:grpSpPr>
            <p:sp>
              <p:nvSpPr>
                <p:cNvPr id="192" name="Rectangle 191">
                  <a:extLst>
                    <a:ext uri="{FF2B5EF4-FFF2-40B4-BE49-F238E27FC236}">
                      <a16:creationId xmlns:a16="http://schemas.microsoft.com/office/drawing/2014/main" id="{BAAFA6CA-7AB2-43B0-BFB8-0500878B9B73}"/>
                    </a:ext>
                  </a:extLst>
                </p:cNvPr>
                <p:cNvSpPr/>
                <p:nvPr/>
              </p:nvSpPr>
              <p:spPr>
                <a:xfrm>
                  <a:off x="670560" y="1755648"/>
                  <a:ext cx="1889760" cy="18897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7B8918C1-7EAC-4180-AEBF-52D2D8A46136}"/>
                    </a:ext>
                  </a:extLst>
                </p:cNvPr>
                <p:cNvSpPr/>
                <p:nvPr/>
              </p:nvSpPr>
              <p:spPr>
                <a:xfrm>
                  <a:off x="2560320" y="1755648"/>
                  <a:ext cx="1889760" cy="18897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B130697F-4BED-4FBC-AA0F-42E380279B84}"/>
                    </a:ext>
                  </a:extLst>
                </p:cNvPr>
                <p:cNvSpPr/>
                <p:nvPr/>
              </p:nvSpPr>
              <p:spPr>
                <a:xfrm>
                  <a:off x="670560" y="3645408"/>
                  <a:ext cx="1889760" cy="18897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EE511B3E-B681-414A-8E7A-8DE7E736E800}"/>
                    </a:ext>
                  </a:extLst>
                </p:cNvPr>
                <p:cNvSpPr/>
                <p:nvPr/>
              </p:nvSpPr>
              <p:spPr>
                <a:xfrm>
                  <a:off x="2560320" y="3645408"/>
                  <a:ext cx="1889760" cy="18897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8" name="TextBox 197">
              <a:extLst>
                <a:ext uri="{FF2B5EF4-FFF2-40B4-BE49-F238E27FC236}">
                  <a16:creationId xmlns:a16="http://schemas.microsoft.com/office/drawing/2014/main" id="{6994AAC3-6E56-470F-8109-6344FF413373}"/>
                </a:ext>
              </a:extLst>
            </p:cNvPr>
            <p:cNvSpPr txBox="1"/>
            <p:nvPr/>
          </p:nvSpPr>
          <p:spPr>
            <a:xfrm>
              <a:off x="4679727" y="1213747"/>
              <a:ext cx="862301" cy="326978"/>
            </a:xfrm>
            <a:prstGeom prst="rect">
              <a:avLst/>
            </a:prstGeom>
            <a:noFill/>
          </p:spPr>
          <p:txBody>
            <a:bodyPr wrap="none" rtlCol="0">
              <a:spAutoFit/>
            </a:bodyPr>
            <a:lstStyle/>
            <a:p>
              <a:pPr algn="ctr"/>
              <a:r>
                <a:rPr lang="en-US" sz="2000" b="1" dirty="0"/>
                <a:t>Filtering</a:t>
              </a:r>
            </a:p>
          </p:txBody>
        </p:sp>
      </p:grpSp>
      <p:grpSp>
        <p:nvGrpSpPr>
          <p:cNvPr id="174" name="Group 173">
            <a:extLst>
              <a:ext uri="{FF2B5EF4-FFF2-40B4-BE49-F238E27FC236}">
                <a16:creationId xmlns:a16="http://schemas.microsoft.com/office/drawing/2014/main" id="{E7FE23AE-4A15-4308-AF23-F803F99E54A0}"/>
              </a:ext>
            </a:extLst>
          </p:cNvPr>
          <p:cNvGrpSpPr/>
          <p:nvPr/>
        </p:nvGrpSpPr>
        <p:grpSpPr>
          <a:xfrm>
            <a:off x="8423143" y="1077903"/>
            <a:ext cx="2487169" cy="2486038"/>
            <a:chOff x="5806236" y="1883118"/>
            <a:chExt cx="3092412" cy="3091006"/>
          </a:xfrm>
        </p:grpSpPr>
        <p:pic>
          <p:nvPicPr>
            <p:cNvPr id="44" name="Picture 43">
              <a:extLst>
                <a:ext uri="{FF2B5EF4-FFF2-40B4-BE49-F238E27FC236}">
                  <a16:creationId xmlns:a16="http://schemas.microsoft.com/office/drawing/2014/main" id="{35CFD8CC-B7F1-4B26-801C-4C815345FED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342633" y="3441802"/>
              <a:ext cx="749810" cy="749810"/>
            </a:xfrm>
            <a:prstGeom prst="rect">
              <a:avLst/>
            </a:prstGeom>
            <a:ln w="28575">
              <a:solidFill>
                <a:schemeClr val="tx1"/>
              </a:solidFill>
            </a:ln>
          </p:spPr>
        </p:pic>
        <p:pic>
          <p:nvPicPr>
            <p:cNvPr id="56" name="Picture 55">
              <a:extLst>
                <a:ext uri="{FF2B5EF4-FFF2-40B4-BE49-F238E27FC236}">
                  <a16:creationId xmlns:a16="http://schemas.microsoft.com/office/drawing/2014/main" id="{0EFB953F-D735-40A9-A01E-195F8717B6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49850" y="1905317"/>
              <a:ext cx="736081" cy="736081"/>
            </a:xfrm>
            <a:prstGeom prst="rect">
              <a:avLst/>
            </a:prstGeom>
            <a:ln w="28575">
              <a:solidFill>
                <a:schemeClr val="tx1"/>
              </a:solidFill>
            </a:ln>
          </p:spPr>
        </p:pic>
        <p:pic>
          <p:nvPicPr>
            <p:cNvPr id="58" name="Picture 57">
              <a:extLst>
                <a:ext uri="{FF2B5EF4-FFF2-40B4-BE49-F238E27FC236}">
                  <a16:creationId xmlns:a16="http://schemas.microsoft.com/office/drawing/2014/main" id="{440C77C1-99FA-403B-A53A-E7A4F377BFC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67849" y="2670046"/>
              <a:ext cx="743712" cy="743713"/>
            </a:xfrm>
            <a:prstGeom prst="rect">
              <a:avLst/>
            </a:prstGeom>
            <a:ln w="28575">
              <a:solidFill>
                <a:schemeClr val="tx1"/>
              </a:solidFill>
            </a:ln>
          </p:spPr>
        </p:pic>
        <p:pic>
          <p:nvPicPr>
            <p:cNvPr id="60" name="Picture 59">
              <a:extLst>
                <a:ext uri="{FF2B5EF4-FFF2-40B4-BE49-F238E27FC236}">
                  <a16:creationId xmlns:a16="http://schemas.microsoft.com/office/drawing/2014/main" id="{9AFF824E-F261-40E6-9332-004498DA16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0831" y="1921598"/>
              <a:ext cx="719794" cy="719794"/>
            </a:xfrm>
            <a:prstGeom prst="rect">
              <a:avLst/>
            </a:prstGeom>
            <a:ln w="28575">
              <a:solidFill>
                <a:schemeClr val="tx1"/>
              </a:solidFill>
            </a:ln>
          </p:spPr>
        </p:pic>
        <p:pic>
          <p:nvPicPr>
            <p:cNvPr id="62" name="Picture 61">
              <a:extLst>
                <a:ext uri="{FF2B5EF4-FFF2-40B4-BE49-F238E27FC236}">
                  <a16:creationId xmlns:a16="http://schemas.microsoft.com/office/drawing/2014/main" id="{D3153FAC-5967-4FCB-A5D2-23638C0AAC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1803" y="2675764"/>
              <a:ext cx="737996" cy="737996"/>
            </a:xfrm>
            <a:prstGeom prst="rect">
              <a:avLst/>
            </a:prstGeom>
            <a:ln w="28575">
              <a:solidFill>
                <a:schemeClr val="tx1"/>
              </a:solidFill>
            </a:ln>
          </p:spPr>
        </p:pic>
        <p:pic>
          <p:nvPicPr>
            <p:cNvPr id="46" name="Picture 45">
              <a:extLst>
                <a:ext uri="{FF2B5EF4-FFF2-40B4-BE49-F238E27FC236}">
                  <a16:creationId xmlns:a16="http://schemas.microsoft.com/office/drawing/2014/main" id="{40B97A22-5C20-4307-B69B-76B8D1A1676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822450" y="4187377"/>
              <a:ext cx="770370" cy="770370"/>
            </a:xfrm>
            <a:prstGeom prst="rect">
              <a:avLst/>
            </a:prstGeom>
            <a:ln w="28575">
              <a:solidFill>
                <a:schemeClr val="tx1"/>
              </a:solidFill>
            </a:ln>
          </p:spPr>
        </p:pic>
        <p:pic>
          <p:nvPicPr>
            <p:cNvPr id="48" name="Picture 47">
              <a:extLst>
                <a:ext uri="{FF2B5EF4-FFF2-40B4-BE49-F238E27FC236}">
                  <a16:creationId xmlns:a16="http://schemas.microsoft.com/office/drawing/2014/main" id="{CF213AF9-AFFB-4BA5-9018-6338C65891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0108" y="3434906"/>
              <a:ext cx="778997" cy="778997"/>
            </a:xfrm>
            <a:prstGeom prst="rect">
              <a:avLst/>
            </a:prstGeom>
            <a:ln w="28575">
              <a:solidFill>
                <a:schemeClr val="tx1"/>
              </a:solidFill>
            </a:ln>
          </p:spPr>
        </p:pic>
        <p:pic>
          <p:nvPicPr>
            <p:cNvPr id="50" name="Picture 49">
              <a:extLst>
                <a:ext uri="{FF2B5EF4-FFF2-40B4-BE49-F238E27FC236}">
                  <a16:creationId xmlns:a16="http://schemas.microsoft.com/office/drawing/2014/main" id="{D478DA6F-F62A-4061-8404-EE73137A19B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831419" y="3441738"/>
              <a:ext cx="732097" cy="732097"/>
            </a:xfrm>
            <a:prstGeom prst="rect">
              <a:avLst/>
            </a:prstGeom>
            <a:ln w="28575">
              <a:solidFill>
                <a:schemeClr val="tx1"/>
              </a:solidFill>
            </a:ln>
          </p:spPr>
        </p:pic>
        <p:pic>
          <p:nvPicPr>
            <p:cNvPr id="54" name="Picture 53">
              <a:extLst>
                <a:ext uri="{FF2B5EF4-FFF2-40B4-BE49-F238E27FC236}">
                  <a16:creationId xmlns:a16="http://schemas.microsoft.com/office/drawing/2014/main" id="{62871BB4-D424-4010-86A2-FAC0531C91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94235" y="4219812"/>
              <a:ext cx="738738" cy="738738"/>
            </a:xfrm>
            <a:prstGeom prst="rect">
              <a:avLst/>
            </a:prstGeom>
            <a:ln w="28575">
              <a:solidFill>
                <a:schemeClr val="tx1"/>
              </a:solidFill>
            </a:ln>
          </p:spPr>
        </p:pic>
        <p:pic>
          <p:nvPicPr>
            <p:cNvPr id="38" name="Picture 37">
              <a:extLst>
                <a:ext uri="{FF2B5EF4-FFF2-40B4-BE49-F238E27FC236}">
                  <a16:creationId xmlns:a16="http://schemas.microsoft.com/office/drawing/2014/main" id="{6E654467-1A69-43F7-98B2-0DAACE6CE13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25824" y="3449839"/>
              <a:ext cx="749810" cy="749810"/>
            </a:xfrm>
            <a:prstGeom prst="rect">
              <a:avLst/>
            </a:prstGeom>
            <a:ln w="28575">
              <a:solidFill>
                <a:schemeClr val="tx1"/>
              </a:solidFill>
            </a:ln>
          </p:spPr>
        </p:pic>
        <p:pic>
          <p:nvPicPr>
            <p:cNvPr id="40" name="Picture 39">
              <a:extLst>
                <a:ext uri="{FF2B5EF4-FFF2-40B4-BE49-F238E27FC236}">
                  <a16:creationId xmlns:a16="http://schemas.microsoft.com/office/drawing/2014/main" id="{8BDF0D4B-7AF6-4775-B488-86A182A1093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367086" y="4223574"/>
              <a:ext cx="737189" cy="737189"/>
            </a:xfrm>
            <a:prstGeom prst="rect">
              <a:avLst/>
            </a:prstGeom>
            <a:ln w="28575">
              <a:solidFill>
                <a:schemeClr val="tx1"/>
              </a:solidFill>
            </a:ln>
          </p:spPr>
        </p:pic>
        <p:pic>
          <p:nvPicPr>
            <p:cNvPr id="42" name="Picture 41">
              <a:extLst>
                <a:ext uri="{FF2B5EF4-FFF2-40B4-BE49-F238E27FC236}">
                  <a16:creationId xmlns:a16="http://schemas.microsoft.com/office/drawing/2014/main" id="{4FEB2479-7B1B-44CA-8B6F-44C06C78F63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28711" y="4219629"/>
              <a:ext cx="741134" cy="741134"/>
            </a:xfrm>
            <a:prstGeom prst="rect">
              <a:avLst/>
            </a:prstGeom>
            <a:ln w="28575">
              <a:solidFill>
                <a:schemeClr val="tx1"/>
              </a:solidFill>
            </a:ln>
          </p:spPr>
        </p:pic>
        <p:pic>
          <p:nvPicPr>
            <p:cNvPr id="28" name="Picture 27">
              <a:extLst>
                <a:ext uri="{FF2B5EF4-FFF2-40B4-BE49-F238E27FC236}">
                  <a16:creationId xmlns:a16="http://schemas.microsoft.com/office/drawing/2014/main" id="{4C596906-C0E9-4718-8E03-862F0940315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825820" y="1915718"/>
              <a:ext cx="763957" cy="754329"/>
            </a:xfrm>
            <a:prstGeom prst="rect">
              <a:avLst/>
            </a:prstGeom>
            <a:ln w="28575">
              <a:solidFill>
                <a:schemeClr val="tx1"/>
              </a:solidFill>
            </a:ln>
          </p:spPr>
        </p:pic>
        <p:pic>
          <p:nvPicPr>
            <p:cNvPr id="22" name="Picture 21">
              <a:extLst>
                <a:ext uri="{FF2B5EF4-FFF2-40B4-BE49-F238E27FC236}">
                  <a16:creationId xmlns:a16="http://schemas.microsoft.com/office/drawing/2014/main" id="{FE459E24-6553-481B-958C-E6C3C7CE4E4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588125" y="1915846"/>
              <a:ext cx="760366" cy="754202"/>
            </a:xfrm>
            <a:prstGeom prst="rect">
              <a:avLst/>
            </a:prstGeom>
            <a:ln w="28575">
              <a:solidFill>
                <a:schemeClr val="tx1"/>
              </a:solidFill>
            </a:ln>
          </p:spPr>
        </p:pic>
        <p:pic>
          <p:nvPicPr>
            <p:cNvPr id="24" name="Picture 23">
              <a:extLst>
                <a:ext uri="{FF2B5EF4-FFF2-40B4-BE49-F238E27FC236}">
                  <a16:creationId xmlns:a16="http://schemas.microsoft.com/office/drawing/2014/main" id="{058A7CF3-6120-441C-980C-022FC7D78BD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825820" y="2670048"/>
              <a:ext cx="751764" cy="732642"/>
            </a:xfrm>
            <a:prstGeom prst="rect">
              <a:avLst/>
            </a:prstGeom>
            <a:ln w="28575">
              <a:solidFill>
                <a:schemeClr val="tx1"/>
              </a:solidFill>
            </a:ln>
          </p:spPr>
        </p:pic>
        <p:pic>
          <p:nvPicPr>
            <p:cNvPr id="26" name="Picture 25">
              <a:extLst>
                <a:ext uri="{FF2B5EF4-FFF2-40B4-BE49-F238E27FC236}">
                  <a16:creationId xmlns:a16="http://schemas.microsoft.com/office/drawing/2014/main" id="{87008F16-A3B7-43A4-93CF-1F72165CDF6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577584" y="2660596"/>
              <a:ext cx="768096" cy="767316"/>
            </a:xfrm>
            <a:prstGeom prst="rect">
              <a:avLst/>
            </a:prstGeom>
            <a:ln w="28575">
              <a:solidFill>
                <a:schemeClr val="tx1"/>
              </a:solidFill>
            </a:ln>
          </p:spPr>
        </p:pic>
        <p:grpSp>
          <p:nvGrpSpPr>
            <p:cNvPr id="15" name="Group 14">
              <a:extLst>
                <a:ext uri="{FF2B5EF4-FFF2-40B4-BE49-F238E27FC236}">
                  <a16:creationId xmlns:a16="http://schemas.microsoft.com/office/drawing/2014/main" id="{FA88B32A-4ECF-4B67-B336-6B90565A2ACC}"/>
                </a:ext>
              </a:extLst>
            </p:cNvPr>
            <p:cNvGrpSpPr/>
            <p:nvPr/>
          </p:nvGrpSpPr>
          <p:grpSpPr>
            <a:xfrm>
              <a:off x="5806440" y="1886712"/>
              <a:ext cx="3084576" cy="3084576"/>
              <a:chOff x="670560" y="1755648"/>
              <a:chExt cx="3779520" cy="3779520"/>
            </a:xfrm>
          </p:grpSpPr>
          <p:sp>
            <p:nvSpPr>
              <p:cNvPr id="17" name="Rectangle 16">
                <a:extLst>
                  <a:ext uri="{FF2B5EF4-FFF2-40B4-BE49-F238E27FC236}">
                    <a16:creationId xmlns:a16="http://schemas.microsoft.com/office/drawing/2014/main" id="{99957A4C-2D0A-40AF-B919-6D89AC09B48B}"/>
                  </a:ext>
                </a:extLst>
              </p:cNvPr>
              <p:cNvSpPr/>
              <p:nvPr/>
            </p:nvSpPr>
            <p:spPr>
              <a:xfrm>
                <a:off x="670560" y="175564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244E783-45C6-4337-9B22-5F0B6E252D0A}"/>
                  </a:ext>
                </a:extLst>
              </p:cNvPr>
              <p:cNvSpPr/>
              <p:nvPr/>
            </p:nvSpPr>
            <p:spPr>
              <a:xfrm>
                <a:off x="2560320" y="175564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927C44-6594-4EBA-80A2-C030DA9ABC31}"/>
                  </a:ext>
                </a:extLst>
              </p:cNvPr>
              <p:cNvSpPr/>
              <p:nvPr/>
            </p:nvSpPr>
            <p:spPr>
              <a:xfrm>
                <a:off x="670560" y="364540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34E5DD1-BC5C-433C-958B-50578E898717}"/>
                  </a:ext>
                </a:extLst>
              </p:cNvPr>
              <p:cNvSpPr/>
              <p:nvPr/>
            </p:nvSpPr>
            <p:spPr>
              <a:xfrm>
                <a:off x="2560320" y="364540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8" name="Straight Connector 147">
              <a:extLst>
                <a:ext uri="{FF2B5EF4-FFF2-40B4-BE49-F238E27FC236}">
                  <a16:creationId xmlns:a16="http://schemas.microsoft.com/office/drawing/2014/main" id="{D5BDFCD5-FE14-462D-B038-3313777519B1}"/>
                </a:ext>
              </a:extLst>
            </p:cNvPr>
            <p:cNvCxnSpPr>
              <a:cxnSpLocks/>
            </p:cNvCxnSpPr>
            <p:nvPr/>
          </p:nvCxnSpPr>
          <p:spPr>
            <a:xfrm>
              <a:off x="6558133" y="1886712"/>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6D21652-1EF3-43EB-B432-B24ACC2F9426}"/>
                </a:ext>
              </a:extLst>
            </p:cNvPr>
            <p:cNvCxnSpPr>
              <a:cxnSpLocks/>
            </p:cNvCxnSpPr>
            <p:nvPr/>
          </p:nvCxnSpPr>
          <p:spPr>
            <a:xfrm>
              <a:off x="6181991" y="1886585"/>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E25CCCF-FD84-4AB2-A5BA-4B651A06C027}"/>
                </a:ext>
              </a:extLst>
            </p:cNvPr>
            <p:cNvCxnSpPr>
              <a:cxnSpLocks/>
            </p:cNvCxnSpPr>
            <p:nvPr/>
          </p:nvCxnSpPr>
          <p:spPr>
            <a:xfrm>
              <a:off x="6946940" y="1883499"/>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62C1E22-839B-422F-93DC-D6BDB308939E}"/>
                </a:ext>
              </a:extLst>
            </p:cNvPr>
            <p:cNvCxnSpPr>
              <a:cxnSpLocks/>
            </p:cNvCxnSpPr>
            <p:nvPr/>
          </p:nvCxnSpPr>
          <p:spPr>
            <a:xfrm>
              <a:off x="8099652" y="1886584"/>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425CD21-0AE6-496E-A7FF-6A37854563A9}"/>
                </a:ext>
              </a:extLst>
            </p:cNvPr>
            <p:cNvCxnSpPr>
              <a:cxnSpLocks/>
            </p:cNvCxnSpPr>
            <p:nvPr/>
          </p:nvCxnSpPr>
          <p:spPr>
            <a:xfrm>
              <a:off x="7724815" y="1889548"/>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6738496-7BE1-4EB7-A3A7-35FDAC086214}"/>
                </a:ext>
              </a:extLst>
            </p:cNvPr>
            <p:cNvCxnSpPr>
              <a:cxnSpLocks/>
            </p:cNvCxnSpPr>
            <p:nvPr/>
          </p:nvCxnSpPr>
          <p:spPr>
            <a:xfrm>
              <a:off x="8489318" y="1883118"/>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E5E93C0-2A55-45B2-9717-14B7EA9B5143}"/>
                </a:ext>
              </a:extLst>
            </p:cNvPr>
            <p:cNvCxnSpPr>
              <a:cxnSpLocks/>
            </p:cNvCxnSpPr>
            <p:nvPr/>
          </p:nvCxnSpPr>
          <p:spPr>
            <a:xfrm>
              <a:off x="5822013" y="2636183"/>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65E6882-E59A-4FB2-98BA-CE52192465C5}"/>
                </a:ext>
              </a:extLst>
            </p:cNvPr>
            <p:cNvCxnSpPr>
              <a:cxnSpLocks/>
            </p:cNvCxnSpPr>
            <p:nvPr/>
          </p:nvCxnSpPr>
          <p:spPr>
            <a:xfrm>
              <a:off x="5822012" y="3426331"/>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E78B1A2-390F-4C36-BC10-2802459FB14D}"/>
                </a:ext>
              </a:extLst>
            </p:cNvPr>
            <p:cNvCxnSpPr>
              <a:cxnSpLocks/>
            </p:cNvCxnSpPr>
            <p:nvPr/>
          </p:nvCxnSpPr>
          <p:spPr>
            <a:xfrm>
              <a:off x="5806236" y="4199157"/>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66FEEFF-4F26-4139-AAB1-F3C355A2F015}"/>
                </a:ext>
              </a:extLst>
            </p:cNvPr>
            <p:cNvCxnSpPr>
              <a:cxnSpLocks/>
            </p:cNvCxnSpPr>
            <p:nvPr/>
          </p:nvCxnSpPr>
          <p:spPr>
            <a:xfrm>
              <a:off x="5814072" y="3829556"/>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3E5D8DA-3C91-4395-A4D6-DCCA65885BE0}"/>
                </a:ext>
              </a:extLst>
            </p:cNvPr>
            <p:cNvCxnSpPr>
              <a:cxnSpLocks/>
            </p:cNvCxnSpPr>
            <p:nvPr/>
          </p:nvCxnSpPr>
          <p:spPr>
            <a:xfrm>
              <a:off x="5821858" y="4572506"/>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EB05BD9-6F53-457B-AAF3-D1A64E724BA5}"/>
                </a:ext>
              </a:extLst>
            </p:cNvPr>
            <p:cNvCxnSpPr>
              <a:cxnSpLocks/>
            </p:cNvCxnSpPr>
            <p:nvPr/>
          </p:nvCxnSpPr>
          <p:spPr>
            <a:xfrm>
              <a:off x="5821858" y="3026281"/>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65AAC6F-1CEA-4C4E-B96E-A6EE2ADA1441}"/>
                </a:ext>
              </a:extLst>
            </p:cNvPr>
            <p:cNvCxnSpPr>
              <a:cxnSpLocks/>
            </p:cNvCxnSpPr>
            <p:nvPr/>
          </p:nvCxnSpPr>
          <p:spPr>
            <a:xfrm>
              <a:off x="5821858" y="2276981"/>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B4B6C6E-2C8E-4890-B6E3-EA68041AFAD8}"/>
                </a:ext>
              </a:extLst>
            </p:cNvPr>
            <p:cNvCxnSpPr>
              <a:cxnSpLocks/>
            </p:cNvCxnSpPr>
            <p:nvPr/>
          </p:nvCxnSpPr>
          <p:spPr>
            <a:xfrm>
              <a:off x="7358393" y="1883499"/>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5507B838-03AE-4D21-B9F2-2A547F19B363}"/>
                </a:ext>
              </a:extLst>
            </p:cNvPr>
            <p:cNvSpPr/>
            <p:nvPr/>
          </p:nvSpPr>
          <p:spPr>
            <a:xfrm>
              <a:off x="5814072" y="1886712"/>
              <a:ext cx="1542288" cy="15422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40A8FCBE-37F2-474B-B5CB-CA2E5D5AF882}"/>
                </a:ext>
              </a:extLst>
            </p:cNvPr>
            <p:cNvSpPr/>
            <p:nvPr/>
          </p:nvSpPr>
          <p:spPr>
            <a:xfrm>
              <a:off x="7356360" y="1886712"/>
              <a:ext cx="1542288" cy="15422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4D4C4111-2128-4EF8-BD12-BC4C887DDC6C}"/>
                </a:ext>
              </a:extLst>
            </p:cNvPr>
            <p:cNvSpPr/>
            <p:nvPr/>
          </p:nvSpPr>
          <p:spPr>
            <a:xfrm>
              <a:off x="5814072" y="3429000"/>
              <a:ext cx="1542288" cy="15422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8A06D246-D0DA-417D-B0C0-25E55533465E}"/>
                </a:ext>
              </a:extLst>
            </p:cNvPr>
            <p:cNvSpPr/>
            <p:nvPr/>
          </p:nvSpPr>
          <p:spPr>
            <a:xfrm>
              <a:off x="7356360" y="3429000"/>
              <a:ext cx="1542288" cy="15422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TextBox 198">
            <a:extLst>
              <a:ext uri="{FF2B5EF4-FFF2-40B4-BE49-F238E27FC236}">
                <a16:creationId xmlns:a16="http://schemas.microsoft.com/office/drawing/2014/main" id="{9EB4991C-C636-4099-870A-1ADE9EE86EB6}"/>
              </a:ext>
            </a:extLst>
          </p:cNvPr>
          <p:cNvSpPr txBox="1"/>
          <p:nvPr/>
        </p:nvSpPr>
        <p:spPr>
          <a:xfrm>
            <a:off x="8200452" y="555834"/>
            <a:ext cx="2947138" cy="400110"/>
          </a:xfrm>
          <a:prstGeom prst="rect">
            <a:avLst/>
          </a:prstGeom>
          <a:noFill/>
        </p:spPr>
        <p:txBody>
          <a:bodyPr wrap="square" rtlCol="0">
            <a:spAutoFit/>
          </a:bodyPr>
          <a:lstStyle/>
          <a:p>
            <a:pPr algn="ctr"/>
            <a:r>
              <a:rPr lang="en-US" sz="2000" b="1" dirty="0"/>
              <a:t>Blocking</a:t>
            </a:r>
            <a:r>
              <a:rPr lang="en-US" sz="2000" dirty="0"/>
              <a:t> and </a:t>
            </a:r>
            <a:r>
              <a:rPr lang="en-US" sz="2000" b="1" dirty="0"/>
              <a:t>compression</a:t>
            </a:r>
          </a:p>
        </p:txBody>
      </p:sp>
      <p:sp>
        <p:nvSpPr>
          <p:cNvPr id="258" name="Rectangle 257">
            <a:extLst>
              <a:ext uri="{FF2B5EF4-FFF2-40B4-BE49-F238E27FC236}">
                <a16:creationId xmlns:a16="http://schemas.microsoft.com/office/drawing/2014/main" id="{DA6EF80E-DD8F-4477-BDAA-B8C552CE9094}"/>
              </a:ext>
            </a:extLst>
          </p:cNvPr>
          <p:cNvSpPr>
            <a:spLocks noChangeAspect="1"/>
          </p:cNvSpPr>
          <p:nvPr/>
        </p:nvSpPr>
        <p:spPr>
          <a:xfrm>
            <a:off x="8453810" y="1113263"/>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9" name="Rectangle 258">
            <a:extLst>
              <a:ext uri="{FF2B5EF4-FFF2-40B4-BE49-F238E27FC236}">
                <a16:creationId xmlns:a16="http://schemas.microsoft.com/office/drawing/2014/main" id="{864F13DA-98F4-4EF5-A4A3-257A65742035}"/>
              </a:ext>
            </a:extLst>
          </p:cNvPr>
          <p:cNvSpPr>
            <a:spLocks noChangeAspect="1"/>
          </p:cNvSpPr>
          <p:nvPr/>
        </p:nvSpPr>
        <p:spPr>
          <a:xfrm>
            <a:off x="8449921" y="1716839"/>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0" name="Rectangle 259">
            <a:extLst>
              <a:ext uri="{FF2B5EF4-FFF2-40B4-BE49-F238E27FC236}">
                <a16:creationId xmlns:a16="http://schemas.microsoft.com/office/drawing/2014/main" id="{3FF64041-7982-4EEC-A5AB-A0D36B0C21F4}"/>
              </a:ext>
            </a:extLst>
          </p:cNvPr>
          <p:cNvSpPr>
            <a:spLocks noChangeAspect="1"/>
          </p:cNvSpPr>
          <p:nvPr/>
        </p:nvSpPr>
        <p:spPr>
          <a:xfrm>
            <a:off x="9053273" y="1108852"/>
            <a:ext cx="272148"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1" name="Rectangle 260">
            <a:extLst>
              <a:ext uri="{FF2B5EF4-FFF2-40B4-BE49-F238E27FC236}">
                <a16:creationId xmlns:a16="http://schemas.microsoft.com/office/drawing/2014/main" id="{D54ACBB4-FEB6-4439-9771-A59F0B6DE293}"/>
              </a:ext>
            </a:extLst>
          </p:cNvPr>
          <p:cNvSpPr>
            <a:spLocks noChangeAspect="1"/>
          </p:cNvSpPr>
          <p:nvPr/>
        </p:nvSpPr>
        <p:spPr>
          <a:xfrm>
            <a:off x="9053389" y="1705551"/>
            <a:ext cx="272148"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16" name="TextBox 215">
            <a:extLst>
              <a:ext uri="{FF2B5EF4-FFF2-40B4-BE49-F238E27FC236}">
                <a16:creationId xmlns:a16="http://schemas.microsoft.com/office/drawing/2014/main" id="{51C5B9B2-EEDA-4121-86DB-DE8137B3D257}"/>
              </a:ext>
            </a:extLst>
          </p:cNvPr>
          <p:cNvSpPr txBox="1"/>
          <p:nvPr/>
        </p:nvSpPr>
        <p:spPr>
          <a:xfrm>
            <a:off x="4512586" y="3572688"/>
            <a:ext cx="2692019" cy="400110"/>
          </a:xfrm>
          <a:prstGeom prst="rect">
            <a:avLst/>
          </a:prstGeom>
          <a:noFill/>
        </p:spPr>
        <p:txBody>
          <a:bodyPr wrap="none" rtlCol="0">
            <a:spAutoFit/>
          </a:bodyPr>
          <a:lstStyle/>
          <a:p>
            <a:pPr algn="ctr"/>
            <a:r>
              <a:rPr lang="en-US" sz="2000" dirty="0"/>
              <a:t>Linear B-spline wavelets</a:t>
            </a:r>
          </a:p>
        </p:txBody>
      </p:sp>
      <p:sp>
        <p:nvSpPr>
          <p:cNvPr id="217" name="TextBox 216">
            <a:extLst>
              <a:ext uri="{FF2B5EF4-FFF2-40B4-BE49-F238E27FC236}">
                <a16:creationId xmlns:a16="http://schemas.microsoft.com/office/drawing/2014/main" id="{7576486E-ECED-4C74-9873-04FC64D32E82}"/>
              </a:ext>
            </a:extLst>
          </p:cNvPr>
          <p:cNvSpPr txBox="1"/>
          <p:nvPr/>
        </p:nvSpPr>
        <p:spPr>
          <a:xfrm>
            <a:off x="9416850" y="3576566"/>
            <a:ext cx="516488" cy="369332"/>
          </a:xfrm>
          <a:prstGeom prst="rect">
            <a:avLst/>
          </a:prstGeom>
          <a:noFill/>
        </p:spPr>
        <p:txBody>
          <a:bodyPr wrap="none" rtlCol="0">
            <a:spAutoFit/>
          </a:bodyPr>
          <a:lstStyle/>
          <a:p>
            <a:r>
              <a:rPr lang="en-US" dirty="0"/>
              <a:t>ZFP</a:t>
            </a:r>
          </a:p>
        </p:txBody>
      </p:sp>
      <p:sp>
        <p:nvSpPr>
          <p:cNvPr id="219" name="Rectangle 218">
            <a:extLst>
              <a:ext uri="{FF2B5EF4-FFF2-40B4-BE49-F238E27FC236}">
                <a16:creationId xmlns:a16="http://schemas.microsoft.com/office/drawing/2014/main" id="{84F18DEC-080B-402F-A6D5-C1FAFF16E645}"/>
              </a:ext>
            </a:extLst>
          </p:cNvPr>
          <p:cNvSpPr>
            <a:spLocks noChangeAspect="1"/>
          </p:cNvSpPr>
          <p:nvPr/>
        </p:nvSpPr>
        <p:spPr>
          <a:xfrm>
            <a:off x="8748862" y="1122371"/>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0" name="Rectangle 219">
            <a:extLst>
              <a:ext uri="{FF2B5EF4-FFF2-40B4-BE49-F238E27FC236}">
                <a16:creationId xmlns:a16="http://schemas.microsoft.com/office/drawing/2014/main" id="{2CC9FCBA-1D19-4D6E-8C4A-BEFF7DF934A2}"/>
              </a:ext>
            </a:extLst>
          </p:cNvPr>
          <p:cNvSpPr>
            <a:spLocks noChangeAspect="1"/>
          </p:cNvSpPr>
          <p:nvPr/>
        </p:nvSpPr>
        <p:spPr>
          <a:xfrm>
            <a:off x="8799403" y="1076232"/>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2" name="Rectangle 221">
            <a:extLst>
              <a:ext uri="{FF2B5EF4-FFF2-40B4-BE49-F238E27FC236}">
                <a16:creationId xmlns:a16="http://schemas.microsoft.com/office/drawing/2014/main" id="{F0212556-5BA3-45FE-9BC5-54F0F229FB36}"/>
              </a:ext>
            </a:extLst>
          </p:cNvPr>
          <p:cNvSpPr>
            <a:spLocks noChangeAspect="1"/>
          </p:cNvSpPr>
          <p:nvPr/>
        </p:nvSpPr>
        <p:spPr>
          <a:xfrm>
            <a:off x="8454100" y="1414565"/>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4" name="Rectangle 223">
            <a:extLst>
              <a:ext uri="{FF2B5EF4-FFF2-40B4-BE49-F238E27FC236}">
                <a16:creationId xmlns:a16="http://schemas.microsoft.com/office/drawing/2014/main" id="{2CF84004-6CA9-4CF3-9828-6C7C4AFADC78}"/>
              </a:ext>
            </a:extLst>
          </p:cNvPr>
          <p:cNvSpPr>
            <a:spLocks noChangeAspect="1"/>
          </p:cNvSpPr>
          <p:nvPr/>
        </p:nvSpPr>
        <p:spPr>
          <a:xfrm>
            <a:off x="8752399" y="1410543"/>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9" name="Rectangle 228">
            <a:extLst>
              <a:ext uri="{FF2B5EF4-FFF2-40B4-BE49-F238E27FC236}">
                <a16:creationId xmlns:a16="http://schemas.microsoft.com/office/drawing/2014/main" id="{78AD0219-7474-4845-ADF9-77A3D9A9A685}"/>
              </a:ext>
            </a:extLst>
          </p:cNvPr>
          <p:cNvSpPr>
            <a:spLocks noChangeAspect="1"/>
          </p:cNvSpPr>
          <p:nvPr/>
        </p:nvSpPr>
        <p:spPr>
          <a:xfrm>
            <a:off x="8749032" y="1717162"/>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7" name="Rectangle 226">
            <a:extLst>
              <a:ext uri="{FF2B5EF4-FFF2-40B4-BE49-F238E27FC236}">
                <a16:creationId xmlns:a16="http://schemas.microsoft.com/office/drawing/2014/main" id="{06316D35-6E44-4B30-B31B-12299F67530F}"/>
              </a:ext>
            </a:extLst>
          </p:cNvPr>
          <p:cNvSpPr>
            <a:spLocks noChangeAspect="1"/>
          </p:cNvSpPr>
          <p:nvPr/>
        </p:nvSpPr>
        <p:spPr>
          <a:xfrm>
            <a:off x="8449714" y="2028453"/>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0" name="Rectangle 229">
            <a:extLst>
              <a:ext uri="{FF2B5EF4-FFF2-40B4-BE49-F238E27FC236}">
                <a16:creationId xmlns:a16="http://schemas.microsoft.com/office/drawing/2014/main" id="{7014986A-0656-4E42-8514-6119D8D5EF22}"/>
              </a:ext>
            </a:extLst>
          </p:cNvPr>
          <p:cNvSpPr>
            <a:spLocks noChangeAspect="1"/>
          </p:cNvSpPr>
          <p:nvPr/>
        </p:nvSpPr>
        <p:spPr>
          <a:xfrm>
            <a:off x="8802101" y="1688162"/>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1" name="Rectangle 230">
            <a:extLst>
              <a:ext uri="{FF2B5EF4-FFF2-40B4-BE49-F238E27FC236}">
                <a16:creationId xmlns:a16="http://schemas.microsoft.com/office/drawing/2014/main" id="{902AC4A9-BF2A-478F-9CE6-C8920D6A7B4A}"/>
              </a:ext>
            </a:extLst>
          </p:cNvPr>
          <p:cNvSpPr>
            <a:spLocks noChangeAspect="1"/>
          </p:cNvSpPr>
          <p:nvPr/>
        </p:nvSpPr>
        <p:spPr>
          <a:xfrm>
            <a:off x="8751024" y="2028113"/>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99" name="Rectangle 98">
            <a:extLst>
              <a:ext uri="{FF2B5EF4-FFF2-40B4-BE49-F238E27FC236}">
                <a16:creationId xmlns:a16="http://schemas.microsoft.com/office/drawing/2014/main" id="{45AF1C0F-0C63-4C38-A617-796972848912}"/>
              </a:ext>
            </a:extLst>
          </p:cNvPr>
          <p:cNvSpPr>
            <a:spLocks noChangeAspect="1"/>
          </p:cNvSpPr>
          <p:nvPr/>
        </p:nvSpPr>
        <p:spPr>
          <a:xfrm>
            <a:off x="8502795" y="1687839"/>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8" name="Rectangle 227">
            <a:extLst>
              <a:ext uri="{FF2B5EF4-FFF2-40B4-BE49-F238E27FC236}">
                <a16:creationId xmlns:a16="http://schemas.microsoft.com/office/drawing/2014/main" id="{FE846A52-746A-4E5A-B820-C624A4FB1DD7}"/>
              </a:ext>
            </a:extLst>
          </p:cNvPr>
          <p:cNvSpPr>
            <a:spLocks noChangeAspect="1"/>
          </p:cNvSpPr>
          <p:nvPr/>
        </p:nvSpPr>
        <p:spPr>
          <a:xfrm>
            <a:off x="8500012" y="2004605"/>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97" name="Rectangle 96">
            <a:extLst>
              <a:ext uri="{FF2B5EF4-FFF2-40B4-BE49-F238E27FC236}">
                <a16:creationId xmlns:a16="http://schemas.microsoft.com/office/drawing/2014/main" id="{69169142-47ED-4454-BADC-1F8A018E3C2B}"/>
              </a:ext>
            </a:extLst>
          </p:cNvPr>
          <p:cNvSpPr>
            <a:spLocks noChangeAspect="1"/>
          </p:cNvSpPr>
          <p:nvPr/>
        </p:nvSpPr>
        <p:spPr>
          <a:xfrm>
            <a:off x="8499035" y="1077428"/>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3" name="Rectangle 222">
            <a:extLst>
              <a:ext uri="{FF2B5EF4-FFF2-40B4-BE49-F238E27FC236}">
                <a16:creationId xmlns:a16="http://schemas.microsoft.com/office/drawing/2014/main" id="{7E95C805-0902-4B42-BBA0-91F9F9DDD3B0}"/>
              </a:ext>
            </a:extLst>
          </p:cNvPr>
          <p:cNvSpPr>
            <a:spLocks noChangeAspect="1"/>
          </p:cNvSpPr>
          <p:nvPr/>
        </p:nvSpPr>
        <p:spPr>
          <a:xfrm>
            <a:off x="8502065" y="1368426"/>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3" name="Rectangle 232">
            <a:extLst>
              <a:ext uri="{FF2B5EF4-FFF2-40B4-BE49-F238E27FC236}">
                <a16:creationId xmlns:a16="http://schemas.microsoft.com/office/drawing/2014/main" id="{45008A1D-A915-41FC-BBB7-92299CCF7735}"/>
              </a:ext>
            </a:extLst>
          </p:cNvPr>
          <p:cNvSpPr>
            <a:spLocks noChangeAspect="1"/>
          </p:cNvSpPr>
          <p:nvPr/>
        </p:nvSpPr>
        <p:spPr>
          <a:xfrm>
            <a:off x="9064249" y="1400094"/>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6" name="Rectangle 225">
            <a:extLst>
              <a:ext uri="{FF2B5EF4-FFF2-40B4-BE49-F238E27FC236}">
                <a16:creationId xmlns:a16="http://schemas.microsoft.com/office/drawing/2014/main" id="{24BB2393-A748-411F-91EF-1AAF1EFE247F}"/>
              </a:ext>
            </a:extLst>
          </p:cNvPr>
          <p:cNvSpPr>
            <a:spLocks noChangeAspect="1"/>
          </p:cNvSpPr>
          <p:nvPr/>
        </p:nvSpPr>
        <p:spPr>
          <a:xfrm>
            <a:off x="8802940" y="1366980"/>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5" name="Rectangle 234">
            <a:extLst>
              <a:ext uri="{FF2B5EF4-FFF2-40B4-BE49-F238E27FC236}">
                <a16:creationId xmlns:a16="http://schemas.microsoft.com/office/drawing/2014/main" id="{F7971840-6418-4445-A011-9AD804F35952}"/>
              </a:ext>
            </a:extLst>
          </p:cNvPr>
          <p:cNvSpPr>
            <a:spLocks noChangeAspect="1"/>
          </p:cNvSpPr>
          <p:nvPr/>
        </p:nvSpPr>
        <p:spPr>
          <a:xfrm>
            <a:off x="9052716" y="2028807"/>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2" name="Rectangle 231">
            <a:extLst>
              <a:ext uri="{FF2B5EF4-FFF2-40B4-BE49-F238E27FC236}">
                <a16:creationId xmlns:a16="http://schemas.microsoft.com/office/drawing/2014/main" id="{4A643F36-D9BA-4CA9-B1F9-E36889187269}"/>
              </a:ext>
            </a:extLst>
          </p:cNvPr>
          <p:cNvSpPr>
            <a:spLocks noChangeAspect="1"/>
          </p:cNvSpPr>
          <p:nvPr/>
        </p:nvSpPr>
        <p:spPr>
          <a:xfrm>
            <a:off x="8799332" y="2004265"/>
            <a:ext cx="257576"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7" name="Rectangle 236">
            <a:extLst>
              <a:ext uri="{FF2B5EF4-FFF2-40B4-BE49-F238E27FC236}">
                <a16:creationId xmlns:a16="http://schemas.microsoft.com/office/drawing/2014/main" id="{FDDE934F-FB6E-4E7A-B086-FF24A12DBC21}"/>
              </a:ext>
            </a:extLst>
          </p:cNvPr>
          <p:cNvSpPr>
            <a:spLocks noChangeAspect="1"/>
          </p:cNvSpPr>
          <p:nvPr/>
        </p:nvSpPr>
        <p:spPr>
          <a:xfrm>
            <a:off x="9365177" y="1114049"/>
            <a:ext cx="272148"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8" name="Rectangle 237">
            <a:extLst>
              <a:ext uri="{FF2B5EF4-FFF2-40B4-BE49-F238E27FC236}">
                <a16:creationId xmlns:a16="http://schemas.microsoft.com/office/drawing/2014/main" id="{DCFCB177-6556-4FD0-B0E2-B32D7708BD71}"/>
              </a:ext>
            </a:extLst>
          </p:cNvPr>
          <p:cNvSpPr>
            <a:spLocks noChangeAspect="1"/>
          </p:cNvSpPr>
          <p:nvPr/>
        </p:nvSpPr>
        <p:spPr>
          <a:xfrm>
            <a:off x="9420148" y="1076378"/>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98" name="Rectangle 97">
            <a:extLst>
              <a:ext uri="{FF2B5EF4-FFF2-40B4-BE49-F238E27FC236}">
                <a16:creationId xmlns:a16="http://schemas.microsoft.com/office/drawing/2014/main" id="{BEA73A16-80B8-47CD-842F-E382B45FBE37}"/>
              </a:ext>
            </a:extLst>
          </p:cNvPr>
          <p:cNvSpPr>
            <a:spLocks noChangeAspect="1"/>
          </p:cNvSpPr>
          <p:nvPr/>
        </p:nvSpPr>
        <p:spPr>
          <a:xfrm>
            <a:off x="9108244" y="1074712"/>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9" name="Rectangle 238">
            <a:extLst>
              <a:ext uri="{FF2B5EF4-FFF2-40B4-BE49-F238E27FC236}">
                <a16:creationId xmlns:a16="http://schemas.microsoft.com/office/drawing/2014/main" id="{ACC8E79D-44A7-4075-A86C-1494D850ABF5}"/>
              </a:ext>
            </a:extLst>
          </p:cNvPr>
          <p:cNvSpPr>
            <a:spLocks noChangeAspect="1"/>
          </p:cNvSpPr>
          <p:nvPr/>
        </p:nvSpPr>
        <p:spPr>
          <a:xfrm>
            <a:off x="9365040" y="1397082"/>
            <a:ext cx="271419"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0" name="Rectangle 239">
            <a:extLst>
              <a:ext uri="{FF2B5EF4-FFF2-40B4-BE49-F238E27FC236}">
                <a16:creationId xmlns:a16="http://schemas.microsoft.com/office/drawing/2014/main" id="{7E9269FA-8D42-463A-8552-4D42F4A16EC8}"/>
              </a:ext>
            </a:extLst>
          </p:cNvPr>
          <p:cNvSpPr>
            <a:spLocks noChangeAspect="1"/>
          </p:cNvSpPr>
          <p:nvPr/>
        </p:nvSpPr>
        <p:spPr>
          <a:xfrm>
            <a:off x="9422233" y="1360354"/>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4" name="Rectangle 233">
            <a:extLst>
              <a:ext uri="{FF2B5EF4-FFF2-40B4-BE49-F238E27FC236}">
                <a16:creationId xmlns:a16="http://schemas.microsoft.com/office/drawing/2014/main" id="{3402B26F-D43C-4D47-A5E8-4C3E080A7EC8}"/>
              </a:ext>
            </a:extLst>
          </p:cNvPr>
          <p:cNvSpPr>
            <a:spLocks noChangeAspect="1"/>
          </p:cNvSpPr>
          <p:nvPr/>
        </p:nvSpPr>
        <p:spPr>
          <a:xfrm>
            <a:off x="9107599" y="1363366"/>
            <a:ext cx="259820"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1" name="Rectangle 240">
            <a:extLst>
              <a:ext uri="{FF2B5EF4-FFF2-40B4-BE49-F238E27FC236}">
                <a16:creationId xmlns:a16="http://schemas.microsoft.com/office/drawing/2014/main" id="{686E7D95-2F1F-41CD-B1D3-2F5AFBFEC3C3}"/>
              </a:ext>
            </a:extLst>
          </p:cNvPr>
          <p:cNvSpPr>
            <a:spLocks noChangeAspect="1"/>
          </p:cNvSpPr>
          <p:nvPr/>
        </p:nvSpPr>
        <p:spPr>
          <a:xfrm>
            <a:off x="9365509" y="1708139"/>
            <a:ext cx="272148"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2" name="Rectangle 241">
            <a:extLst>
              <a:ext uri="{FF2B5EF4-FFF2-40B4-BE49-F238E27FC236}">
                <a16:creationId xmlns:a16="http://schemas.microsoft.com/office/drawing/2014/main" id="{94CF1529-C33E-4E20-8A3B-66FD1704FCCE}"/>
              </a:ext>
            </a:extLst>
          </p:cNvPr>
          <p:cNvSpPr>
            <a:spLocks noChangeAspect="1"/>
          </p:cNvSpPr>
          <p:nvPr/>
        </p:nvSpPr>
        <p:spPr>
          <a:xfrm>
            <a:off x="9417737" y="1688977"/>
            <a:ext cx="265282"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00" name="Rectangle 99">
            <a:extLst>
              <a:ext uri="{FF2B5EF4-FFF2-40B4-BE49-F238E27FC236}">
                <a16:creationId xmlns:a16="http://schemas.microsoft.com/office/drawing/2014/main" id="{CBD440E7-81F9-436F-BBAC-D16C97E4240D}"/>
              </a:ext>
            </a:extLst>
          </p:cNvPr>
          <p:cNvSpPr>
            <a:spLocks noChangeAspect="1"/>
          </p:cNvSpPr>
          <p:nvPr/>
        </p:nvSpPr>
        <p:spPr>
          <a:xfrm>
            <a:off x="9105617" y="1686389"/>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3" name="Rectangle 242">
            <a:extLst>
              <a:ext uri="{FF2B5EF4-FFF2-40B4-BE49-F238E27FC236}">
                <a16:creationId xmlns:a16="http://schemas.microsoft.com/office/drawing/2014/main" id="{021482DE-9ECE-4A99-B152-0BD213E4FB24}"/>
              </a:ext>
            </a:extLst>
          </p:cNvPr>
          <p:cNvSpPr>
            <a:spLocks noChangeAspect="1"/>
          </p:cNvSpPr>
          <p:nvPr/>
        </p:nvSpPr>
        <p:spPr>
          <a:xfrm>
            <a:off x="9367772" y="2029636"/>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4" name="Rectangle 243">
            <a:extLst>
              <a:ext uri="{FF2B5EF4-FFF2-40B4-BE49-F238E27FC236}">
                <a16:creationId xmlns:a16="http://schemas.microsoft.com/office/drawing/2014/main" id="{71CBF5C1-1594-4AA4-B7F2-142CDAD1C39D}"/>
              </a:ext>
            </a:extLst>
          </p:cNvPr>
          <p:cNvSpPr>
            <a:spLocks noChangeAspect="1"/>
          </p:cNvSpPr>
          <p:nvPr/>
        </p:nvSpPr>
        <p:spPr>
          <a:xfrm>
            <a:off x="9416469" y="2003212"/>
            <a:ext cx="26232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6" name="Rectangle 235">
            <a:extLst>
              <a:ext uri="{FF2B5EF4-FFF2-40B4-BE49-F238E27FC236}">
                <a16:creationId xmlns:a16="http://schemas.microsoft.com/office/drawing/2014/main" id="{57813405-4907-433C-8C2E-0D66CFB5C8A8}"/>
              </a:ext>
            </a:extLst>
          </p:cNvPr>
          <p:cNvSpPr>
            <a:spLocks noChangeAspect="1"/>
          </p:cNvSpPr>
          <p:nvPr/>
        </p:nvSpPr>
        <p:spPr>
          <a:xfrm>
            <a:off x="9101413" y="2002383"/>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nvGrpSpPr>
          <p:cNvPr id="247" name="Group 246">
            <a:extLst>
              <a:ext uri="{FF2B5EF4-FFF2-40B4-BE49-F238E27FC236}">
                <a16:creationId xmlns:a16="http://schemas.microsoft.com/office/drawing/2014/main" id="{8BB59B1B-399F-4B73-9D4A-3126661277E6}"/>
              </a:ext>
            </a:extLst>
          </p:cNvPr>
          <p:cNvGrpSpPr>
            <a:grpSpLocks/>
          </p:cNvGrpSpPr>
          <p:nvPr/>
        </p:nvGrpSpPr>
        <p:grpSpPr bwMode="auto">
          <a:xfrm>
            <a:off x="10380150" y="6367328"/>
            <a:ext cx="1644650" cy="322263"/>
            <a:chOff x="838538" y="7679834"/>
            <a:chExt cx="1644976" cy="322262"/>
          </a:xfrm>
        </p:grpSpPr>
        <p:sp>
          <p:nvSpPr>
            <p:cNvPr id="248" name="Freeform 4">
              <a:extLst>
                <a:ext uri="{FF2B5EF4-FFF2-40B4-BE49-F238E27FC236}">
                  <a16:creationId xmlns:a16="http://schemas.microsoft.com/office/drawing/2014/main" id="{DE55B148-AEBD-4D70-B4B9-08F4E0A984D4}"/>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49" name="Freeform 5">
              <a:extLst>
                <a:ext uri="{FF2B5EF4-FFF2-40B4-BE49-F238E27FC236}">
                  <a16:creationId xmlns:a16="http://schemas.microsoft.com/office/drawing/2014/main" id="{8F0DA584-6303-4251-BC69-E7471744FF50}"/>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50" name="Freeform 6">
              <a:extLst>
                <a:ext uri="{FF2B5EF4-FFF2-40B4-BE49-F238E27FC236}">
                  <a16:creationId xmlns:a16="http://schemas.microsoft.com/office/drawing/2014/main" id="{33E86FA2-69E9-4C94-B4B7-F3ED3212FBD1}"/>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51" name="Freeform 7">
              <a:extLst>
                <a:ext uri="{FF2B5EF4-FFF2-40B4-BE49-F238E27FC236}">
                  <a16:creationId xmlns:a16="http://schemas.microsoft.com/office/drawing/2014/main" id="{39E6EBD6-DA15-458B-B664-DF83EADCDE33}"/>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52" name="Freeform 8">
              <a:extLst>
                <a:ext uri="{FF2B5EF4-FFF2-40B4-BE49-F238E27FC236}">
                  <a16:creationId xmlns:a16="http://schemas.microsoft.com/office/drawing/2014/main" id="{7EDD5BD6-E29C-4EB3-9811-32E2745E6EF7}"/>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53" name="Freeform 11">
              <a:extLst>
                <a:ext uri="{FF2B5EF4-FFF2-40B4-BE49-F238E27FC236}">
                  <a16:creationId xmlns:a16="http://schemas.microsoft.com/office/drawing/2014/main" id="{520A2B91-C20A-4DBF-9996-95CF6B77CF7E}"/>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54" name="Freeform 12">
              <a:extLst>
                <a:ext uri="{FF2B5EF4-FFF2-40B4-BE49-F238E27FC236}">
                  <a16:creationId xmlns:a16="http://schemas.microsoft.com/office/drawing/2014/main" id="{3C93158C-043D-4AAB-B988-55A3D81DCFA3}"/>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55" name="Freeform 13">
              <a:extLst>
                <a:ext uri="{FF2B5EF4-FFF2-40B4-BE49-F238E27FC236}">
                  <a16:creationId xmlns:a16="http://schemas.microsoft.com/office/drawing/2014/main" id="{8DB6B69B-2F21-4C4C-AB3C-AA2A8AB96F42}"/>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56" name="Freeform 14">
              <a:extLst>
                <a:ext uri="{FF2B5EF4-FFF2-40B4-BE49-F238E27FC236}">
                  <a16:creationId xmlns:a16="http://schemas.microsoft.com/office/drawing/2014/main" id="{B718B717-286D-44D0-BACC-DFE587734233}"/>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57" name="Freeform 15">
              <a:extLst>
                <a:ext uri="{FF2B5EF4-FFF2-40B4-BE49-F238E27FC236}">
                  <a16:creationId xmlns:a16="http://schemas.microsoft.com/office/drawing/2014/main" id="{869888A1-B3D2-43A6-B409-EE29ABCC6385}"/>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64" name="Freeform 16">
              <a:extLst>
                <a:ext uri="{FF2B5EF4-FFF2-40B4-BE49-F238E27FC236}">
                  <a16:creationId xmlns:a16="http://schemas.microsoft.com/office/drawing/2014/main" id="{CF9E52C1-2DC2-41FD-94E7-89167A2D9611}"/>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65" name="Freeform 7">
              <a:extLst>
                <a:ext uri="{FF2B5EF4-FFF2-40B4-BE49-F238E27FC236}">
                  <a16:creationId xmlns:a16="http://schemas.microsoft.com/office/drawing/2014/main" id="{B446A764-E55A-47FE-85F6-D3B4CF7BDBAF}"/>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74" name="Freeform 8">
              <a:extLst>
                <a:ext uri="{FF2B5EF4-FFF2-40B4-BE49-F238E27FC236}">
                  <a16:creationId xmlns:a16="http://schemas.microsoft.com/office/drawing/2014/main" id="{42F22B5E-637C-4495-B635-F6785D1E62F4}"/>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275" name="Right Triangle 274">
            <a:extLst>
              <a:ext uri="{FF2B5EF4-FFF2-40B4-BE49-F238E27FC236}">
                <a16:creationId xmlns:a16="http://schemas.microsoft.com/office/drawing/2014/main" id="{BED9AFDD-2BA2-4B03-A9C1-14C11C4CA48C}"/>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extBox 275">
            <a:extLst>
              <a:ext uri="{FF2B5EF4-FFF2-40B4-BE49-F238E27FC236}">
                <a16:creationId xmlns:a16="http://schemas.microsoft.com/office/drawing/2014/main" id="{4867AD20-52F1-4EA5-9DD5-846D8452C246}"/>
              </a:ext>
            </a:extLst>
          </p:cNvPr>
          <p:cNvSpPr txBox="1"/>
          <p:nvPr/>
        </p:nvSpPr>
        <p:spPr>
          <a:xfrm>
            <a:off x="-14159" y="6430828"/>
            <a:ext cx="495649" cy="461665"/>
          </a:xfrm>
          <a:prstGeom prst="rect">
            <a:avLst/>
          </a:prstGeom>
          <a:noFill/>
        </p:spPr>
        <p:txBody>
          <a:bodyPr wrap="none" rtlCol="0">
            <a:spAutoFit/>
          </a:bodyPr>
          <a:lstStyle/>
          <a:p>
            <a:r>
              <a:rPr lang="en-US" sz="2400" dirty="0"/>
              <a:t>11</a:t>
            </a:r>
          </a:p>
        </p:txBody>
      </p:sp>
      <p:cxnSp>
        <p:nvCxnSpPr>
          <p:cNvPr id="160" name="Straight Arrow Connector 159">
            <a:extLst>
              <a:ext uri="{FF2B5EF4-FFF2-40B4-BE49-F238E27FC236}">
                <a16:creationId xmlns:a16="http://schemas.microsoft.com/office/drawing/2014/main" id="{0052D4CC-1994-4D3D-AAF7-1261C8FDF409}"/>
              </a:ext>
            </a:extLst>
          </p:cNvPr>
          <p:cNvCxnSpPr>
            <a:cxnSpLocks/>
          </p:cNvCxnSpPr>
          <p:nvPr/>
        </p:nvCxnSpPr>
        <p:spPr>
          <a:xfrm>
            <a:off x="3304756" y="2292155"/>
            <a:ext cx="1111862" cy="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E1192499-ABBA-4AF9-974B-CFA5D3904A2D}"/>
              </a:ext>
            </a:extLst>
          </p:cNvPr>
          <p:cNvCxnSpPr>
            <a:cxnSpLocks/>
          </p:cNvCxnSpPr>
          <p:nvPr/>
        </p:nvCxnSpPr>
        <p:spPr>
          <a:xfrm>
            <a:off x="7204605" y="2319080"/>
            <a:ext cx="1111862" cy="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BDBB305-FCAF-4A60-85CB-B3655016A3C0}"/>
              </a:ext>
            </a:extLst>
          </p:cNvPr>
          <p:cNvGrpSpPr/>
          <p:nvPr/>
        </p:nvGrpSpPr>
        <p:grpSpPr>
          <a:xfrm>
            <a:off x="1407325" y="4475444"/>
            <a:ext cx="5754249" cy="1088238"/>
            <a:chOff x="1525805" y="5269690"/>
            <a:chExt cx="5754249" cy="1088238"/>
          </a:xfrm>
        </p:grpSpPr>
        <p:grpSp>
          <p:nvGrpSpPr>
            <p:cNvPr id="7" name="Group 6">
              <a:extLst>
                <a:ext uri="{FF2B5EF4-FFF2-40B4-BE49-F238E27FC236}">
                  <a16:creationId xmlns:a16="http://schemas.microsoft.com/office/drawing/2014/main" id="{F615CE87-5CFB-4181-8196-8ADD1B18F90B}"/>
                </a:ext>
              </a:extLst>
            </p:cNvPr>
            <p:cNvGrpSpPr/>
            <p:nvPr/>
          </p:nvGrpSpPr>
          <p:grpSpPr>
            <a:xfrm>
              <a:off x="1525805" y="5269690"/>
              <a:ext cx="641533" cy="1088238"/>
              <a:chOff x="1873066" y="4169562"/>
              <a:chExt cx="641533" cy="1088238"/>
            </a:xfrm>
          </p:grpSpPr>
          <p:grpSp>
            <p:nvGrpSpPr>
              <p:cNvPr id="3" name="Group 2">
                <a:extLst>
                  <a:ext uri="{FF2B5EF4-FFF2-40B4-BE49-F238E27FC236}">
                    <a16:creationId xmlns:a16="http://schemas.microsoft.com/office/drawing/2014/main" id="{1D126E73-0B49-4F55-BE8A-926F7A933D39}"/>
                  </a:ext>
                </a:extLst>
              </p:cNvPr>
              <p:cNvGrpSpPr/>
              <p:nvPr/>
            </p:nvGrpSpPr>
            <p:grpSpPr>
              <a:xfrm>
                <a:off x="2011515" y="4272526"/>
                <a:ext cx="388235" cy="144972"/>
                <a:chOff x="2011515" y="4272526"/>
                <a:chExt cx="388235" cy="144972"/>
              </a:xfrm>
            </p:grpSpPr>
            <p:sp>
              <p:nvSpPr>
                <p:cNvPr id="278" name="Rectangle 277">
                  <a:extLst>
                    <a:ext uri="{FF2B5EF4-FFF2-40B4-BE49-F238E27FC236}">
                      <a16:creationId xmlns:a16="http://schemas.microsoft.com/office/drawing/2014/main" id="{4E96668A-70A4-4A99-98E0-9A585FDC53C8}"/>
                    </a:ext>
                  </a:extLst>
                </p:cNvPr>
                <p:cNvSpPr>
                  <a:spLocks noChangeAspect="1"/>
                </p:cNvSpPr>
                <p:nvPr/>
              </p:nvSpPr>
              <p:spPr>
                <a:xfrm>
                  <a:off x="2254778" y="4272526"/>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83" name="Rectangle 282">
                  <a:extLst>
                    <a:ext uri="{FF2B5EF4-FFF2-40B4-BE49-F238E27FC236}">
                      <a16:creationId xmlns:a16="http://schemas.microsoft.com/office/drawing/2014/main" id="{0F67FA13-0D28-4E8B-9FCD-212BAD6A6F5C}"/>
                    </a:ext>
                  </a:extLst>
                </p:cNvPr>
                <p:cNvSpPr>
                  <a:spLocks noChangeAspect="1"/>
                </p:cNvSpPr>
                <p:nvPr/>
              </p:nvSpPr>
              <p:spPr>
                <a:xfrm>
                  <a:off x="2011515" y="4272526"/>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sp>
            <p:nvSpPr>
              <p:cNvPr id="298" name="Rectangle 297">
                <a:extLst>
                  <a:ext uri="{FF2B5EF4-FFF2-40B4-BE49-F238E27FC236}">
                    <a16:creationId xmlns:a16="http://schemas.microsoft.com/office/drawing/2014/main" id="{352A3AC9-EEBA-456B-AEFF-80F0E6B7BEA9}"/>
                  </a:ext>
                </a:extLst>
              </p:cNvPr>
              <p:cNvSpPr/>
              <p:nvPr/>
            </p:nvSpPr>
            <p:spPr>
              <a:xfrm>
                <a:off x="1873066" y="4169562"/>
                <a:ext cx="641533" cy="1088238"/>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a:extLst>
                  <a:ext uri="{FF2B5EF4-FFF2-40B4-BE49-F238E27FC236}">
                    <a16:creationId xmlns:a16="http://schemas.microsoft.com/office/drawing/2014/main" id="{C2C93C9F-7B33-4718-98A6-9A86657A9F7B}"/>
                  </a:ext>
                </a:extLst>
              </p:cNvPr>
              <p:cNvGrpSpPr/>
              <p:nvPr/>
            </p:nvGrpSpPr>
            <p:grpSpPr>
              <a:xfrm>
                <a:off x="1999714" y="4520462"/>
                <a:ext cx="388235" cy="144972"/>
                <a:chOff x="2011515" y="4272526"/>
                <a:chExt cx="388235" cy="144972"/>
              </a:xfrm>
            </p:grpSpPr>
            <p:sp>
              <p:nvSpPr>
                <p:cNvPr id="172" name="Rectangle 171">
                  <a:extLst>
                    <a:ext uri="{FF2B5EF4-FFF2-40B4-BE49-F238E27FC236}">
                      <a16:creationId xmlns:a16="http://schemas.microsoft.com/office/drawing/2014/main" id="{1E2D1D9E-AD98-4057-9F08-1439D93DF399}"/>
                    </a:ext>
                  </a:extLst>
                </p:cNvPr>
                <p:cNvSpPr>
                  <a:spLocks noChangeAspect="1"/>
                </p:cNvSpPr>
                <p:nvPr/>
              </p:nvSpPr>
              <p:spPr>
                <a:xfrm>
                  <a:off x="2254778" y="4272526"/>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00" name="Rectangle 199">
                  <a:extLst>
                    <a:ext uri="{FF2B5EF4-FFF2-40B4-BE49-F238E27FC236}">
                      <a16:creationId xmlns:a16="http://schemas.microsoft.com/office/drawing/2014/main" id="{4E1EC411-0A85-4913-AF71-236F6A4334DC}"/>
                    </a:ext>
                  </a:extLst>
                </p:cNvPr>
                <p:cNvSpPr>
                  <a:spLocks noChangeAspect="1"/>
                </p:cNvSpPr>
                <p:nvPr/>
              </p:nvSpPr>
              <p:spPr>
                <a:xfrm>
                  <a:off x="2011515" y="4272526"/>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201" name="Group 200">
                <a:extLst>
                  <a:ext uri="{FF2B5EF4-FFF2-40B4-BE49-F238E27FC236}">
                    <a16:creationId xmlns:a16="http://schemas.microsoft.com/office/drawing/2014/main" id="{998CDF33-C403-4181-85C2-6DBF7C05C788}"/>
                  </a:ext>
                </a:extLst>
              </p:cNvPr>
              <p:cNvGrpSpPr/>
              <p:nvPr/>
            </p:nvGrpSpPr>
            <p:grpSpPr>
              <a:xfrm>
                <a:off x="2007091" y="4760344"/>
                <a:ext cx="388235" cy="144972"/>
                <a:chOff x="2011515" y="4272526"/>
                <a:chExt cx="388235" cy="144972"/>
              </a:xfrm>
            </p:grpSpPr>
            <p:sp>
              <p:nvSpPr>
                <p:cNvPr id="202" name="Rectangle 201">
                  <a:extLst>
                    <a:ext uri="{FF2B5EF4-FFF2-40B4-BE49-F238E27FC236}">
                      <a16:creationId xmlns:a16="http://schemas.microsoft.com/office/drawing/2014/main" id="{8010C911-FC20-46C1-B228-53E03FB59803}"/>
                    </a:ext>
                  </a:extLst>
                </p:cNvPr>
                <p:cNvSpPr>
                  <a:spLocks noChangeAspect="1"/>
                </p:cNvSpPr>
                <p:nvPr/>
              </p:nvSpPr>
              <p:spPr>
                <a:xfrm>
                  <a:off x="2254778" y="4272526"/>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03" name="Rectangle 202">
                  <a:extLst>
                    <a:ext uri="{FF2B5EF4-FFF2-40B4-BE49-F238E27FC236}">
                      <a16:creationId xmlns:a16="http://schemas.microsoft.com/office/drawing/2014/main" id="{2BBA75A5-F6E1-4955-9BDE-0E3D712B32AB}"/>
                    </a:ext>
                  </a:extLst>
                </p:cNvPr>
                <p:cNvSpPr>
                  <a:spLocks noChangeAspect="1"/>
                </p:cNvSpPr>
                <p:nvPr/>
              </p:nvSpPr>
              <p:spPr>
                <a:xfrm>
                  <a:off x="2011515" y="4272526"/>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204" name="Group 203">
                <a:extLst>
                  <a:ext uri="{FF2B5EF4-FFF2-40B4-BE49-F238E27FC236}">
                    <a16:creationId xmlns:a16="http://schemas.microsoft.com/office/drawing/2014/main" id="{B0144ADB-5196-413B-B4D6-1BF15D93A77B}"/>
                  </a:ext>
                </a:extLst>
              </p:cNvPr>
              <p:cNvGrpSpPr/>
              <p:nvPr/>
            </p:nvGrpSpPr>
            <p:grpSpPr>
              <a:xfrm>
                <a:off x="1995290" y="5008280"/>
                <a:ext cx="388235" cy="144972"/>
                <a:chOff x="2011515" y="4272526"/>
                <a:chExt cx="388235" cy="144972"/>
              </a:xfrm>
            </p:grpSpPr>
            <p:sp>
              <p:nvSpPr>
                <p:cNvPr id="205" name="Rectangle 204">
                  <a:extLst>
                    <a:ext uri="{FF2B5EF4-FFF2-40B4-BE49-F238E27FC236}">
                      <a16:creationId xmlns:a16="http://schemas.microsoft.com/office/drawing/2014/main" id="{685E39C1-E746-4D1B-8D79-677D05875DB1}"/>
                    </a:ext>
                  </a:extLst>
                </p:cNvPr>
                <p:cNvSpPr>
                  <a:spLocks noChangeAspect="1"/>
                </p:cNvSpPr>
                <p:nvPr/>
              </p:nvSpPr>
              <p:spPr>
                <a:xfrm>
                  <a:off x="2254778" y="4272526"/>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06" name="Rectangle 205">
                  <a:extLst>
                    <a:ext uri="{FF2B5EF4-FFF2-40B4-BE49-F238E27FC236}">
                      <a16:creationId xmlns:a16="http://schemas.microsoft.com/office/drawing/2014/main" id="{65C4696E-DFCB-4E8F-B1B2-94DCB44683C3}"/>
                    </a:ext>
                  </a:extLst>
                </p:cNvPr>
                <p:cNvSpPr>
                  <a:spLocks noChangeAspect="1"/>
                </p:cNvSpPr>
                <p:nvPr/>
              </p:nvSpPr>
              <p:spPr>
                <a:xfrm>
                  <a:off x="2011515" y="4272526"/>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grpSp>
          <p:nvGrpSpPr>
            <p:cNvPr id="12" name="Group 11">
              <a:extLst>
                <a:ext uri="{FF2B5EF4-FFF2-40B4-BE49-F238E27FC236}">
                  <a16:creationId xmlns:a16="http://schemas.microsoft.com/office/drawing/2014/main" id="{E53C570D-FDAC-4155-BBA2-0CFEAD274A82}"/>
                </a:ext>
              </a:extLst>
            </p:cNvPr>
            <p:cNvGrpSpPr/>
            <p:nvPr/>
          </p:nvGrpSpPr>
          <p:grpSpPr>
            <a:xfrm>
              <a:off x="2378598" y="5269690"/>
              <a:ext cx="641533" cy="1088238"/>
              <a:chOff x="4414860" y="4761213"/>
              <a:chExt cx="641533" cy="1088238"/>
            </a:xfrm>
          </p:grpSpPr>
          <p:grpSp>
            <p:nvGrpSpPr>
              <p:cNvPr id="208" name="Group 207">
                <a:extLst>
                  <a:ext uri="{FF2B5EF4-FFF2-40B4-BE49-F238E27FC236}">
                    <a16:creationId xmlns:a16="http://schemas.microsoft.com/office/drawing/2014/main" id="{CE987A18-F00D-4C65-A6BA-8AF021A54114}"/>
                  </a:ext>
                </a:extLst>
              </p:cNvPr>
              <p:cNvGrpSpPr/>
              <p:nvPr/>
            </p:nvGrpSpPr>
            <p:grpSpPr>
              <a:xfrm>
                <a:off x="4553309" y="4864177"/>
                <a:ext cx="388235" cy="144972"/>
                <a:chOff x="2011515" y="4272526"/>
                <a:chExt cx="388235" cy="144972"/>
              </a:xfrm>
              <a:solidFill>
                <a:srgbClr val="F4CAE4"/>
              </a:solidFill>
            </p:grpSpPr>
            <p:sp>
              <p:nvSpPr>
                <p:cNvPr id="245" name="Rectangle 244">
                  <a:extLst>
                    <a:ext uri="{FF2B5EF4-FFF2-40B4-BE49-F238E27FC236}">
                      <a16:creationId xmlns:a16="http://schemas.microsoft.com/office/drawing/2014/main" id="{A1400228-4208-4E3A-A7EC-FBFF3A8DA2B0}"/>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6" name="Rectangle 245">
                  <a:extLst>
                    <a:ext uri="{FF2B5EF4-FFF2-40B4-BE49-F238E27FC236}">
                      <a16:creationId xmlns:a16="http://schemas.microsoft.com/office/drawing/2014/main" id="{5A39D85D-6EA9-46D4-9F8B-AA13EF8B7F00}"/>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sp>
            <p:nvSpPr>
              <p:cNvPr id="209" name="Rectangle 208">
                <a:extLst>
                  <a:ext uri="{FF2B5EF4-FFF2-40B4-BE49-F238E27FC236}">
                    <a16:creationId xmlns:a16="http://schemas.microsoft.com/office/drawing/2014/main" id="{23440D70-A03A-4394-8DC7-EB440F24DC04}"/>
                  </a:ext>
                </a:extLst>
              </p:cNvPr>
              <p:cNvSpPr/>
              <p:nvPr/>
            </p:nvSpPr>
            <p:spPr>
              <a:xfrm>
                <a:off x="4414860" y="4761213"/>
                <a:ext cx="641533" cy="1088238"/>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114D0419-C469-46C6-AF5A-3B2BD0DAAAD0}"/>
                  </a:ext>
                </a:extLst>
              </p:cNvPr>
              <p:cNvGrpSpPr/>
              <p:nvPr/>
            </p:nvGrpSpPr>
            <p:grpSpPr>
              <a:xfrm>
                <a:off x="4541508" y="5112113"/>
                <a:ext cx="388235" cy="144972"/>
                <a:chOff x="2011515" y="4272526"/>
                <a:chExt cx="388235" cy="144972"/>
              </a:xfrm>
              <a:solidFill>
                <a:srgbClr val="F4CAE4"/>
              </a:solidFill>
            </p:grpSpPr>
            <p:sp>
              <p:nvSpPr>
                <p:cNvPr id="221" name="Rectangle 220">
                  <a:extLst>
                    <a:ext uri="{FF2B5EF4-FFF2-40B4-BE49-F238E27FC236}">
                      <a16:creationId xmlns:a16="http://schemas.microsoft.com/office/drawing/2014/main" id="{EC9AF970-FDB0-4E9D-8E5C-3D4DA1FD4844}"/>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5" name="Rectangle 224">
                  <a:extLst>
                    <a:ext uri="{FF2B5EF4-FFF2-40B4-BE49-F238E27FC236}">
                      <a16:creationId xmlns:a16="http://schemas.microsoft.com/office/drawing/2014/main" id="{D8188C6E-0118-44FA-A5EF-204669B7D5B9}"/>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211" name="Group 210">
                <a:extLst>
                  <a:ext uri="{FF2B5EF4-FFF2-40B4-BE49-F238E27FC236}">
                    <a16:creationId xmlns:a16="http://schemas.microsoft.com/office/drawing/2014/main" id="{958FC356-1B84-4F78-AAED-B7F94C3C9706}"/>
                  </a:ext>
                </a:extLst>
              </p:cNvPr>
              <p:cNvGrpSpPr/>
              <p:nvPr/>
            </p:nvGrpSpPr>
            <p:grpSpPr>
              <a:xfrm>
                <a:off x="4548885" y="5351995"/>
                <a:ext cx="388235" cy="144972"/>
                <a:chOff x="2011515" y="4272526"/>
                <a:chExt cx="388235" cy="144972"/>
              </a:xfrm>
              <a:solidFill>
                <a:srgbClr val="F4CAE4"/>
              </a:solidFill>
            </p:grpSpPr>
            <p:sp>
              <p:nvSpPr>
                <p:cNvPr id="215" name="Rectangle 214">
                  <a:extLst>
                    <a:ext uri="{FF2B5EF4-FFF2-40B4-BE49-F238E27FC236}">
                      <a16:creationId xmlns:a16="http://schemas.microsoft.com/office/drawing/2014/main" id="{23BB01EF-B9EF-4825-8870-3C9305EAEA7F}"/>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18" name="Rectangle 217">
                  <a:extLst>
                    <a:ext uri="{FF2B5EF4-FFF2-40B4-BE49-F238E27FC236}">
                      <a16:creationId xmlns:a16="http://schemas.microsoft.com/office/drawing/2014/main" id="{B830D1A5-3E15-4A83-9E38-75323BA3D06A}"/>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212" name="Group 211">
                <a:extLst>
                  <a:ext uri="{FF2B5EF4-FFF2-40B4-BE49-F238E27FC236}">
                    <a16:creationId xmlns:a16="http://schemas.microsoft.com/office/drawing/2014/main" id="{9BBE9890-D688-49FD-860A-60CE60885A1F}"/>
                  </a:ext>
                </a:extLst>
              </p:cNvPr>
              <p:cNvGrpSpPr/>
              <p:nvPr/>
            </p:nvGrpSpPr>
            <p:grpSpPr>
              <a:xfrm>
                <a:off x="4537084" y="5599931"/>
                <a:ext cx="388235" cy="144972"/>
                <a:chOff x="2011515" y="4272526"/>
                <a:chExt cx="388235" cy="144972"/>
              </a:xfrm>
              <a:solidFill>
                <a:srgbClr val="F4CAE4"/>
              </a:solidFill>
            </p:grpSpPr>
            <p:sp>
              <p:nvSpPr>
                <p:cNvPr id="213" name="Rectangle 212">
                  <a:extLst>
                    <a:ext uri="{FF2B5EF4-FFF2-40B4-BE49-F238E27FC236}">
                      <a16:creationId xmlns:a16="http://schemas.microsoft.com/office/drawing/2014/main" id="{7FE056B6-F940-4BCF-9611-F671BDDDB3BA}"/>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14" name="Rectangle 213">
                  <a:extLst>
                    <a:ext uri="{FF2B5EF4-FFF2-40B4-BE49-F238E27FC236}">
                      <a16:creationId xmlns:a16="http://schemas.microsoft.com/office/drawing/2014/main" id="{8B3A0BF6-C971-4E78-8F27-D54E9EB9765F}"/>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grpSp>
          <p:nvGrpSpPr>
            <p:cNvPr id="16" name="Group 15">
              <a:extLst>
                <a:ext uri="{FF2B5EF4-FFF2-40B4-BE49-F238E27FC236}">
                  <a16:creationId xmlns:a16="http://schemas.microsoft.com/office/drawing/2014/main" id="{9FCAFA68-3189-4322-AB6F-6E686047889D}"/>
                </a:ext>
              </a:extLst>
            </p:cNvPr>
            <p:cNvGrpSpPr/>
            <p:nvPr/>
          </p:nvGrpSpPr>
          <p:grpSpPr>
            <a:xfrm>
              <a:off x="4936977" y="5269690"/>
              <a:ext cx="641533" cy="1088238"/>
              <a:chOff x="7226752" y="4770435"/>
              <a:chExt cx="641533" cy="1088238"/>
            </a:xfrm>
          </p:grpSpPr>
          <p:grpSp>
            <p:nvGrpSpPr>
              <p:cNvPr id="262" name="Group 261">
                <a:extLst>
                  <a:ext uri="{FF2B5EF4-FFF2-40B4-BE49-F238E27FC236}">
                    <a16:creationId xmlns:a16="http://schemas.microsoft.com/office/drawing/2014/main" id="{B775A452-7F45-452F-8415-066686C06397}"/>
                  </a:ext>
                </a:extLst>
              </p:cNvPr>
              <p:cNvGrpSpPr/>
              <p:nvPr/>
            </p:nvGrpSpPr>
            <p:grpSpPr>
              <a:xfrm>
                <a:off x="7365201" y="4873399"/>
                <a:ext cx="388235" cy="144972"/>
                <a:chOff x="2011515" y="4272526"/>
                <a:chExt cx="388235" cy="144972"/>
              </a:xfrm>
              <a:solidFill>
                <a:srgbClr val="A6A6A6"/>
              </a:solidFill>
            </p:grpSpPr>
            <p:sp>
              <p:nvSpPr>
                <p:cNvPr id="263" name="Rectangle 262">
                  <a:extLst>
                    <a:ext uri="{FF2B5EF4-FFF2-40B4-BE49-F238E27FC236}">
                      <a16:creationId xmlns:a16="http://schemas.microsoft.com/office/drawing/2014/main" id="{CB4F9EC1-1378-4C84-8042-E7D8933FE0B8}"/>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6" name="Rectangle 265">
                  <a:extLst>
                    <a:ext uri="{FF2B5EF4-FFF2-40B4-BE49-F238E27FC236}">
                      <a16:creationId xmlns:a16="http://schemas.microsoft.com/office/drawing/2014/main" id="{0B0513C4-32C6-430B-A0FF-02226B5249C4}"/>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sp>
            <p:nvSpPr>
              <p:cNvPr id="267" name="Rectangle 266">
                <a:extLst>
                  <a:ext uri="{FF2B5EF4-FFF2-40B4-BE49-F238E27FC236}">
                    <a16:creationId xmlns:a16="http://schemas.microsoft.com/office/drawing/2014/main" id="{D498C4EC-DE72-4A70-82AB-9C572F7F4F29}"/>
                  </a:ext>
                </a:extLst>
              </p:cNvPr>
              <p:cNvSpPr/>
              <p:nvPr/>
            </p:nvSpPr>
            <p:spPr>
              <a:xfrm>
                <a:off x="7226752" y="4770435"/>
                <a:ext cx="641533" cy="1088238"/>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BD66AB79-CCA4-4168-A3CB-DB375709643A}"/>
                  </a:ext>
                </a:extLst>
              </p:cNvPr>
              <p:cNvGrpSpPr/>
              <p:nvPr/>
            </p:nvGrpSpPr>
            <p:grpSpPr>
              <a:xfrm>
                <a:off x="7353400" y="5121335"/>
                <a:ext cx="388235" cy="144972"/>
                <a:chOff x="2011515" y="4272526"/>
                <a:chExt cx="388235" cy="144972"/>
              </a:xfrm>
              <a:solidFill>
                <a:srgbClr val="A6A6A6"/>
              </a:solidFill>
            </p:grpSpPr>
            <p:sp>
              <p:nvSpPr>
                <p:cNvPr id="269" name="Rectangle 268">
                  <a:extLst>
                    <a:ext uri="{FF2B5EF4-FFF2-40B4-BE49-F238E27FC236}">
                      <a16:creationId xmlns:a16="http://schemas.microsoft.com/office/drawing/2014/main" id="{8F121F84-A219-4575-A94C-3170F692AC27}"/>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70" name="Rectangle 269">
                  <a:extLst>
                    <a:ext uri="{FF2B5EF4-FFF2-40B4-BE49-F238E27FC236}">
                      <a16:creationId xmlns:a16="http://schemas.microsoft.com/office/drawing/2014/main" id="{367FC51D-0D72-42EE-B02F-75F8D0DC5473}"/>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271" name="Group 270">
                <a:extLst>
                  <a:ext uri="{FF2B5EF4-FFF2-40B4-BE49-F238E27FC236}">
                    <a16:creationId xmlns:a16="http://schemas.microsoft.com/office/drawing/2014/main" id="{D6111BC0-6C47-4E03-A85C-4912AAF4413F}"/>
                  </a:ext>
                </a:extLst>
              </p:cNvPr>
              <p:cNvGrpSpPr/>
              <p:nvPr/>
            </p:nvGrpSpPr>
            <p:grpSpPr>
              <a:xfrm>
                <a:off x="7360777" y="5361217"/>
                <a:ext cx="388235" cy="144972"/>
                <a:chOff x="2011515" y="4272526"/>
                <a:chExt cx="388235" cy="144972"/>
              </a:xfrm>
              <a:solidFill>
                <a:srgbClr val="A6A6A6"/>
              </a:solidFill>
            </p:grpSpPr>
            <p:sp>
              <p:nvSpPr>
                <p:cNvPr id="279" name="Rectangle 278">
                  <a:extLst>
                    <a:ext uri="{FF2B5EF4-FFF2-40B4-BE49-F238E27FC236}">
                      <a16:creationId xmlns:a16="http://schemas.microsoft.com/office/drawing/2014/main" id="{03FA23BE-43CB-4894-B183-310044AAD86E}"/>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80" name="Rectangle 279">
                  <a:extLst>
                    <a:ext uri="{FF2B5EF4-FFF2-40B4-BE49-F238E27FC236}">
                      <a16:creationId xmlns:a16="http://schemas.microsoft.com/office/drawing/2014/main" id="{5FEE8502-94B2-4396-9A94-022403A9CD87}"/>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281" name="Group 280">
                <a:extLst>
                  <a:ext uri="{FF2B5EF4-FFF2-40B4-BE49-F238E27FC236}">
                    <a16:creationId xmlns:a16="http://schemas.microsoft.com/office/drawing/2014/main" id="{DF436B9D-2EBE-4088-9CAC-D9471415C662}"/>
                  </a:ext>
                </a:extLst>
              </p:cNvPr>
              <p:cNvGrpSpPr/>
              <p:nvPr/>
            </p:nvGrpSpPr>
            <p:grpSpPr>
              <a:xfrm>
                <a:off x="7348976" y="5609153"/>
                <a:ext cx="388235" cy="144972"/>
                <a:chOff x="2011515" y="4272526"/>
                <a:chExt cx="388235" cy="144972"/>
              </a:xfrm>
              <a:solidFill>
                <a:srgbClr val="A6A6A6"/>
              </a:solidFill>
            </p:grpSpPr>
            <p:sp>
              <p:nvSpPr>
                <p:cNvPr id="282" name="Rectangle 281">
                  <a:extLst>
                    <a:ext uri="{FF2B5EF4-FFF2-40B4-BE49-F238E27FC236}">
                      <a16:creationId xmlns:a16="http://schemas.microsoft.com/office/drawing/2014/main" id="{534ACB62-A8D3-4FA6-85B0-4BC72CF309F6}"/>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84" name="Rectangle 283">
                  <a:extLst>
                    <a:ext uri="{FF2B5EF4-FFF2-40B4-BE49-F238E27FC236}">
                      <a16:creationId xmlns:a16="http://schemas.microsoft.com/office/drawing/2014/main" id="{BDC383B2-F375-450C-B247-9133D5ABB344}"/>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grpSp>
          <p:nvGrpSpPr>
            <p:cNvPr id="285" name="Group 284">
              <a:extLst>
                <a:ext uri="{FF2B5EF4-FFF2-40B4-BE49-F238E27FC236}">
                  <a16:creationId xmlns:a16="http://schemas.microsoft.com/office/drawing/2014/main" id="{E8FFF09F-40AF-4683-92FB-0B04F4B27F5D}"/>
                </a:ext>
              </a:extLst>
            </p:cNvPr>
            <p:cNvGrpSpPr/>
            <p:nvPr/>
          </p:nvGrpSpPr>
          <p:grpSpPr>
            <a:xfrm>
              <a:off x="3231391" y="5269690"/>
              <a:ext cx="641533" cy="1088238"/>
              <a:chOff x="4414860" y="4761213"/>
              <a:chExt cx="641533" cy="1088238"/>
            </a:xfrm>
          </p:grpSpPr>
          <p:grpSp>
            <p:nvGrpSpPr>
              <p:cNvPr id="286" name="Group 285">
                <a:extLst>
                  <a:ext uri="{FF2B5EF4-FFF2-40B4-BE49-F238E27FC236}">
                    <a16:creationId xmlns:a16="http://schemas.microsoft.com/office/drawing/2014/main" id="{4837D768-A92C-4378-9067-B043AD680E4D}"/>
                  </a:ext>
                </a:extLst>
              </p:cNvPr>
              <p:cNvGrpSpPr/>
              <p:nvPr/>
            </p:nvGrpSpPr>
            <p:grpSpPr>
              <a:xfrm>
                <a:off x="4553309" y="4864177"/>
                <a:ext cx="388235" cy="144972"/>
                <a:chOff x="2011515" y="4272526"/>
                <a:chExt cx="388235" cy="144972"/>
              </a:xfrm>
              <a:solidFill>
                <a:srgbClr val="F4CAE4"/>
              </a:solidFill>
            </p:grpSpPr>
            <p:sp>
              <p:nvSpPr>
                <p:cNvPr id="328" name="Rectangle 327">
                  <a:extLst>
                    <a:ext uri="{FF2B5EF4-FFF2-40B4-BE49-F238E27FC236}">
                      <a16:creationId xmlns:a16="http://schemas.microsoft.com/office/drawing/2014/main" id="{03F45B8B-9025-41F4-A3EA-F4FE79B8D572}"/>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29" name="Rectangle 328">
                  <a:extLst>
                    <a:ext uri="{FF2B5EF4-FFF2-40B4-BE49-F238E27FC236}">
                      <a16:creationId xmlns:a16="http://schemas.microsoft.com/office/drawing/2014/main" id="{08E49ED6-3388-4D6C-966F-46DA25065108}"/>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sp>
            <p:nvSpPr>
              <p:cNvPr id="287" name="Rectangle 286">
                <a:extLst>
                  <a:ext uri="{FF2B5EF4-FFF2-40B4-BE49-F238E27FC236}">
                    <a16:creationId xmlns:a16="http://schemas.microsoft.com/office/drawing/2014/main" id="{A0868D02-13F1-4E8C-B022-92A7FE36C0B4}"/>
                  </a:ext>
                </a:extLst>
              </p:cNvPr>
              <p:cNvSpPr/>
              <p:nvPr/>
            </p:nvSpPr>
            <p:spPr>
              <a:xfrm>
                <a:off x="4414860" y="4761213"/>
                <a:ext cx="641533" cy="1088238"/>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0A7AB6C9-0DE3-4ECA-B067-60C577B90E8E}"/>
                  </a:ext>
                </a:extLst>
              </p:cNvPr>
              <p:cNvGrpSpPr/>
              <p:nvPr/>
            </p:nvGrpSpPr>
            <p:grpSpPr>
              <a:xfrm>
                <a:off x="4541508" y="5112113"/>
                <a:ext cx="388235" cy="144972"/>
                <a:chOff x="2011515" y="4272526"/>
                <a:chExt cx="388235" cy="144972"/>
              </a:xfrm>
              <a:solidFill>
                <a:srgbClr val="F4CAE4"/>
              </a:solidFill>
            </p:grpSpPr>
            <p:sp>
              <p:nvSpPr>
                <p:cNvPr id="326" name="Rectangle 325">
                  <a:extLst>
                    <a:ext uri="{FF2B5EF4-FFF2-40B4-BE49-F238E27FC236}">
                      <a16:creationId xmlns:a16="http://schemas.microsoft.com/office/drawing/2014/main" id="{149BF929-7C3C-40C6-AD9E-AEF408791CD5}"/>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27" name="Rectangle 326">
                  <a:extLst>
                    <a:ext uri="{FF2B5EF4-FFF2-40B4-BE49-F238E27FC236}">
                      <a16:creationId xmlns:a16="http://schemas.microsoft.com/office/drawing/2014/main" id="{1AE1C3EA-320D-4145-855B-D3EF07BE9FE9}"/>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320" name="Group 319">
                <a:extLst>
                  <a:ext uri="{FF2B5EF4-FFF2-40B4-BE49-F238E27FC236}">
                    <a16:creationId xmlns:a16="http://schemas.microsoft.com/office/drawing/2014/main" id="{0895BBAF-6E1C-44A6-9E2E-EAE2061065E2}"/>
                  </a:ext>
                </a:extLst>
              </p:cNvPr>
              <p:cNvGrpSpPr/>
              <p:nvPr/>
            </p:nvGrpSpPr>
            <p:grpSpPr>
              <a:xfrm>
                <a:off x="4548885" y="5351995"/>
                <a:ext cx="388235" cy="144972"/>
                <a:chOff x="2011515" y="4272526"/>
                <a:chExt cx="388235" cy="144972"/>
              </a:xfrm>
              <a:solidFill>
                <a:srgbClr val="F4CAE4"/>
              </a:solidFill>
            </p:grpSpPr>
            <p:sp>
              <p:nvSpPr>
                <p:cNvPr id="324" name="Rectangle 323">
                  <a:extLst>
                    <a:ext uri="{FF2B5EF4-FFF2-40B4-BE49-F238E27FC236}">
                      <a16:creationId xmlns:a16="http://schemas.microsoft.com/office/drawing/2014/main" id="{6BE15C4B-A262-4E19-8C46-383FC12C9A6A}"/>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25" name="Rectangle 324">
                  <a:extLst>
                    <a:ext uri="{FF2B5EF4-FFF2-40B4-BE49-F238E27FC236}">
                      <a16:creationId xmlns:a16="http://schemas.microsoft.com/office/drawing/2014/main" id="{B726D740-B10D-405E-92EC-874092B4249E}"/>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321" name="Group 320">
                <a:extLst>
                  <a:ext uri="{FF2B5EF4-FFF2-40B4-BE49-F238E27FC236}">
                    <a16:creationId xmlns:a16="http://schemas.microsoft.com/office/drawing/2014/main" id="{9CBE0A68-FBFB-4978-B4EB-521DE18EAA7D}"/>
                  </a:ext>
                </a:extLst>
              </p:cNvPr>
              <p:cNvGrpSpPr/>
              <p:nvPr/>
            </p:nvGrpSpPr>
            <p:grpSpPr>
              <a:xfrm>
                <a:off x="4537084" y="5599931"/>
                <a:ext cx="388235" cy="144972"/>
                <a:chOff x="2011515" y="4272526"/>
                <a:chExt cx="388235" cy="144972"/>
              </a:xfrm>
              <a:solidFill>
                <a:srgbClr val="F4CAE4"/>
              </a:solidFill>
            </p:grpSpPr>
            <p:sp>
              <p:nvSpPr>
                <p:cNvPr id="322" name="Rectangle 321">
                  <a:extLst>
                    <a:ext uri="{FF2B5EF4-FFF2-40B4-BE49-F238E27FC236}">
                      <a16:creationId xmlns:a16="http://schemas.microsoft.com/office/drawing/2014/main" id="{938FF841-CCF4-49F3-AE37-A32AE772761A}"/>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23" name="Rectangle 322">
                  <a:extLst>
                    <a:ext uri="{FF2B5EF4-FFF2-40B4-BE49-F238E27FC236}">
                      <a16:creationId xmlns:a16="http://schemas.microsoft.com/office/drawing/2014/main" id="{40D26C5F-BB4E-4EE0-972D-ADCA116FD7A3}"/>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grpSp>
          <p:nvGrpSpPr>
            <p:cNvPr id="330" name="Group 329">
              <a:extLst>
                <a:ext uri="{FF2B5EF4-FFF2-40B4-BE49-F238E27FC236}">
                  <a16:creationId xmlns:a16="http://schemas.microsoft.com/office/drawing/2014/main" id="{64F5D674-E6AE-420C-9A93-3DA1FA1F0A71}"/>
                </a:ext>
              </a:extLst>
            </p:cNvPr>
            <p:cNvGrpSpPr/>
            <p:nvPr/>
          </p:nvGrpSpPr>
          <p:grpSpPr>
            <a:xfrm>
              <a:off x="4084184" y="5269690"/>
              <a:ext cx="641533" cy="1088238"/>
              <a:chOff x="4414860" y="4761213"/>
              <a:chExt cx="641533" cy="1088238"/>
            </a:xfrm>
          </p:grpSpPr>
          <p:grpSp>
            <p:nvGrpSpPr>
              <p:cNvPr id="331" name="Group 330">
                <a:extLst>
                  <a:ext uri="{FF2B5EF4-FFF2-40B4-BE49-F238E27FC236}">
                    <a16:creationId xmlns:a16="http://schemas.microsoft.com/office/drawing/2014/main" id="{1A0F9EFF-A9B3-48DA-87FC-DCF421B904BA}"/>
                  </a:ext>
                </a:extLst>
              </p:cNvPr>
              <p:cNvGrpSpPr/>
              <p:nvPr/>
            </p:nvGrpSpPr>
            <p:grpSpPr>
              <a:xfrm>
                <a:off x="4553309" y="4864177"/>
                <a:ext cx="388235" cy="144972"/>
                <a:chOff x="2011515" y="4272526"/>
                <a:chExt cx="388235" cy="144972"/>
              </a:xfrm>
              <a:solidFill>
                <a:srgbClr val="F4CAE4"/>
              </a:solidFill>
            </p:grpSpPr>
            <p:sp>
              <p:nvSpPr>
                <p:cNvPr id="342" name="Rectangle 341">
                  <a:extLst>
                    <a:ext uri="{FF2B5EF4-FFF2-40B4-BE49-F238E27FC236}">
                      <a16:creationId xmlns:a16="http://schemas.microsoft.com/office/drawing/2014/main" id="{8A7BE69A-EA7C-4880-9024-019DDC6CFBDC}"/>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43" name="Rectangle 342">
                  <a:extLst>
                    <a:ext uri="{FF2B5EF4-FFF2-40B4-BE49-F238E27FC236}">
                      <a16:creationId xmlns:a16="http://schemas.microsoft.com/office/drawing/2014/main" id="{759C3A1A-03A9-4FC2-AE92-94C6E6796CBD}"/>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sp>
            <p:nvSpPr>
              <p:cNvPr id="332" name="Rectangle 331">
                <a:extLst>
                  <a:ext uri="{FF2B5EF4-FFF2-40B4-BE49-F238E27FC236}">
                    <a16:creationId xmlns:a16="http://schemas.microsoft.com/office/drawing/2014/main" id="{90146BE6-AF8C-459D-806A-741D78DE0264}"/>
                  </a:ext>
                </a:extLst>
              </p:cNvPr>
              <p:cNvSpPr/>
              <p:nvPr/>
            </p:nvSpPr>
            <p:spPr>
              <a:xfrm>
                <a:off x="4414860" y="4761213"/>
                <a:ext cx="641533" cy="1088238"/>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332">
                <a:extLst>
                  <a:ext uri="{FF2B5EF4-FFF2-40B4-BE49-F238E27FC236}">
                    <a16:creationId xmlns:a16="http://schemas.microsoft.com/office/drawing/2014/main" id="{F49F75B7-967D-46D7-B2DA-192E301BA951}"/>
                  </a:ext>
                </a:extLst>
              </p:cNvPr>
              <p:cNvGrpSpPr/>
              <p:nvPr/>
            </p:nvGrpSpPr>
            <p:grpSpPr>
              <a:xfrm>
                <a:off x="4541508" y="5112113"/>
                <a:ext cx="388235" cy="144972"/>
                <a:chOff x="2011515" y="4272526"/>
                <a:chExt cx="388235" cy="144972"/>
              </a:xfrm>
              <a:solidFill>
                <a:srgbClr val="F4CAE4"/>
              </a:solidFill>
            </p:grpSpPr>
            <p:sp>
              <p:nvSpPr>
                <p:cNvPr id="340" name="Rectangle 339">
                  <a:extLst>
                    <a:ext uri="{FF2B5EF4-FFF2-40B4-BE49-F238E27FC236}">
                      <a16:creationId xmlns:a16="http://schemas.microsoft.com/office/drawing/2014/main" id="{AA544CA9-2510-4E60-A4BF-F869390D4170}"/>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41" name="Rectangle 340">
                  <a:extLst>
                    <a:ext uri="{FF2B5EF4-FFF2-40B4-BE49-F238E27FC236}">
                      <a16:creationId xmlns:a16="http://schemas.microsoft.com/office/drawing/2014/main" id="{A40B5947-9A56-4D71-AD89-A20DA196CDB7}"/>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334" name="Group 333">
                <a:extLst>
                  <a:ext uri="{FF2B5EF4-FFF2-40B4-BE49-F238E27FC236}">
                    <a16:creationId xmlns:a16="http://schemas.microsoft.com/office/drawing/2014/main" id="{08CDBACB-48BB-437B-AE65-7A536D20B05F}"/>
                  </a:ext>
                </a:extLst>
              </p:cNvPr>
              <p:cNvGrpSpPr/>
              <p:nvPr/>
            </p:nvGrpSpPr>
            <p:grpSpPr>
              <a:xfrm>
                <a:off x="4548885" y="5351995"/>
                <a:ext cx="388235" cy="144972"/>
                <a:chOff x="2011515" y="4272526"/>
                <a:chExt cx="388235" cy="144972"/>
              </a:xfrm>
              <a:solidFill>
                <a:srgbClr val="F4CAE4"/>
              </a:solidFill>
            </p:grpSpPr>
            <p:sp>
              <p:nvSpPr>
                <p:cNvPr id="338" name="Rectangle 337">
                  <a:extLst>
                    <a:ext uri="{FF2B5EF4-FFF2-40B4-BE49-F238E27FC236}">
                      <a16:creationId xmlns:a16="http://schemas.microsoft.com/office/drawing/2014/main" id="{E6BE4DAE-1D8D-4779-9ABA-EA51013456E4}"/>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39" name="Rectangle 338">
                  <a:extLst>
                    <a:ext uri="{FF2B5EF4-FFF2-40B4-BE49-F238E27FC236}">
                      <a16:creationId xmlns:a16="http://schemas.microsoft.com/office/drawing/2014/main" id="{7FFA281E-0B33-44FC-B477-B0666A41C8FD}"/>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335" name="Group 334">
                <a:extLst>
                  <a:ext uri="{FF2B5EF4-FFF2-40B4-BE49-F238E27FC236}">
                    <a16:creationId xmlns:a16="http://schemas.microsoft.com/office/drawing/2014/main" id="{83C34E00-5469-4A8B-96FB-7092DBC59B44}"/>
                  </a:ext>
                </a:extLst>
              </p:cNvPr>
              <p:cNvGrpSpPr/>
              <p:nvPr/>
            </p:nvGrpSpPr>
            <p:grpSpPr>
              <a:xfrm>
                <a:off x="4537084" y="5599931"/>
                <a:ext cx="388235" cy="144972"/>
                <a:chOff x="2011515" y="4272526"/>
                <a:chExt cx="388235" cy="144972"/>
              </a:xfrm>
              <a:solidFill>
                <a:srgbClr val="F4CAE4"/>
              </a:solidFill>
            </p:grpSpPr>
            <p:sp>
              <p:nvSpPr>
                <p:cNvPr id="336" name="Rectangle 335">
                  <a:extLst>
                    <a:ext uri="{FF2B5EF4-FFF2-40B4-BE49-F238E27FC236}">
                      <a16:creationId xmlns:a16="http://schemas.microsoft.com/office/drawing/2014/main" id="{F28E1898-A889-40F6-BEC1-95F93001C66E}"/>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37" name="Rectangle 336">
                  <a:extLst>
                    <a:ext uri="{FF2B5EF4-FFF2-40B4-BE49-F238E27FC236}">
                      <a16:creationId xmlns:a16="http://schemas.microsoft.com/office/drawing/2014/main" id="{975D2B0F-3CE7-4BC0-AC6C-50A408607E53}"/>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grpSp>
          <p:nvGrpSpPr>
            <p:cNvPr id="358" name="Group 357">
              <a:extLst>
                <a:ext uri="{FF2B5EF4-FFF2-40B4-BE49-F238E27FC236}">
                  <a16:creationId xmlns:a16="http://schemas.microsoft.com/office/drawing/2014/main" id="{C81BDD25-77F1-4395-B597-5822A8421471}"/>
                </a:ext>
              </a:extLst>
            </p:cNvPr>
            <p:cNvGrpSpPr/>
            <p:nvPr/>
          </p:nvGrpSpPr>
          <p:grpSpPr>
            <a:xfrm>
              <a:off x="5787749" y="5269690"/>
              <a:ext cx="641533" cy="1088238"/>
              <a:chOff x="7226752" y="4770435"/>
              <a:chExt cx="641533" cy="1088238"/>
            </a:xfrm>
          </p:grpSpPr>
          <p:grpSp>
            <p:nvGrpSpPr>
              <p:cNvPr id="359" name="Group 358">
                <a:extLst>
                  <a:ext uri="{FF2B5EF4-FFF2-40B4-BE49-F238E27FC236}">
                    <a16:creationId xmlns:a16="http://schemas.microsoft.com/office/drawing/2014/main" id="{0263F590-A01F-4AD8-B606-E7421B72D0D3}"/>
                  </a:ext>
                </a:extLst>
              </p:cNvPr>
              <p:cNvGrpSpPr/>
              <p:nvPr/>
            </p:nvGrpSpPr>
            <p:grpSpPr>
              <a:xfrm>
                <a:off x="7365201" y="4873399"/>
                <a:ext cx="388235" cy="144972"/>
                <a:chOff x="2011515" y="4272526"/>
                <a:chExt cx="388235" cy="144972"/>
              </a:xfrm>
              <a:solidFill>
                <a:srgbClr val="A6A6A6"/>
              </a:solidFill>
            </p:grpSpPr>
            <p:sp>
              <p:nvSpPr>
                <p:cNvPr id="370" name="Rectangle 369">
                  <a:extLst>
                    <a:ext uri="{FF2B5EF4-FFF2-40B4-BE49-F238E27FC236}">
                      <a16:creationId xmlns:a16="http://schemas.microsoft.com/office/drawing/2014/main" id="{0D2D626C-90B9-43B3-8C39-C53CC145943C}"/>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71" name="Rectangle 370">
                  <a:extLst>
                    <a:ext uri="{FF2B5EF4-FFF2-40B4-BE49-F238E27FC236}">
                      <a16:creationId xmlns:a16="http://schemas.microsoft.com/office/drawing/2014/main" id="{A64AA8C0-4551-4531-BED7-F7F639082E15}"/>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sp>
            <p:nvSpPr>
              <p:cNvPr id="360" name="Rectangle 359">
                <a:extLst>
                  <a:ext uri="{FF2B5EF4-FFF2-40B4-BE49-F238E27FC236}">
                    <a16:creationId xmlns:a16="http://schemas.microsoft.com/office/drawing/2014/main" id="{84A32234-A4B6-4FB2-82EB-44B4D324FF14}"/>
                  </a:ext>
                </a:extLst>
              </p:cNvPr>
              <p:cNvSpPr/>
              <p:nvPr/>
            </p:nvSpPr>
            <p:spPr>
              <a:xfrm>
                <a:off x="7226752" y="4770435"/>
                <a:ext cx="641533" cy="1088238"/>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1" name="Group 360">
                <a:extLst>
                  <a:ext uri="{FF2B5EF4-FFF2-40B4-BE49-F238E27FC236}">
                    <a16:creationId xmlns:a16="http://schemas.microsoft.com/office/drawing/2014/main" id="{B04563F5-02D8-4768-8EA7-DF888C5E04FC}"/>
                  </a:ext>
                </a:extLst>
              </p:cNvPr>
              <p:cNvGrpSpPr/>
              <p:nvPr/>
            </p:nvGrpSpPr>
            <p:grpSpPr>
              <a:xfrm>
                <a:off x="7353400" y="5121335"/>
                <a:ext cx="388235" cy="144972"/>
                <a:chOff x="2011515" y="4272526"/>
                <a:chExt cx="388235" cy="144972"/>
              </a:xfrm>
              <a:solidFill>
                <a:srgbClr val="A6A6A6"/>
              </a:solidFill>
            </p:grpSpPr>
            <p:sp>
              <p:nvSpPr>
                <p:cNvPr id="368" name="Rectangle 367">
                  <a:extLst>
                    <a:ext uri="{FF2B5EF4-FFF2-40B4-BE49-F238E27FC236}">
                      <a16:creationId xmlns:a16="http://schemas.microsoft.com/office/drawing/2014/main" id="{FA1F0BFC-05BA-4439-8B2F-FB2D54DE9C3F}"/>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69" name="Rectangle 368">
                  <a:extLst>
                    <a:ext uri="{FF2B5EF4-FFF2-40B4-BE49-F238E27FC236}">
                      <a16:creationId xmlns:a16="http://schemas.microsoft.com/office/drawing/2014/main" id="{579A79AC-C1C5-4497-95BA-0195F6BF971F}"/>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362" name="Group 361">
                <a:extLst>
                  <a:ext uri="{FF2B5EF4-FFF2-40B4-BE49-F238E27FC236}">
                    <a16:creationId xmlns:a16="http://schemas.microsoft.com/office/drawing/2014/main" id="{DAF88292-9D24-4B3B-BC55-5BFE61C470F5}"/>
                  </a:ext>
                </a:extLst>
              </p:cNvPr>
              <p:cNvGrpSpPr/>
              <p:nvPr/>
            </p:nvGrpSpPr>
            <p:grpSpPr>
              <a:xfrm>
                <a:off x="7360777" y="5361217"/>
                <a:ext cx="388235" cy="144972"/>
                <a:chOff x="2011515" y="4272526"/>
                <a:chExt cx="388235" cy="144972"/>
              </a:xfrm>
              <a:solidFill>
                <a:srgbClr val="A6A6A6"/>
              </a:solidFill>
            </p:grpSpPr>
            <p:sp>
              <p:nvSpPr>
                <p:cNvPr id="366" name="Rectangle 365">
                  <a:extLst>
                    <a:ext uri="{FF2B5EF4-FFF2-40B4-BE49-F238E27FC236}">
                      <a16:creationId xmlns:a16="http://schemas.microsoft.com/office/drawing/2014/main" id="{5586DBD9-1961-4B0A-BAC0-A1B9FFAC65FF}"/>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67" name="Rectangle 366">
                  <a:extLst>
                    <a:ext uri="{FF2B5EF4-FFF2-40B4-BE49-F238E27FC236}">
                      <a16:creationId xmlns:a16="http://schemas.microsoft.com/office/drawing/2014/main" id="{37FA0F2A-55EA-40B2-A10C-993FF86C638A}"/>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363" name="Group 362">
                <a:extLst>
                  <a:ext uri="{FF2B5EF4-FFF2-40B4-BE49-F238E27FC236}">
                    <a16:creationId xmlns:a16="http://schemas.microsoft.com/office/drawing/2014/main" id="{C55C789C-5656-4BF9-ACEE-3EA041FFF293}"/>
                  </a:ext>
                </a:extLst>
              </p:cNvPr>
              <p:cNvGrpSpPr/>
              <p:nvPr/>
            </p:nvGrpSpPr>
            <p:grpSpPr>
              <a:xfrm>
                <a:off x="7348976" y="5609153"/>
                <a:ext cx="388235" cy="144972"/>
                <a:chOff x="2011515" y="4272526"/>
                <a:chExt cx="388235" cy="144972"/>
              </a:xfrm>
              <a:solidFill>
                <a:srgbClr val="A6A6A6"/>
              </a:solidFill>
            </p:grpSpPr>
            <p:sp>
              <p:nvSpPr>
                <p:cNvPr id="364" name="Rectangle 363">
                  <a:extLst>
                    <a:ext uri="{FF2B5EF4-FFF2-40B4-BE49-F238E27FC236}">
                      <a16:creationId xmlns:a16="http://schemas.microsoft.com/office/drawing/2014/main" id="{28E86762-19FD-4184-A855-C7322D1C1043}"/>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65" name="Rectangle 364">
                  <a:extLst>
                    <a:ext uri="{FF2B5EF4-FFF2-40B4-BE49-F238E27FC236}">
                      <a16:creationId xmlns:a16="http://schemas.microsoft.com/office/drawing/2014/main" id="{F19CB294-6795-49B7-8D60-70EBD929CDFE}"/>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grpSp>
          <p:nvGrpSpPr>
            <p:cNvPr id="372" name="Group 371">
              <a:extLst>
                <a:ext uri="{FF2B5EF4-FFF2-40B4-BE49-F238E27FC236}">
                  <a16:creationId xmlns:a16="http://schemas.microsoft.com/office/drawing/2014/main" id="{9E77CB44-66E1-472D-93CD-EB24F2977FAD}"/>
                </a:ext>
              </a:extLst>
            </p:cNvPr>
            <p:cNvGrpSpPr/>
            <p:nvPr/>
          </p:nvGrpSpPr>
          <p:grpSpPr>
            <a:xfrm>
              <a:off x="6638521" y="5269690"/>
              <a:ext cx="641533" cy="1088238"/>
              <a:chOff x="7226752" y="4770435"/>
              <a:chExt cx="641533" cy="1088238"/>
            </a:xfrm>
          </p:grpSpPr>
          <p:grpSp>
            <p:nvGrpSpPr>
              <p:cNvPr id="373" name="Group 372">
                <a:extLst>
                  <a:ext uri="{FF2B5EF4-FFF2-40B4-BE49-F238E27FC236}">
                    <a16:creationId xmlns:a16="http://schemas.microsoft.com/office/drawing/2014/main" id="{234C7345-0DFF-4058-8801-7126DB379E49}"/>
                  </a:ext>
                </a:extLst>
              </p:cNvPr>
              <p:cNvGrpSpPr/>
              <p:nvPr/>
            </p:nvGrpSpPr>
            <p:grpSpPr>
              <a:xfrm>
                <a:off x="7365201" y="4873399"/>
                <a:ext cx="388235" cy="144972"/>
                <a:chOff x="2011515" y="4272526"/>
                <a:chExt cx="388235" cy="144972"/>
              </a:xfrm>
              <a:solidFill>
                <a:srgbClr val="A6A6A6"/>
              </a:solidFill>
            </p:grpSpPr>
            <p:sp>
              <p:nvSpPr>
                <p:cNvPr id="384" name="Rectangle 383">
                  <a:extLst>
                    <a:ext uri="{FF2B5EF4-FFF2-40B4-BE49-F238E27FC236}">
                      <a16:creationId xmlns:a16="http://schemas.microsoft.com/office/drawing/2014/main" id="{9B7A48FD-3E69-45AA-B252-95B61417C078}"/>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85" name="Rectangle 384">
                  <a:extLst>
                    <a:ext uri="{FF2B5EF4-FFF2-40B4-BE49-F238E27FC236}">
                      <a16:creationId xmlns:a16="http://schemas.microsoft.com/office/drawing/2014/main" id="{5987DCCC-CFDE-4A36-A6A9-FEC12FA47AAA}"/>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sp>
            <p:nvSpPr>
              <p:cNvPr id="374" name="Rectangle 373">
                <a:extLst>
                  <a:ext uri="{FF2B5EF4-FFF2-40B4-BE49-F238E27FC236}">
                    <a16:creationId xmlns:a16="http://schemas.microsoft.com/office/drawing/2014/main" id="{716D38DF-154C-4B4C-86CE-BFD9773EA721}"/>
                  </a:ext>
                </a:extLst>
              </p:cNvPr>
              <p:cNvSpPr/>
              <p:nvPr/>
            </p:nvSpPr>
            <p:spPr>
              <a:xfrm>
                <a:off x="7226752" y="4770435"/>
                <a:ext cx="641533" cy="1088238"/>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374">
                <a:extLst>
                  <a:ext uri="{FF2B5EF4-FFF2-40B4-BE49-F238E27FC236}">
                    <a16:creationId xmlns:a16="http://schemas.microsoft.com/office/drawing/2014/main" id="{02B15D60-87E9-4DDC-AC9E-1C71D5135134}"/>
                  </a:ext>
                </a:extLst>
              </p:cNvPr>
              <p:cNvGrpSpPr/>
              <p:nvPr/>
            </p:nvGrpSpPr>
            <p:grpSpPr>
              <a:xfrm>
                <a:off x="7353400" y="5121335"/>
                <a:ext cx="388235" cy="144972"/>
                <a:chOff x="2011515" y="4272526"/>
                <a:chExt cx="388235" cy="144972"/>
              </a:xfrm>
              <a:solidFill>
                <a:srgbClr val="A6A6A6"/>
              </a:solidFill>
            </p:grpSpPr>
            <p:sp>
              <p:nvSpPr>
                <p:cNvPr id="382" name="Rectangle 381">
                  <a:extLst>
                    <a:ext uri="{FF2B5EF4-FFF2-40B4-BE49-F238E27FC236}">
                      <a16:creationId xmlns:a16="http://schemas.microsoft.com/office/drawing/2014/main" id="{5BF50810-B0D7-4958-8F61-DE1B52E019A3}"/>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83" name="Rectangle 382">
                  <a:extLst>
                    <a:ext uri="{FF2B5EF4-FFF2-40B4-BE49-F238E27FC236}">
                      <a16:creationId xmlns:a16="http://schemas.microsoft.com/office/drawing/2014/main" id="{AC9B92F9-CF23-48E9-A81E-FB78C5B29701}"/>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376" name="Group 375">
                <a:extLst>
                  <a:ext uri="{FF2B5EF4-FFF2-40B4-BE49-F238E27FC236}">
                    <a16:creationId xmlns:a16="http://schemas.microsoft.com/office/drawing/2014/main" id="{6E339519-DD78-480A-B2EC-14988BABCE6A}"/>
                  </a:ext>
                </a:extLst>
              </p:cNvPr>
              <p:cNvGrpSpPr/>
              <p:nvPr/>
            </p:nvGrpSpPr>
            <p:grpSpPr>
              <a:xfrm>
                <a:off x="7360777" y="5361217"/>
                <a:ext cx="388235" cy="144972"/>
                <a:chOff x="2011515" y="4272526"/>
                <a:chExt cx="388235" cy="144972"/>
              </a:xfrm>
              <a:solidFill>
                <a:srgbClr val="A6A6A6"/>
              </a:solidFill>
            </p:grpSpPr>
            <p:sp>
              <p:nvSpPr>
                <p:cNvPr id="380" name="Rectangle 379">
                  <a:extLst>
                    <a:ext uri="{FF2B5EF4-FFF2-40B4-BE49-F238E27FC236}">
                      <a16:creationId xmlns:a16="http://schemas.microsoft.com/office/drawing/2014/main" id="{8D7B69DA-0D4F-45BD-9F52-0555ACC02ED5}"/>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81" name="Rectangle 380">
                  <a:extLst>
                    <a:ext uri="{FF2B5EF4-FFF2-40B4-BE49-F238E27FC236}">
                      <a16:creationId xmlns:a16="http://schemas.microsoft.com/office/drawing/2014/main" id="{F2C18B93-4E0A-4378-8B8D-85970BBC29A4}"/>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377" name="Group 376">
                <a:extLst>
                  <a:ext uri="{FF2B5EF4-FFF2-40B4-BE49-F238E27FC236}">
                    <a16:creationId xmlns:a16="http://schemas.microsoft.com/office/drawing/2014/main" id="{D608B98E-9E61-4E5D-AEA2-598DC247241C}"/>
                  </a:ext>
                </a:extLst>
              </p:cNvPr>
              <p:cNvGrpSpPr/>
              <p:nvPr/>
            </p:nvGrpSpPr>
            <p:grpSpPr>
              <a:xfrm>
                <a:off x="7348976" y="5609153"/>
                <a:ext cx="388235" cy="144972"/>
                <a:chOff x="2011515" y="4272526"/>
                <a:chExt cx="388235" cy="144972"/>
              </a:xfrm>
              <a:solidFill>
                <a:srgbClr val="A6A6A6"/>
              </a:solidFill>
            </p:grpSpPr>
            <p:sp>
              <p:nvSpPr>
                <p:cNvPr id="378" name="Rectangle 377">
                  <a:extLst>
                    <a:ext uri="{FF2B5EF4-FFF2-40B4-BE49-F238E27FC236}">
                      <a16:creationId xmlns:a16="http://schemas.microsoft.com/office/drawing/2014/main" id="{EB8517F9-2090-4583-88F9-105C4F034AAD}"/>
                    </a:ext>
                  </a:extLst>
                </p:cNvPr>
                <p:cNvSpPr>
                  <a:spLocks noChangeAspect="1"/>
                </p:cNvSpPr>
                <p:nvPr/>
              </p:nvSpPr>
              <p:spPr>
                <a:xfrm>
                  <a:off x="2254778"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79" name="Rectangle 378">
                  <a:extLst>
                    <a:ext uri="{FF2B5EF4-FFF2-40B4-BE49-F238E27FC236}">
                      <a16:creationId xmlns:a16="http://schemas.microsoft.com/office/drawing/2014/main" id="{A0A95183-4A41-4B48-A2F7-B2236F57698E}"/>
                    </a:ext>
                  </a:extLst>
                </p:cNvPr>
                <p:cNvSpPr>
                  <a:spLocks noChangeAspect="1"/>
                </p:cNvSpPr>
                <p:nvPr/>
              </p:nvSpPr>
              <p:spPr>
                <a:xfrm>
                  <a:off x="2011515" y="4272526"/>
                  <a:ext cx="144972" cy="144972"/>
                </a:xfrm>
                <a:prstGeom prst="rect">
                  <a:avLst/>
                </a:prstGeom>
                <a:grp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grpSp>
      <p:sp>
        <p:nvSpPr>
          <p:cNvPr id="23" name="TextBox 22">
            <a:extLst>
              <a:ext uri="{FF2B5EF4-FFF2-40B4-BE49-F238E27FC236}">
                <a16:creationId xmlns:a16="http://schemas.microsoft.com/office/drawing/2014/main" id="{2F63EE9C-92C2-4C46-A487-8486A4FDDA6A}"/>
              </a:ext>
            </a:extLst>
          </p:cNvPr>
          <p:cNvSpPr txBox="1"/>
          <p:nvPr/>
        </p:nvSpPr>
        <p:spPr>
          <a:xfrm>
            <a:off x="588038" y="4808537"/>
            <a:ext cx="713657" cy="400110"/>
          </a:xfrm>
          <a:prstGeom prst="rect">
            <a:avLst/>
          </a:prstGeom>
          <a:noFill/>
        </p:spPr>
        <p:txBody>
          <a:bodyPr wrap="none" rtlCol="0">
            <a:spAutoFit/>
          </a:bodyPr>
          <a:lstStyle/>
          <a:p>
            <a:r>
              <a:rPr lang="en-US" sz="2000" dirty="0"/>
              <a:t>………</a:t>
            </a:r>
          </a:p>
        </p:txBody>
      </p:sp>
      <p:sp>
        <p:nvSpPr>
          <p:cNvPr id="386" name="TextBox 385">
            <a:extLst>
              <a:ext uri="{FF2B5EF4-FFF2-40B4-BE49-F238E27FC236}">
                <a16:creationId xmlns:a16="http://schemas.microsoft.com/office/drawing/2014/main" id="{4F40ACFA-7B10-41BD-B330-B5E79F21523D}"/>
              </a:ext>
            </a:extLst>
          </p:cNvPr>
          <p:cNvSpPr txBox="1"/>
          <p:nvPr/>
        </p:nvSpPr>
        <p:spPr>
          <a:xfrm>
            <a:off x="7217768" y="4808537"/>
            <a:ext cx="713657" cy="400110"/>
          </a:xfrm>
          <a:prstGeom prst="rect">
            <a:avLst/>
          </a:prstGeom>
          <a:noFill/>
        </p:spPr>
        <p:txBody>
          <a:bodyPr wrap="none" rtlCol="0">
            <a:spAutoFit/>
          </a:bodyPr>
          <a:lstStyle/>
          <a:p>
            <a:r>
              <a:rPr lang="en-US" sz="2000" dirty="0"/>
              <a:t>………</a:t>
            </a:r>
          </a:p>
        </p:txBody>
      </p:sp>
      <p:cxnSp>
        <p:nvCxnSpPr>
          <p:cNvPr id="387" name="Straight Arrow Connector 386">
            <a:extLst>
              <a:ext uri="{FF2B5EF4-FFF2-40B4-BE49-F238E27FC236}">
                <a16:creationId xmlns:a16="http://schemas.microsoft.com/office/drawing/2014/main" id="{CB94DFD8-105D-4F68-A0F1-4C3FFA0B0C55}"/>
              </a:ext>
            </a:extLst>
          </p:cNvPr>
          <p:cNvCxnSpPr>
            <a:cxnSpLocks/>
          </p:cNvCxnSpPr>
          <p:nvPr/>
        </p:nvCxnSpPr>
        <p:spPr>
          <a:xfrm flipV="1">
            <a:off x="8085484" y="5066226"/>
            <a:ext cx="663378" cy="9717"/>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88" name="Content Placeholder 8" descr="Database">
            <a:extLst>
              <a:ext uri="{FF2B5EF4-FFF2-40B4-BE49-F238E27FC236}">
                <a16:creationId xmlns:a16="http://schemas.microsoft.com/office/drawing/2014/main" id="{F12AC69C-CEF8-400C-9004-09EA42C9093F}"/>
              </a:ext>
            </a:extLst>
          </p:cNvPr>
          <p:cNvGrpSpPr/>
          <p:nvPr/>
        </p:nvGrpSpPr>
        <p:grpSpPr>
          <a:xfrm>
            <a:off x="8862606" y="4590793"/>
            <a:ext cx="914400" cy="914400"/>
            <a:chOff x="5750187" y="1353695"/>
            <a:chExt cx="914400" cy="914400"/>
          </a:xfrm>
        </p:grpSpPr>
        <p:sp>
          <p:nvSpPr>
            <p:cNvPr id="389" name="Freeform: Shape 388">
              <a:extLst>
                <a:ext uri="{FF2B5EF4-FFF2-40B4-BE49-F238E27FC236}">
                  <a16:creationId xmlns:a16="http://schemas.microsoft.com/office/drawing/2014/main" id="{02F0B57C-0C20-49FA-B71D-DE9FECD917A2}"/>
                </a:ext>
              </a:extLst>
            </p:cNvPr>
            <p:cNvSpPr/>
            <p:nvPr/>
          </p:nvSpPr>
          <p:spPr>
            <a:xfrm>
              <a:off x="5933543" y="1441801"/>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000000"/>
            </a:solid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206B1445-F35D-4323-B8B6-333E8B672599}"/>
                </a:ext>
              </a:extLst>
            </p:cNvPr>
            <p:cNvSpPr/>
            <p:nvPr/>
          </p:nvSpPr>
          <p:spPr>
            <a:xfrm>
              <a:off x="5933543" y="1556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71116701-0442-414D-864D-B2C2026BDAEF}"/>
                </a:ext>
              </a:extLst>
            </p:cNvPr>
            <p:cNvSpPr/>
            <p:nvPr/>
          </p:nvSpPr>
          <p:spPr>
            <a:xfrm>
              <a:off x="5933543" y="17466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F03B1C35-1D15-42E0-82E1-931F60194F18}"/>
                </a:ext>
              </a:extLst>
            </p:cNvPr>
            <p:cNvSpPr/>
            <p:nvPr/>
          </p:nvSpPr>
          <p:spPr>
            <a:xfrm>
              <a:off x="5933543" y="1937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grpSp>
      <p:sp>
        <p:nvSpPr>
          <p:cNvPr id="393" name="TextBox 392">
            <a:extLst>
              <a:ext uri="{FF2B5EF4-FFF2-40B4-BE49-F238E27FC236}">
                <a16:creationId xmlns:a16="http://schemas.microsoft.com/office/drawing/2014/main" id="{3E7E61F5-1EFB-4657-9C07-E7AE370E6B54}"/>
              </a:ext>
            </a:extLst>
          </p:cNvPr>
          <p:cNvSpPr txBox="1"/>
          <p:nvPr/>
        </p:nvSpPr>
        <p:spPr>
          <a:xfrm>
            <a:off x="3490517" y="5583723"/>
            <a:ext cx="1180131" cy="400110"/>
          </a:xfrm>
          <a:prstGeom prst="rect">
            <a:avLst/>
          </a:prstGeom>
          <a:noFill/>
        </p:spPr>
        <p:txBody>
          <a:bodyPr wrap="none" rtlCol="0">
            <a:spAutoFit/>
          </a:bodyPr>
          <a:lstStyle/>
          <a:p>
            <a:r>
              <a:rPr lang="en-US" sz="2000" b="1" dirty="0"/>
              <a:t>Chunking</a:t>
            </a:r>
          </a:p>
        </p:txBody>
      </p:sp>
    </p:spTree>
    <p:extLst>
      <p:ext uri="{BB962C8B-B14F-4D97-AF65-F5344CB8AC3E}">
        <p14:creationId xmlns:p14="http://schemas.microsoft.com/office/powerpoint/2010/main" val="41864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6"/>
                                        </p:tgtEl>
                                        <p:attrNameLst>
                                          <p:attrName>style.visibility</p:attrName>
                                        </p:attrNameLst>
                                      </p:cBhvr>
                                      <p:to>
                                        <p:strVal val="visible"/>
                                      </p:to>
                                    </p:set>
                                    <p:animEffect transition="in" filter="fade">
                                      <p:cBhvr>
                                        <p:cTn id="13" dur="500"/>
                                        <p:tgtEl>
                                          <p:spTgt spid="386"/>
                                        </p:tgtEl>
                                      </p:cBhvr>
                                    </p:animEffect>
                                  </p:childTnLst>
                                </p:cTn>
                              </p:par>
                              <p:par>
                                <p:cTn id="14" presetID="10" presetClass="entr" presetSubtype="0" fill="hold" nodeType="withEffect">
                                  <p:stCondLst>
                                    <p:cond delay="0"/>
                                  </p:stCondLst>
                                  <p:childTnLst>
                                    <p:set>
                                      <p:cBhvr>
                                        <p:cTn id="15" dur="1" fill="hold">
                                          <p:stCondLst>
                                            <p:cond delay="0"/>
                                          </p:stCondLst>
                                        </p:cTn>
                                        <p:tgtEl>
                                          <p:spTgt spid="387"/>
                                        </p:tgtEl>
                                        <p:attrNameLst>
                                          <p:attrName>style.visibility</p:attrName>
                                        </p:attrNameLst>
                                      </p:cBhvr>
                                      <p:to>
                                        <p:strVal val="visible"/>
                                      </p:to>
                                    </p:set>
                                    <p:animEffect transition="in" filter="fade">
                                      <p:cBhvr>
                                        <p:cTn id="16" dur="500"/>
                                        <p:tgtEl>
                                          <p:spTgt spid="387"/>
                                        </p:tgtEl>
                                      </p:cBhvr>
                                    </p:animEffect>
                                  </p:childTnLst>
                                </p:cTn>
                              </p:par>
                              <p:par>
                                <p:cTn id="17" presetID="10" presetClass="entr" presetSubtype="0" fill="hold" nodeType="withEffect">
                                  <p:stCondLst>
                                    <p:cond delay="0"/>
                                  </p:stCondLst>
                                  <p:childTnLst>
                                    <p:set>
                                      <p:cBhvr>
                                        <p:cTn id="18" dur="1" fill="hold">
                                          <p:stCondLst>
                                            <p:cond delay="0"/>
                                          </p:stCondLst>
                                        </p:cTn>
                                        <p:tgtEl>
                                          <p:spTgt spid="388"/>
                                        </p:tgtEl>
                                        <p:attrNameLst>
                                          <p:attrName>style.visibility</p:attrName>
                                        </p:attrNameLst>
                                      </p:cBhvr>
                                      <p:to>
                                        <p:strVal val="visible"/>
                                      </p:to>
                                    </p:set>
                                    <p:animEffect transition="in" filter="fade">
                                      <p:cBhvr>
                                        <p:cTn id="19" dur="500"/>
                                        <p:tgtEl>
                                          <p:spTgt spid="3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3"/>
                                        </p:tgtEl>
                                        <p:attrNameLst>
                                          <p:attrName>style.visibility</p:attrName>
                                        </p:attrNameLst>
                                      </p:cBhvr>
                                      <p:to>
                                        <p:strVal val="visible"/>
                                      </p:to>
                                    </p:set>
                                    <p:animEffect transition="in" filter="fade">
                                      <p:cBhvr>
                                        <p:cTn id="22"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86" grpId="0"/>
      <p:bldP spid="3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E7C0-126B-43AA-94A8-86D2D5AF097F}"/>
              </a:ext>
            </a:extLst>
          </p:cNvPr>
          <p:cNvSpPr>
            <a:spLocks noGrp="1"/>
          </p:cNvSpPr>
          <p:nvPr>
            <p:ph type="title"/>
          </p:nvPr>
        </p:nvSpPr>
        <p:spPr>
          <a:xfrm>
            <a:off x="0" y="1"/>
            <a:ext cx="12192000" cy="436430"/>
          </a:xfrm>
          <a:solidFill>
            <a:schemeClr val="accent2">
              <a:lumMod val="20000"/>
              <a:lumOff val="80000"/>
            </a:schemeClr>
          </a:solidFill>
        </p:spPr>
        <p:txBody>
          <a:bodyPr>
            <a:normAutofit fontScale="90000"/>
          </a:bodyPr>
          <a:lstStyle/>
          <a:p>
            <a:r>
              <a:rPr lang="en-US" sz="3200" dirty="0"/>
              <a:t>  Bricks can be independently and adaptively reconstructed</a:t>
            </a:r>
          </a:p>
        </p:txBody>
      </p:sp>
      <p:pic>
        <p:nvPicPr>
          <p:cNvPr id="7" name="Picture 6">
            <a:extLst>
              <a:ext uri="{FF2B5EF4-FFF2-40B4-BE49-F238E27FC236}">
                <a16:creationId xmlns:a16="http://schemas.microsoft.com/office/drawing/2014/main" id="{CB2DDB07-A143-4286-80FF-BF74BB2032C1}"/>
              </a:ext>
            </a:extLst>
          </p:cNvPr>
          <p:cNvPicPr>
            <a:picLocks noChangeAspect="1"/>
          </p:cNvPicPr>
          <p:nvPr/>
        </p:nvPicPr>
        <p:blipFill rotWithShape="1">
          <a:blip r:embed="rId3">
            <a:extLst>
              <a:ext uri="{28A0092B-C50C-407E-A947-70E740481C1C}">
                <a14:useLocalDpi xmlns:a14="http://schemas.microsoft.com/office/drawing/2010/main" val="0"/>
              </a:ext>
            </a:extLst>
          </a:blip>
          <a:srcRect l="1654" r="-1"/>
          <a:stretch/>
        </p:blipFill>
        <p:spPr>
          <a:xfrm>
            <a:off x="654613" y="1308464"/>
            <a:ext cx="1790006" cy="1806916"/>
          </a:xfrm>
          <a:prstGeom prst="rect">
            <a:avLst/>
          </a:prstGeom>
        </p:spPr>
      </p:pic>
      <p:sp>
        <p:nvSpPr>
          <p:cNvPr id="13" name="TextBox 12">
            <a:extLst>
              <a:ext uri="{FF2B5EF4-FFF2-40B4-BE49-F238E27FC236}">
                <a16:creationId xmlns:a16="http://schemas.microsoft.com/office/drawing/2014/main" id="{5F9E480E-452F-42D3-A557-E77ADA955572}"/>
              </a:ext>
            </a:extLst>
          </p:cNvPr>
          <p:cNvSpPr txBox="1"/>
          <p:nvPr/>
        </p:nvSpPr>
        <p:spPr>
          <a:xfrm>
            <a:off x="610757" y="903879"/>
            <a:ext cx="1833487" cy="400110"/>
          </a:xfrm>
          <a:prstGeom prst="rect">
            <a:avLst/>
          </a:prstGeom>
          <a:noFill/>
        </p:spPr>
        <p:txBody>
          <a:bodyPr wrap="square" rtlCol="0">
            <a:spAutoFit/>
          </a:bodyPr>
          <a:lstStyle/>
          <a:p>
            <a:pPr algn="ctr"/>
            <a:r>
              <a:rPr lang="en-US" sz="2000" dirty="0"/>
              <a:t>Reference</a:t>
            </a:r>
          </a:p>
        </p:txBody>
      </p:sp>
      <p:grpSp>
        <p:nvGrpSpPr>
          <p:cNvPr id="9" name="Group 8">
            <a:extLst>
              <a:ext uri="{FF2B5EF4-FFF2-40B4-BE49-F238E27FC236}">
                <a16:creationId xmlns:a16="http://schemas.microsoft.com/office/drawing/2014/main" id="{138F732D-16F8-4D93-9B85-EBA66A0DCA38}"/>
              </a:ext>
            </a:extLst>
          </p:cNvPr>
          <p:cNvGrpSpPr/>
          <p:nvPr/>
        </p:nvGrpSpPr>
        <p:grpSpPr>
          <a:xfrm>
            <a:off x="5135431" y="819580"/>
            <a:ext cx="6316079" cy="2182571"/>
            <a:chOff x="3745046" y="890606"/>
            <a:chExt cx="7345782" cy="2538393"/>
          </a:xfrm>
        </p:grpSpPr>
        <p:pic>
          <p:nvPicPr>
            <p:cNvPr id="4" name="Picture 3">
              <a:extLst>
                <a:ext uri="{FF2B5EF4-FFF2-40B4-BE49-F238E27FC236}">
                  <a16:creationId xmlns:a16="http://schemas.microsoft.com/office/drawing/2014/main" id="{CF1E7B4D-A165-40A2-B48B-BBBD0C135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3555" y="1327504"/>
              <a:ext cx="2132398" cy="2101495"/>
            </a:xfrm>
            <a:prstGeom prst="rect">
              <a:avLst/>
            </a:prstGeom>
          </p:spPr>
        </p:pic>
        <p:pic>
          <p:nvPicPr>
            <p:cNvPr id="11" name="Picture 10">
              <a:extLst>
                <a:ext uri="{FF2B5EF4-FFF2-40B4-BE49-F238E27FC236}">
                  <a16:creationId xmlns:a16="http://schemas.microsoft.com/office/drawing/2014/main" id="{9D8E6A81-63C3-4B76-A0C7-F598BCC94ABC}"/>
                </a:ext>
              </a:extLst>
            </p:cNvPr>
            <p:cNvPicPr>
              <a:picLocks noChangeAspect="1"/>
            </p:cNvPicPr>
            <p:nvPr/>
          </p:nvPicPr>
          <p:blipFill rotWithShape="1">
            <a:blip r:embed="rId5">
              <a:extLst>
                <a:ext uri="{28A0092B-C50C-407E-A947-70E740481C1C}">
                  <a14:useLocalDpi xmlns:a14="http://schemas.microsoft.com/office/drawing/2010/main" val="0"/>
                </a:ext>
              </a:extLst>
            </a:blip>
            <a:srcRect l="503"/>
            <a:stretch/>
          </p:blipFill>
          <p:spPr>
            <a:xfrm>
              <a:off x="8978016" y="1327504"/>
              <a:ext cx="2112812" cy="2101495"/>
            </a:xfrm>
            <a:prstGeom prst="rect">
              <a:avLst/>
            </a:prstGeom>
          </p:spPr>
        </p:pic>
        <p:sp>
          <p:nvSpPr>
            <p:cNvPr id="97" name="TextBox 96">
              <a:extLst>
                <a:ext uri="{FF2B5EF4-FFF2-40B4-BE49-F238E27FC236}">
                  <a16:creationId xmlns:a16="http://schemas.microsoft.com/office/drawing/2014/main" id="{3026AD2E-B099-4542-A5FB-9B526A6A9B93}"/>
                </a:ext>
              </a:extLst>
            </p:cNvPr>
            <p:cNvSpPr txBox="1"/>
            <p:nvPr/>
          </p:nvSpPr>
          <p:spPr>
            <a:xfrm>
              <a:off x="3745046" y="890606"/>
              <a:ext cx="1919628" cy="400110"/>
            </a:xfrm>
            <a:prstGeom prst="rect">
              <a:avLst/>
            </a:prstGeom>
            <a:noFill/>
          </p:spPr>
          <p:txBody>
            <a:bodyPr wrap="none" rtlCol="0">
              <a:spAutoFit/>
            </a:bodyPr>
            <a:lstStyle/>
            <a:p>
              <a:r>
                <a:rPr lang="en-US" sz="2000" dirty="0"/>
                <a:t>Refinement map</a:t>
              </a:r>
            </a:p>
          </p:txBody>
        </p:sp>
        <p:sp>
          <p:nvSpPr>
            <p:cNvPr id="99" name="TextBox 98">
              <a:extLst>
                <a:ext uri="{FF2B5EF4-FFF2-40B4-BE49-F238E27FC236}">
                  <a16:creationId xmlns:a16="http://schemas.microsoft.com/office/drawing/2014/main" id="{71C8277C-566C-4C2B-937A-00E69267E79F}"/>
                </a:ext>
              </a:extLst>
            </p:cNvPr>
            <p:cNvSpPr txBox="1"/>
            <p:nvPr/>
          </p:nvSpPr>
          <p:spPr>
            <a:xfrm>
              <a:off x="9024428" y="908353"/>
              <a:ext cx="1757341" cy="400110"/>
            </a:xfrm>
            <a:prstGeom prst="rect">
              <a:avLst/>
            </a:prstGeom>
            <a:noFill/>
          </p:spPr>
          <p:txBody>
            <a:bodyPr wrap="none" rtlCol="0">
              <a:spAutoFit/>
            </a:bodyPr>
            <a:lstStyle/>
            <a:p>
              <a:r>
                <a:rPr lang="en-US" sz="2000" dirty="0"/>
                <a:t>Reconstruction</a:t>
              </a:r>
            </a:p>
          </p:txBody>
        </p:sp>
        <p:grpSp>
          <p:nvGrpSpPr>
            <p:cNvPr id="16" name="Content Placeholder 8" descr="Database">
              <a:extLst>
                <a:ext uri="{FF2B5EF4-FFF2-40B4-BE49-F238E27FC236}">
                  <a16:creationId xmlns:a16="http://schemas.microsoft.com/office/drawing/2014/main" id="{C7302118-9DBE-4946-A960-21BD8A6333CD}"/>
                </a:ext>
              </a:extLst>
            </p:cNvPr>
            <p:cNvGrpSpPr/>
            <p:nvPr/>
          </p:nvGrpSpPr>
          <p:grpSpPr>
            <a:xfrm>
              <a:off x="7032857" y="1638534"/>
              <a:ext cx="914400" cy="914400"/>
              <a:chOff x="5750187" y="1353695"/>
              <a:chExt cx="914400" cy="914400"/>
            </a:xfrm>
          </p:grpSpPr>
          <p:sp>
            <p:nvSpPr>
              <p:cNvPr id="17" name="Freeform: Shape 16">
                <a:extLst>
                  <a:ext uri="{FF2B5EF4-FFF2-40B4-BE49-F238E27FC236}">
                    <a16:creationId xmlns:a16="http://schemas.microsoft.com/office/drawing/2014/main" id="{E4466086-613D-44FB-99ED-040EA892DD69}"/>
                  </a:ext>
                </a:extLst>
              </p:cNvPr>
              <p:cNvSpPr/>
              <p:nvPr/>
            </p:nvSpPr>
            <p:spPr>
              <a:xfrm>
                <a:off x="5933543" y="1441801"/>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000000"/>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28D0AF0-5B28-4F71-92FA-D74FA00B122E}"/>
                  </a:ext>
                </a:extLst>
              </p:cNvPr>
              <p:cNvSpPr/>
              <p:nvPr/>
            </p:nvSpPr>
            <p:spPr>
              <a:xfrm>
                <a:off x="5933543" y="1556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B92482C-E675-4AED-93CB-229846960B64}"/>
                  </a:ext>
                </a:extLst>
              </p:cNvPr>
              <p:cNvSpPr/>
              <p:nvPr/>
            </p:nvSpPr>
            <p:spPr>
              <a:xfrm>
                <a:off x="5933543" y="17466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7B0162-DAF7-4FA9-A2CC-D6297B5FDCF0}"/>
                  </a:ext>
                </a:extLst>
              </p:cNvPr>
              <p:cNvSpPr/>
              <p:nvPr/>
            </p:nvSpPr>
            <p:spPr>
              <a:xfrm>
                <a:off x="5933543" y="1937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grpSp>
        <p:cxnSp>
          <p:nvCxnSpPr>
            <p:cNvPr id="24" name="Straight Arrow Connector 23">
              <a:extLst>
                <a:ext uri="{FF2B5EF4-FFF2-40B4-BE49-F238E27FC236}">
                  <a16:creationId xmlns:a16="http://schemas.microsoft.com/office/drawing/2014/main" id="{CF9EFFF7-A501-4883-A2A7-91D34385B0EA}"/>
                </a:ext>
              </a:extLst>
            </p:cNvPr>
            <p:cNvCxnSpPr>
              <a:cxnSpLocks/>
            </p:cNvCxnSpPr>
            <p:nvPr/>
          </p:nvCxnSpPr>
          <p:spPr>
            <a:xfrm>
              <a:off x="7772500" y="2103667"/>
              <a:ext cx="1111862" cy="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5F53DC-C547-4080-A164-11648BF77465}"/>
                </a:ext>
              </a:extLst>
            </p:cNvPr>
            <p:cNvSpPr txBox="1"/>
            <p:nvPr/>
          </p:nvSpPr>
          <p:spPr>
            <a:xfrm>
              <a:off x="6577179" y="2460065"/>
              <a:ext cx="1825756" cy="707886"/>
            </a:xfrm>
            <a:prstGeom prst="rect">
              <a:avLst/>
            </a:prstGeom>
            <a:noFill/>
          </p:spPr>
          <p:txBody>
            <a:bodyPr wrap="none" rtlCol="0">
              <a:spAutoFit/>
            </a:bodyPr>
            <a:lstStyle/>
            <a:p>
              <a:pPr algn="ctr"/>
              <a:r>
                <a:rPr lang="en-US" sz="2000" dirty="0"/>
                <a:t>Fetch only</a:t>
              </a:r>
            </a:p>
            <a:p>
              <a:pPr algn="ctr"/>
              <a:r>
                <a:rPr lang="en-US" sz="2000" dirty="0"/>
                <a:t>relevant chunks</a:t>
              </a:r>
            </a:p>
          </p:txBody>
        </p:sp>
        <p:cxnSp>
          <p:nvCxnSpPr>
            <p:cNvPr id="41" name="Straight Arrow Connector 40">
              <a:extLst>
                <a:ext uri="{FF2B5EF4-FFF2-40B4-BE49-F238E27FC236}">
                  <a16:creationId xmlns:a16="http://schemas.microsoft.com/office/drawing/2014/main" id="{48C34195-A42A-425F-B96A-8EDE79610870}"/>
                </a:ext>
              </a:extLst>
            </p:cNvPr>
            <p:cNvCxnSpPr>
              <a:cxnSpLocks/>
            </p:cNvCxnSpPr>
            <p:nvPr/>
          </p:nvCxnSpPr>
          <p:spPr>
            <a:xfrm>
              <a:off x="6095752" y="2103667"/>
              <a:ext cx="1111862" cy="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947995E-C485-4DA8-A17E-CDAD21FEFABC}"/>
              </a:ext>
            </a:extLst>
          </p:cNvPr>
          <p:cNvGrpSpPr/>
          <p:nvPr/>
        </p:nvGrpSpPr>
        <p:grpSpPr>
          <a:xfrm>
            <a:off x="5135431" y="4177656"/>
            <a:ext cx="6264655" cy="1806522"/>
            <a:chOff x="3803271" y="3698673"/>
            <a:chExt cx="7287557" cy="2101493"/>
          </a:xfrm>
        </p:grpSpPr>
        <p:pic>
          <p:nvPicPr>
            <p:cNvPr id="27" name="Picture 26">
              <a:extLst>
                <a:ext uri="{FF2B5EF4-FFF2-40B4-BE49-F238E27FC236}">
                  <a16:creationId xmlns:a16="http://schemas.microsoft.com/office/drawing/2014/main" id="{5C1B968E-B14C-4810-A818-56481D987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940" y="3698673"/>
              <a:ext cx="2132396" cy="2101493"/>
            </a:xfrm>
            <a:prstGeom prst="rect">
              <a:avLst/>
            </a:prstGeom>
          </p:spPr>
        </p:pic>
        <p:sp>
          <p:nvSpPr>
            <p:cNvPr id="36" name="TextBox 35">
              <a:extLst>
                <a:ext uri="{FF2B5EF4-FFF2-40B4-BE49-F238E27FC236}">
                  <a16:creationId xmlns:a16="http://schemas.microsoft.com/office/drawing/2014/main" id="{EE4B9D67-0A1F-44F6-847D-87A49E4F0345}"/>
                </a:ext>
              </a:extLst>
            </p:cNvPr>
            <p:cNvSpPr txBox="1"/>
            <p:nvPr/>
          </p:nvSpPr>
          <p:spPr>
            <a:xfrm>
              <a:off x="4249557" y="4798163"/>
              <a:ext cx="2084032" cy="707886"/>
            </a:xfrm>
            <a:prstGeom prst="rect">
              <a:avLst/>
            </a:prstGeom>
            <a:noFill/>
          </p:spPr>
          <p:txBody>
            <a:bodyPr wrap="none" rtlCol="0">
              <a:spAutoFit/>
            </a:bodyPr>
            <a:lstStyle/>
            <a:p>
              <a:pPr algn="ctr"/>
              <a:r>
                <a:rPr lang="en-US" sz="2000" dirty="0"/>
                <a:t>Fetch chunks that </a:t>
              </a:r>
            </a:p>
            <a:p>
              <a:pPr algn="ctr"/>
              <a:r>
                <a:rPr lang="en-US" sz="2000" dirty="0"/>
                <a:t>minimize RMSE</a:t>
              </a:r>
            </a:p>
          </p:txBody>
        </p:sp>
        <p:pic>
          <p:nvPicPr>
            <p:cNvPr id="10" name="Picture 9">
              <a:extLst>
                <a:ext uri="{FF2B5EF4-FFF2-40B4-BE49-F238E27FC236}">
                  <a16:creationId xmlns:a16="http://schemas.microsoft.com/office/drawing/2014/main" id="{14F1CE52-6EE6-4E90-91D9-F681FEED4F37}"/>
                </a:ext>
              </a:extLst>
            </p:cNvPr>
            <p:cNvPicPr>
              <a:picLocks noChangeAspect="1"/>
            </p:cNvPicPr>
            <p:nvPr/>
          </p:nvPicPr>
          <p:blipFill rotWithShape="1">
            <a:blip r:embed="rId5">
              <a:extLst>
                <a:ext uri="{28A0092B-C50C-407E-A947-70E740481C1C}">
                  <a14:useLocalDpi xmlns:a14="http://schemas.microsoft.com/office/drawing/2010/main" val="0"/>
                </a:ext>
              </a:extLst>
            </a:blip>
            <a:srcRect l="503"/>
            <a:stretch/>
          </p:blipFill>
          <p:spPr>
            <a:xfrm>
              <a:off x="8978018" y="3698673"/>
              <a:ext cx="2112810" cy="2101493"/>
            </a:xfrm>
            <a:prstGeom prst="rect">
              <a:avLst/>
            </a:prstGeom>
          </p:spPr>
        </p:pic>
        <p:grpSp>
          <p:nvGrpSpPr>
            <p:cNvPr id="42" name="Content Placeholder 8" descr="Database">
              <a:extLst>
                <a:ext uri="{FF2B5EF4-FFF2-40B4-BE49-F238E27FC236}">
                  <a16:creationId xmlns:a16="http://schemas.microsoft.com/office/drawing/2014/main" id="{63899E9E-D32C-48E0-8FFB-C515A8E9B0D6}"/>
                </a:ext>
              </a:extLst>
            </p:cNvPr>
            <p:cNvGrpSpPr/>
            <p:nvPr/>
          </p:nvGrpSpPr>
          <p:grpSpPr>
            <a:xfrm>
              <a:off x="4740376" y="3947739"/>
              <a:ext cx="914400" cy="914400"/>
              <a:chOff x="5750187" y="1353695"/>
              <a:chExt cx="914400" cy="914400"/>
            </a:xfrm>
          </p:grpSpPr>
          <p:sp>
            <p:nvSpPr>
              <p:cNvPr id="43" name="Freeform: Shape 42">
                <a:extLst>
                  <a:ext uri="{FF2B5EF4-FFF2-40B4-BE49-F238E27FC236}">
                    <a16:creationId xmlns:a16="http://schemas.microsoft.com/office/drawing/2014/main" id="{86A3E2BC-8ED9-4A5F-AB4E-07BB0433D3B0}"/>
                  </a:ext>
                </a:extLst>
              </p:cNvPr>
              <p:cNvSpPr/>
              <p:nvPr/>
            </p:nvSpPr>
            <p:spPr>
              <a:xfrm>
                <a:off x="5933543" y="1441801"/>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000000"/>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D4D3249-7495-45EB-B6DE-6FE415D9D571}"/>
                  </a:ext>
                </a:extLst>
              </p:cNvPr>
              <p:cNvSpPr/>
              <p:nvPr/>
            </p:nvSpPr>
            <p:spPr>
              <a:xfrm>
                <a:off x="5933543" y="1556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11C2D03-2BB3-40DC-994F-37205B3B0222}"/>
                  </a:ext>
                </a:extLst>
              </p:cNvPr>
              <p:cNvSpPr/>
              <p:nvPr/>
            </p:nvSpPr>
            <p:spPr>
              <a:xfrm>
                <a:off x="5933543" y="17466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6C51755-725E-4B3A-A8FF-630C45578269}"/>
                  </a:ext>
                </a:extLst>
              </p:cNvPr>
              <p:cNvSpPr/>
              <p:nvPr/>
            </p:nvSpPr>
            <p:spPr>
              <a:xfrm>
                <a:off x="5933543" y="1937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grpSp>
        <p:cxnSp>
          <p:nvCxnSpPr>
            <p:cNvPr id="47" name="Straight Arrow Connector 46">
              <a:extLst>
                <a:ext uri="{FF2B5EF4-FFF2-40B4-BE49-F238E27FC236}">
                  <a16:creationId xmlns:a16="http://schemas.microsoft.com/office/drawing/2014/main" id="{AAA4A126-9F07-4D4E-A575-353304A25AA8}"/>
                </a:ext>
              </a:extLst>
            </p:cNvPr>
            <p:cNvCxnSpPr>
              <a:cxnSpLocks/>
            </p:cNvCxnSpPr>
            <p:nvPr/>
          </p:nvCxnSpPr>
          <p:spPr>
            <a:xfrm>
              <a:off x="5480019" y="4412872"/>
              <a:ext cx="1111862" cy="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3FED5B4-63F0-4922-83F7-3E42BA7DAB08}"/>
                </a:ext>
              </a:extLst>
            </p:cNvPr>
            <p:cNvCxnSpPr>
              <a:cxnSpLocks/>
            </p:cNvCxnSpPr>
            <p:nvPr/>
          </p:nvCxnSpPr>
          <p:spPr>
            <a:xfrm>
              <a:off x="3803271" y="4412872"/>
              <a:ext cx="1111862" cy="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DEC049FC-68FB-40D2-A0F6-C250224F91A6}"/>
              </a:ext>
            </a:extLst>
          </p:cNvPr>
          <p:cNvGrpSpPr>
            <a:grpSpLocks/>
          </p:cNvGrpSpPr>
          <p:nvPr/>
        </p:nvGrpSpPr>
        <p:grpSpPr bwMode="auto">
          <a:xfrm>
            <a:off x="10380150" y="6367328"/>
            <a:ext cx="1644650" cy="322263"/>
            <a:chOff x="838538" y="7679834"/>
            <a:chExt cx="1644976" cy="322262"/>
          </a:xfrm>
        </p:grpSpPr>
        <p:sp>
          <p:nvSpPr>
            <p:cNvPr id="50" name="Freeform 4">
              <a:extLst>
                <a:ext uri="{FF2B5EF4-FFF2-40B4-BE49-F238E27FC236}">
                  <a16:creationId xmlns:a16="http://schemas.microsoft.com/office/drawing/2014/main" id="{EA176556-6D17-49D9-A884-73A758AC2840}"/>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1" name="Freeform 5">
              <a:extLst>
                <a:ext uri="{FF2B5EF4-FFF2-40B4-BE49-F238E27FC236}">
                  <a16:creationId xmlns:a16="http://schemas.microsoft.com/office/drawing/2014/main" id="{5AC37DAC-90F7-4EF4-97C2-A56137296755}"/>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 name="Freeform 6">
              <a:extLst>
                <a:ext uri="{FF2B5EF4-FFF2-40B4-BE49-F238E27FC236}">
                  <a16:creationId xmlns:a16="http://schemas.microsoft.com/office/drawing/2014/main" id="{3F915392-5C00-49E4-BEDB-E3DD5AB50468}"/>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3" name="Freeform 7">
              <a:extLst>
                <a:ext uri="{FF2B5EF4-FFF2-40B4-BE49-F238E27FC236}">
                  <a16:creationId xmlns:a16="http://schemas.microsoft.com/office/drawing/2014/main" id="{FBCD3A15-CD10-4DA8-95B9-2B52218FA412}"/>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54" name="Freeform 8">
              <a:extLst>
                <a:ext uri="{FF2B5EF4-FFF2-40B4-BE49-F238E27FC236}">
                  <a16:creationId xmlns:a16="http://schemas.microsoft.com/office/drawing/2014/main" id="{C349E46C-2520-4078-97E7-BBE760DA7FA9}"/>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55" name="Freeform 11">
              <a:extLst>
                <a:ext uri="{FF2B5EF4-FFF2-40B4-BE49-F238E27FC236}">
                  <a16:creationId xmlns:a16="http://schemas.microsoft.com/office/drawing/2014/main" id="{A8687D4D-3BF0-4A5D-9107-350D7A017793}"/>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6" name="Freeform 12">
              <a:extLst>
                <a:ext uri="{FF2B5EF4-FFF2-40B4-BE49-F238E27FC236}">
                  <a16:creationId xmlns:a16="http://schemas.microsoft.com/office/drawing/2014/main" id="{A4BDFDCF-0F8A-4554-A956-30DBF87DB7CC}"/>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7" name="Freeform 13">
              <a:extLst>
                <a:ext uri="{FF2B5EF4-FFF2-40B4-BE49-F238E27FC236}">
                  <a16:creationId xmlns:a16="http://schemas.microsoft.com/office/drawing/2014/main" id="{D415CF81-9059-4BEC-9BCE-0FA1A2375FA6}"/>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8" name="Freeform 14">
              <a:extLst>
                <a:ext uri="{FF2B5EF4-FFF2-40B4-BE49-F238E27FC236}">
                  <a16:creationId xmlns:a16="http://schemas.microsoft.com/office/drawing/2014/main" id="{898CD572-B1D5-4699-B236-7362334ADE8F}"/>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9" name="Freeform 15">
              <a:extLst>
                <a:ext uri="{FF2B5EF4-FFF2-40B4-BE49-F238E27FC236}">
                  <a16:creationId xmlns:a16="http://schemas.microsoft.com/office/drawing/2014/main" id="{6EABBA9B-96BE-4A08-8DEB-6C810D5CC9A5}"/>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60" name="Freeform 16">
              <a:extLst>
                <a:ext uri="{FF2B5EF4-FFF2-40B4-BE49-F238E27FC236}">
                  <a16:creationId xmlns:a16="http://schemas.microsoft.com/office/drawing/2014/main" id="{3DFDF329-80B3-4AA9-9EAD-F9741FD69F5A}"/>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61" name="Freeform 7">
              <a:extLst>
                <a:ext uri="{FF2B5EF4-FFF2-40B4-BE49-F238E27FC236}">
                  <a16:creationId xmlns:a16="http://schemas.microsoft.com/office/drawing/2014/main" id="{19A9EAFF-80A3-4EF4-997C-EEA475927B25}"/>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62" name="Freeform 8">
              <a:extLst>
                <a:ext uri="{FF2B5EF4-FFF2-40B4-BE49-F238E27FC236}">
                  <a16:creationId xmlns:a16="http://schemas.microsoft.com/office/drawing/2014/main" id="{6E4A73D4-F562-4010-B00B-5C3C497FF07F}"/>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63" name="Right Triangle 62">
            <a:extLst>
              <a:ext uri="{FF2B5EF4-FFF2-40B4-BE49-F238E27FC236}">
                <a16:creationId xmlns:a16="http://schemas.microsoft.com/office/drawing/2014/main" id="{6AE2D622-8279-4F7B-B811-DEFEC00D9EB4}"/>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7ED3F504-1C28-46A0-BDF6-9423E1A5D9B5}"/>
              </a:ext>
            </a:extLst>
          </p:cNvPr>
          <p:cNvSpPr txBox="1"/>
          <p:nvPr/>
        </p:nvSpPr>
        <p:spPr>
          <a:xfrm>
            <a:off x="-14159" y="6430828"/>
            <a:ext cx="495649" cy="461665"/>
          </a:xfrm>
          <a:prstGeom prst="rect">
            <a:avLst/>
          </a:prstGeom>
          <a:noFill/>
        </p:spPr>
        <p:txBody>
          <a:bodyPr wrap="none" rtlCol="0">
            <a:spAutoFit/>
          </a:bodyPr>
          <a:lstStyle/>
          <a:p>
            <a:r>
              <a:rPr lang="en-US" sz="2400" dirty="0"/>
              <a:t>12</a:t>
            </a:r>
          </a:p>
        </p:txBody>
      </p:sp>
      <p:grpSp>
        <p:nvGrpSpPr>
          <p:cNvPr id="65" name="Content Placeholder 8" descr="Database">
            <a:extLst>
              <a:ext uri="{FF2B5EF4-FFF2-40B4-BE49-F238E27FC236}">
                <a16:creationId xmlns:a16="http://schemas.microsoft.com/office/drawing/2014/main" id="{9D796C57-5A5A-4AFB-9028-C97F9CDF8365}"/>
              </a:ext>
            </a:extLst>
          </p:cNvPr>
          <p:cNvGrpSpPr/>
          <p:nvPr/>
        </p:nvGrpSpPr>
        <p:grpSpPr>
          <a:xfrm>
            <a:off x="1092416" y="4291477"/>
            <a:ext cx="914400" cy="914400"/>
            <a:chOff x="5750187" y="1353695"/>
            <a:chExt cx="914400" cy="914400"/>
          </a:xfrm>
        </p:grpSpPr>
        <p:sp>
          <p:nvSpPr>
            <p:cNvPr id="66" name="Freeform: Shape 65">
              <a:extLst>
                <a:ext uri="{FF2B5EF4-FFF2-40B4-BE49-F238E27FC236}">
                  <a16:creationId xmlns:a16="http://schemas.microsoft.com/office/drawing/2014/main" id="{022A0D17-C16B-426B-8857-8E9A6B3FCFC8}"/>
                </a:ext>
              </a:extLst>
            </p:cNvPr>
            <p:cNvSpPr/>
            <p:nvPr/>
          </p:nvSpPr>
          <p:spPr>
            <a:xfrm>
              <a:off x="5933543" y="1441801"/>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000000"/>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C0553C5-1F57-4CF2-969E-826072051D66}"/>
                </a:ext>
              </a:extLst>
            </p:cNvPr>
            <p:cNvSpPr/>
            <p:nvPr/>
          </p:nvSpPr>
          <p:spPr>
            <a:xfrm>
              <a:off x="5933543" y="1556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3CFCDC6-A83B-41B4-AC12-572353816302}"/>
                </a:ext>
              </a:extLst>
            </p:cNvPr>
            <p:cNvSpPr/>
            <p:nvPr/>
          </p:nvSpPr>
          <p:spPr>
            <a:xfrm>
              <a:off x="5933543" y="17466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B3DEEBB-4BAD-4FDB-88B1-39379463C3F6}"/>
                </a:ext>
              </a:extLst>
            </p:cNvPr>
            <p:cNvSpPr/>
            <p:nvPr/>
          </p:nvSpPr>
          <p:spPr>
            <a:xfrm>
              <a:off x="5933543" y="1937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grpSp>
      <p:cxnSp>
        <p:nvCxnSpPr>
          <p:cNvPr id="70" name="Straight Arrow Connector 69">
            <a:extLst>
              <a:ext uri="{FF2B5EF4-FFF2-40B4-BE49-F238E27FC236}">
                <a16:creationId xmlns:a16="http://schemas.microsoft.com/office/drawing/2014/main" id="{3AC1F518-1876-4DD1-B7AA-822D1F86278C}"/>
              </a:ext>
            </a:extLst>
          </p:cNvPr>
          <p:cNvCxnSpPr>
            <a:cxnSpLocks/>
            <a:stCxn id="7" idx="2"/>
          </p:cNvCxnSpPr>
          <p:nvPr/>
        </p:nvCxnSpPr>
        <p:spPr>
          <a:xfrm>
            <a:off x="1549616" y="3115380"/>
            <a:ext cx="0" cy="1197246"/>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BB940269-2AE7-497D-B0B5-A17930DA9BC2}"/>
              </a:ext>
            </a:extLst>
          </p:cNvPr>
          <p:cNvSpPr txBox="1"/>
          <p:nvPr/>
        </p:nvSpPr>
        <p:spPr>
          <a:xfrm>
            <a:off x="2698900" y="1636700"/>
            <a:ext cx="2478240" cy="707886"/>
          </a:xfrm>
          <a:prstGeom prst="rect">
            <a:avLst/>
          </a:prstGeom>
          <a:noFill/>
        </p:spPr>
        <p:txBody>
          <a:bodyPr wrap="square" rtlCol="0">
            <a:spAutoFit/>
          </a:bodyPr>
          <a:lstStyle/>
          <a:p>
            <a:pPr algn="ctr"/>
            <a:r>
              <a:rPr lang="en-US" sz="2000" dirty="0"/>
              <a:t>2 knobs per brick (resolution, precision)</a:t>
            </a:r>
          </a:p>
        </p:txBody>
      </p:sp>
      <p:sp>
        <p:nvSpPr>
          <p:cNvPr id="72" name="TextBox 71">
            <a:extLst>
              <a:ext uri="{FF2B5EF4-FFF2-40B4-BE49-F238E27FC236}">
                <a16:creationId xmlns:a16="http://schemas.microsoft.com/office/drawing/2014/main" id="{DB05A2F0-615B-419D-AC2F-2B9AE90C35F7}"/>
              </a:ext>
            </a:extLst>
          </p:cNvPr>
          <p:cNvSpPr txBox="1"/>
          <p:nvPr/>
        </p:nvSpPr>
        <p:spPr>
          <a:xfrm>
            <a:off x="3284498" y="4449502"/>
            <a:ext cx="1845189" cy="707886"/>
          </a:xfrm>
          <a:prstGeom prst="rect">
            <a:avLst/>
          </a:prstGeom>
          <a:noFill/>
        </p:spPr>
        <p:txBody>
          <a:bodyPr wrap="square" rtlCol="0">
            <a:spAutoFit/>
          </a:bodyPr>
          <a:lstStyle/>
          <a:p>
            <a:pPr algn="ctr"/>
            <a:r>
              <a:rPr lang="en-US" sz="2000" dirty="0"/>
              <a:t>1 knob</a:t>
            </a:r>
          </a:p>
          <a:p>
            <a:pPr algn="ctr"/>
            <a:r>
              <a:rPr lang="en-US" sz="2000" dirty="0"/>
              <a:t>(data budget)</a:t>
            </a:r>
          </a:p>
        </p:txBody>
      </p:sp>
    </p:spTree>
    <p:extLst>
      <p:ext uri="{BB962C8B-B14F-4D97-AF65-F5344CB8AC3E}">
        <p14:creationId xmlns:p14="http://schemas.microsoft.com/office/powerpoint/2010/main" val="64270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6353-B1BD-4F0E-B885-2D230D961CDA}"/>
              </a:ext>
            </a:extLst>
          </p:cNvPr>
          <p:cNvSpPr>
            <a:spLocks noGrp="1"/>
          </p:cNvSpPr>
          <p:nvPr>
            <p:ph type="title"/>
          </p:nvPr>
        </p:nvSpPr>
        <p:spPr>
          <a:xfrm>
            <a:off x="0" y="-1701"/>
            <a:ext cx="12209627" cy="409242"/>
          </a:xfrm>
          <a:solidFill>
            <a:schemeClr val="accent2">
              <a:lumMod val="20000"/>
              <a:lumOff val="80000"/>
            </a:schemeClr>
          </a:solidFill>
        </p:spPr>
        <p:txBody>
          <a:bodyPr>
            <a:normAutofit fontScale="90000"/>
          </a:bodyPr>
          <a:lstStyle/>
          <a:p>
            <a:r>
              <a:rPr lang="en-US" sz="3200" dirty="0"/>
              <a:t>  Our method is competitive with state-of-the-art compressors</a:t>
            </a:r>
          </a:p>
        </p:txBody>
      </p:sp>
      <p:grpSp>
        <p:nvGrpSpPr>
          <p:cNvPr id="17" name="Group 16">
            <a:extLst>
              <a:ext uri="{FF2B5EF4-FFF2-40B4-BE49-F238E27FC236}">
                <a16:creationId xmlns:a16="http://schemas.microsoft.com/office/drawing/2014/main" id="{897C2DBA-F283-457A-8BB7-AE54BB309743}"/>
              </a:ext>
            </a:extLst>
          </p:cNvPr>
          <p:cNvGrpSpPr/>
          <p:nvPr/>
        </p:nvGrpSpPr>
        <p:grpSpPr>
          <a:xfrm>
            <a:off x="233665" y="710838"/>
            <a:ext cx="11330687" cy="2771539"/>
            <a:chOff x="247489" y="944527"/>
            <a:chExt cx="11330687" cy="2771539"/>
          </a:xfrm>
        </p:grpSpPr>
        <p:pic>
          <p:nvPicPr>
            <p:cNvPr id="5" name="Picture 4">
              <a:extLst>
                <a:ext uri="{FF2B5EF4-FFF2-40B4-BE49-F238E27FC236}">
                  <a16:creationId xmlns:a16="http://schemas.microsoft.com/office/drawing/2014/main" id="{A7239D88-046E-4E96-9EC2-0A468056E192}"/>
                </a:ext>
              </a:extLst>
            </p:cNvPr>
            <p:cNvPicPr>
              <a:picLocks noChangeAspect="1"/>
            </p:cNvPicPr>
            <p:nvPr/>
          </p:nvPicPr>
          <p:blipFill rotWithShape="1">
            <a:blip r:embed="rId3">
              <a:extLst>
                <a:ext uri="{28A0092B-C50C-407E-A947-70E740481C1C}">
                  <a14:useLocalDpi xmlns:a14="http://schemas.microsoft.com/office/drawing/2010/main" val="0"/>
                </a:ext>
              </a:extLst>
            </a:blip>
            <a:srcRect t="11111" r="64127" b="54387"/>
            <a:stretch/>
          </p:blipFill>
          <p:spPr>
            <a:xfrm>
              <a:off x="247489" y="944529"/>
              <a:ext cx="2490820" cy="2395612"/>
            </a:xfrm>
            <a:prstGeom prst="rect">
              <a:avLst/>
            </a:prstGeom>
          </p:spPr>
        </p:pic>
        <p:pic>
          <p:nvPicPr>
            <p:cNvPr id="9" name="Picture 8">
              <a:extLst>
                <a:ext uri="{FF2B5EF4-FFF2-40B4-BE49-F238E27FC236}">
                  <a16:creationId xmlns:a16="http://schemas.microsoft.com/office/drawing/2014/main" id="{5C7841E2-A047-4419-8520-D04579F972BA}"/>
                </a:ext>
              </a:extLst>
            </p:cNvPr>
            <p:cNvPicPr>
              <a:picLocks noChangeAspect="1"/>
            </p:cNvPicPr>
            <p:nvPr/>
          </p:nvPicPr>
          <p:blipFill rotWithShape="1">
            <a:blip r:embed="rId4">
              <a:extLst>
                <a:ext uri="{28A0092B-C50C-407E-A947-70E740481C1C}">
                  <a14:useLocalDpi xmlns:a14="http://schemas.microsoft.com/office/drawing/2010/main" val="0"/>
                </a:ext>
              </a:extLst>
            </a:blip>
            <a:srcRect t="10454" r="63768" b="54699"/>
            <a:stretch/>
          </p:blipFill>
          <p:spPr>
            <a:xfrm>
              <a:off x="3214269" y="944529"/>
              <a:ext cx="2430348" cy="2337452"/>
            </a:xfrm>
            <a:prstGeom prst="rect">
              <a:avLst/>
            </a:prstGeom>
          </p:spPr>
        </p:pic>
        <p:pic>
          <p:nvPicPr>
            <p:cNvPr id="11" name="Picture 10">
              <a:extLst>
                <a:ext uri="{FF2B5EF4-FFF2-40B4-BE49-F238E27FC236}">
                  <a16:creationId xmlns:a16="http://schemas.microsoft.com/office/drawing/2014/main" id="{BC3C0490-446F-4EDB-9C2A-C9B8739DAC51}"/>
                </a:ext>
              </a:extLst>
            </p:cNvPr>
            <p:cNvPicPr>
              <a:picLocks noChangeAspect="1"/>
            </p:cNvPicPr>
            <p:nvPr/>
          </p:nvPicPr>
          <p:blipFill rotWithShape="1">
            <a:blip r:embed="rId5">
              <a:extLst>
                <a:ext uri="{28A0092B-C50C-407E-A947-70E740481C1C}">
                  <a14:useLocalDpi xmlns:a14="http://schemas.microsoft.com/office/drawing/2010/main" val="0"/>
                </a:ext>
              </a:extLst>
            </a:blip>
            <a:srcRect t="10799" r="63968" b="54545"/>
            <a:stretch/>
          </p:blipFill>
          <p:spPr>
            <a:xfrm>
              <a:off x="9147828" y="944528"/>
              <a:ext cx="2430348" cy="2337453"/>
            </a:xfrm>
            <a:prstGeom prst="rect">
              <a:avLst/>
            </a:prstGeom>
          </p:spPr>
        </p:pic>
        <p:pic>
          <p:nvPicPr>
            <p:cNvPr id="12" name="Picture 11">
              <a:extLst>
                <a:ext uri="{FF2B5EF4-FFF2-40B4-BE49-F238E27FC236}">
                  <a16:creationId xmlns:a16="http://schemas.microsoft.com/office/drawing/2014/main" id="{5C81E72D-B53D-4BE8-AB60-EADBF9AFDA16}"/>
                </a:ext>
              </a:extLst>
            </p:cNvPr>
            <p:cNvPicPr>
              <a:picLocks noChangeAspect="1"/>
            </p:cNvPicPr>
            <p:nvPr/>
          </p:nvPicPr>
          <p:blipFill rotWithShape="1">
            <a:blip r:embed="rId6">
              <a:extLst>
                <a:ext uri="{28A0092B-C50C-407E-A947-70E740481C1C}">
                  <a14:useLocalDpi xmlns:a14="http://schemas.microsoft.com/office/drawing/2010/main" val="0"/>
                </a:ext>
              </a:extLst>
            </a:blip>
            <a:srcRect t="10386" r="63391" b="54405"/>
            <a:stretch/>
          </p:blipFill>
          <p:spPr>
            <a:xfrm>
              <a:off x="6181047" y="944527"/>
              <a:ext cx="2430349" cy="2337453"/>
            </a:xfrm>
            <a:prstGeom prst="rect">
              <a:avLst/>
            </a:prstGeom>
          </p:spPr>
        </p:pic>
        <p:sp>
          <p:nvSpPr>
            <p:cNvPr id="13" name="TextBox 12">
              <a:extLst>
                <a:ext uri="{FF2B5EF4-FFF2-40B4-BE49-F238E27FC236}">
                  <a16:creationId xmlns:a16="http://schemas.microsoft.com/office/drawing/2014/main" id="{56FEB148-69B9-4F9B-87C2-BBE1BC6D2946}"/>
                </a:ext>
              </a:extLst>
            </p:cNvPr>
            <p:cNvSpPr txBox="1"/>
            <p:nvPr/>
          </p:nvSpPr>
          <p:spPr>
            <a:xfrm>
              <a:off x="247489" y="3315956"/>
              <a:ext cx="2490820" cy="400110"/>
            </a:xfrm>
            <a:prstGeom prst="rect">
              <a:avLst/>
            </a:prstGeom>
            <a:noFill/>
          </p:spPr>
          <p:txBody>
            <a:bodyPr wrap="square" rtlCol="0">
              <a:spAutoFit/>
            </a:bodyPr>
            <a:lstStyle/>
            <a:p>
              <a:pPr algn="ctr"/>
              <a:r>
                <a:rPr lang="en-US" sz="2000" dirty="0"/>
                <a:t>Reference, 2 GB</a:t>
              </a:r>
            </a:p>
          </p:txBody>
        </p:sp>
        <p:sp>
          <p:nvSpPr>
            <p:cNvPr id="14" name="TextBox 13">
              <a:extLst>
                <a:ext uri="{FF2B5EF4-FFF2-40B4-BE49-F238E27FC236}">
                  <a16:creationId xmlns:a16="http://schemas.microsoft.com/office/drawing/2014/main" id="{942BD169-DAC0-4A37-8C64-71D4DC6533B1}"/>
                </a:ext>
              </a:extLst>
            </p:cNvPr>
            <p:cNvSpPr txBox="1"/>
            <p:nvPr/>
          </p:nvSpPr>
          <p:spPr>
            <a:xfrm>
              <a:off x="3214269" y="3315956"/>
              <a:ext cx="2430348" cy="400110"/>
            </a:xfrm>
            <a:prstGeom prst="rect">
              <a:avLst/>
            </a:prstGeom>
            <a:noFill/>
          </p:spPr>
          <p:txBody>
            <a:bodyPr wrap="square" rtlCol="0">
              <a:spAutoFit/>
            </a:bodyPr>
            <a:lstStyle/>
            <a:p>
              <a:pPr algn="ctr"/>
              <a:r>
                <a:rPr lang="en-US" sz="2000" dirty="0"/>
                <a:t>SZ, 6.5 MB</a:t>
              </a:r>
            </a:p>
          </p:txBody>
        </p:sp>
        <p:sp>
          <p:nvSpPr>
            <p:cNvPr id="15" name="TextBox 14">
              <a:extLst>
                <a:ext uri="{FF2B5EF4-FFF2-40B4-BE49-F238E27FC236}">
                  <a16:creationId xmlns:a16="http://schemas.microsoft.com/office/drawing/2014/main" id="{B9B8078F-D086-41B6-9D01-E762A6224DF5}"/>
                </a:ext>
              </a:extLst>
            </p:cNvPr>
            <p:cNvSpPr txBox="1"/>
            <p:nvPr/>
          </p:nvSpPr>
          <p:spPr>
            <a:xfrm>
              <a:off x="6181047" y="3315956"/>
              <a:ext cx="2430348" cy="400110"/>
            </a:xfrm>
            <a:prstGeom prst="rect">
              <a:avLst/>
            </a:prstGeom>
            <a:noFill/>
          </p:spPr>
          <p:txBody>
            <a:bodyPr wrap="square" rtlCol="0">
              <a:spAutoFit/>
            </a:bodyPr>
            <a:lstStyle/>
            <a:p>
              <a:pPr algn="ctr"/>
              <a:r>
                <a:rPr lang="en-US" sz="2000" dirty="0"/>
                <a:t>Ours, 6.4 MB</a:t>
              </a:r>
            </a:p>
          </p:txBody>
        </p:sp>
        <p:sp>
          <p:nvSpPr>
            <p:cNvPr id="16" name="TextBox 15">
              <a:extLst>
                <a:ext uri="{FF2B5EF4-FFF2-40B4-BE49-F238E27FC236}">
                  <a16:creationId xmlns:a16="http://schemas.microsoft.com/office/drawing/2014/main" id="{F52DC112-0425-4974-A3F6-6BD6AE7CD1E1}"/>
                </a:ext>
              </a:extLst>
            </p:cNvPr>
            <p:cNvSpPr txBox="1"/>
            <p:nvPr/>
          </p:nvSpPr>
          <p:spPr>
            <a:xfrm>
              <a:off x="9147825" y="3315956"/>
              <a:ext cx="2404948" cy="400110"/>
            </a:xfrm>
            <a:prstGeom prst="rect">
              <a:avLst/>
            </a:prstGeom>
            <a:noFill/>
          </p:spPr>
          <p:txBody>
            <a:bodyPr wrap="square" rtlCol="0">
              <a:spAutoFit/>
            </a:bodyPr>
            <a:lstStyle/>
            <a:p>
              <a:pPr algn="ctr"/>
              <a:r>
                <a:rPr lang="en-US" sz="2000" dirty="0"/>
                <a:t>TTHRESH, 6.4 MB</a:t>
              </a:r>
            </a:p>
          </p:txBody>
        </p:sp>
        <p:sp>
          <p:nvSpPr>
            <p:cNvPr id="50" name="Oval 49">
              <a:extLst>
                <a:ext uri="{FF2B5EF4-FFF2-40B4-BE49-F238E27FC236}">
                  <a16:creationId xmlns:a16="http://schemas.microsoft.com/office/drawing/2014/main" id="{7771F9D6-036F-44A8-99E2-04A0C69DB17D}"/>
                </a:ext>
              </a:extLst>
            </p:cNvPr>
            <p:cNvSpPr/>
            <p:nvPr/>
          </p:nvSpPr>
          <p:spPr>
            <a:xfrm>
              <a:off x="421372" y="1274415"/>
              <a:ext cx="1184031" cy="11840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B299B51-DE47-4CA8-B7BD-3D5A02605A93}"/>
                </a:ext>
              </a:extLst>
            </p:cNvPr>
            <p:cNvSpPr/>
            <p:nvPr/>
          </p:nvSpPr>
          <p:spPr>
            <a:xfrm>
              <a:off x="3372838" y="1274414"/>
              <a:ext cx="1184031" cy="11840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9502261-6AA6-4834-9F0B-9CE287EF734A}"/>
                </a:ext>
              </a:extLst>
            </p:cNvPr>
            <p:cNvSpPr/>
            <p:nvPr/>
          </p:nvSpPr>
          <p:spPr>
            <a:xfrm>
              <a:off x="6288444" y="1264444"/>
              <a:ext cx="1184031" cy="11840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A0EDB7F-9C20-46D9-8368-7E104382CFA1}"/>
                </a:ext>
              </a:extLst>
            </p:cNvPr>
            <p:cNvSpPr/>
            <p:nvPr/>
          </p:nvSpPr>
          <p:spPr>
            <a:xfrm>
              <a:off x="9265856" y="1254071"/>
              <a:ext cx="1184031" cy="11840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ight Triangle 64">
            <a:extLst>
              <a:ext uri="{FF2B5EF4-FFF2-40B4-BE49-F238E27FC236}">
                <a16:creationId xmlns:a16="http://schemas.microsoft.com/office/drawing/2014/main" id="{E2BFB38C-6E54-49C9-BE32-DD982EA64BF3}"/>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6" name="TextBox 65">
            <a:extLst>
              <a:ext uri="{FF2B5EF4-FFF2-40B4-BE49-F238E27FC236}">
                <a16:creationId xmlns:a16="http://schemas.microsoft.com/office/drawing/2014/main" id="{A8B93460-CBA5-4795-9E70-DEC517F78855}"/>
              </a:ext>
            </a:extLst>
          </p:cNvPr>
          <p:cNvSpPr txBox="1"/>
          <p:nvPr/>
        </p:nvSpPr>
        <p:spPr>
          <a:xfrm>
            <a:off x="-14159" y="6430828"/>
            <a:ext cx="495649" cy="461665"/>
          </a:xfrm>
          <a:prstGeom prst="rect">
            <a:avLst/>
          </a:prstGeom>
          <a:noFill/>
        </p:spPr>
        <p:txBody>
          <a:bodyPr wrap="none" rtlCol="0">
            <a:spAutoFit/>
          </a:bodyPr>
          <a:lstStyle/>
          <a:p>
            <a:r>
              <a:rPr lang="en-US" sz="2400" dirty="0"/>
              <a:t>13</a:t>
            </a:r>
          </a:p>
        </p:txBody>
      </p:sp>
      <p:grpSp>
        <p:nvGrpSpPr>
          <p:cNvPr id="19" name="Group 18">
            <a:extLst>
              <a:ext uri="{FF2B5EF4-FFF2-40B4-BE49-F238E27FC236}">
                <a16:creationId xmlns:a16="http://schemas.microsoft.com/office/drawing/2014/main" id="{45D59A62-AC62-46A1-84A0-2CB5E78D5D4C}"/>
              </a:ext>
            </a:extLst>
          </p:cNvPr>
          <p:cNvGrpSpPr/>
          <p:nvPr/>
        </p:nvGrpSpPr>
        <p:grpSpPr>
          <a:xfrm>
            <a:off x="1930918" y="3526699"/>
            <a:ext cx="8472610" cy="2634678"/>
            <a:chOff x="740600" y="3602776"/>
            <a:chExt cx="8472610" cy="2634678"/>
          </a:xfrm>
        </p:grpSpPr>
        <p:pic>
          <p:nvPicPr>
            <p:cNvPr id="4" name="Picture 3">
              <a:extLst>
                <a:ext uri="{FF2B5EF4-FFF2-40B4-BE49-F238E27FC236}">
                  <a16:creationId xmlns:a16="http://schemas.microsoft.com/office/drawing/2014/main" id="{3C52C9A4-C1F3-49E2-A155-55BD84BBA39F}"/>
                </a:ext>
              </a:extLst>
            </p:cNvPr>
            <p:cNvPicPr>
              <a:picLocks noChangeAspect="1"/>
            </p:cNvPicPr>
            <p:nvPr/>
          </p:nvPicPr>
          <p:blipFill rotWithShape="1">
            <a:blip r:embed="rId7">
              <a:extLst>
                <a:ext uri="{28A0092B-C50C-407E-A947-70E740481C1C}">
                  <a14:useLocalDpi xmlns:a14="http://schemas.microsoft.com/office/drawing/2010/main" val="0"/>
                </a:ext>
              </a:extLst>
            </a:blip>
            <a:srcRect l="21148" t="6324" r="24590" b="44029"/>
            <a:stretch/>
          </p:blipFill>
          <p:spPr>
            <a:xfrm>
              <a:off x="3758701" y="3602778"/>
              <a:ext cx="2436408" cy="2229083"/>
            </a:xfrm>
            <a:prstGeom prst="rect">
              <a:avLst/>
            </a:prstGeom>
          </p:spPr>
        </p:pic>
        <p:pic>
          <p:nvPicPr>
            <p:cNvPr id="6" name="Picture 5">
              <a:extLst>
                <a:ext uri="{FF2B5EF4-FFF2-40B4-BE49-F238E27FC236}">
                  <a16:creationId xmlns:a16="http://schemas.microsoft.com/office/drawing/2014/main" id="{C4ED5B22-E3AA-4691-B246-9027F7AA5D18}"/>
                </a:ext>
              </a:extLst>
            </p:cNvPr>
            <p:cNvPicPr>
              <a:picLocks noChangeAspect="1"/>
            </p:cNvPicPr>
            <p:nvPr/>
          </p:nvPicPr>
          <p:blipFill rotWithShape="1">
            <a:blip r:embed="rId8">
              <a:extLst>
                <a:ext uri="{28A0092B-C50C-407E-A947-70E740481C1C}">
                  <a14:useLocalDpi xmlns:a14="http://schemas.microsoft.com/office/drawing/2010/main" val="0"/>
                </a:ext>
              </a:extLst>
            </a:blip>
            <a:srcRect l="20930" t="5875" r="24807" b="44479"/>
            <a:stretch/>
          </p:blipFill>
          <p:spPr>
            <a:xfrm>
              <a:off x="6776802" y="3602776"/>
              <a:ext cx="2436408" cy="2229084"/>
            </a:xfrm>
            <a:prstGeom prst="rect">
              <a:avLst/>
            </a:prstGeom>
          </p:spPr>
        </p:pic>
        <p:pic>
          <p:nvPicPr>
            <p:cNvPr id="7" name="Picture 6">
              <a:extLst>
                <a:ext uri="{FF2B5EF4-FFF2-40B4-BE49-F238E27FC236}">
                  <a16:creationId xmlns:a16="http://schemas.microsoft.com/office/drawing/2014/main" id="{E9B83119-6D69-417C-B0B6-777E557E4D7A}"/>
                </a:ext>
              </a:extLst>
            </p:cNvPr>
            <p:cNvPicPr>
              <a:picLocks noChangeAspect="1"/>
            </p:cNvPicPr>
            <p:nvPr/>
          </p:nvPicPr>
          <p:blipFill rotWithShape="1">
            <a:blip r:embed="rId9">
              <a:extLst>
                <a:ext uri="{28A0092B-C50C-407E-A947-70E740481C1C}">
                  <a14:useLocalDpi xmlns:a14="http://schemas.microsoft.com/office/drawing/2010/main" val="0"/>
                </a:ext>
              </a:extLst>
            </a:blip>
            <a:srcRect l="20775" t="6169" r="24962" b="44186"/>
            <a:stretch/>
          </p:blipFill>
          <p:spPr>
            <a:xfrm>
              <a:off x="740600" y="3602777"/>
              <a:ext cx="2436407" cy="2229083"/>
            </a:xfrm>
            <a:prstGeom prst="rect">
              <a:avLst/>
            </a:prstGeom>
          </p:spPr>
        </p:pic>
        <p:sp>
          <p:nvSpPr>
            <p:cNvPr id="8" name="TextBox 7">
              <a:extLst>
                <a:ext uri="{FF2B5EF4-FFF2-40B4-BE49-F238E27FC236}">
                  <a16:creationId xmlns:a16="http://schemas.microsoft.com/office/drawing/2014/main" id="{6B4C3DC5-207F-422B-8AA6-0AB7237A59B3}"/>
                </a:ext>
              </a:extLst>
            </p:cNvPr>
            <p:cNvSpPr txBox="1"/>
            <p:nvPr/>
          </p:nvSpPr>
          <p:spPr>
            <a:xfrm>
              <a:off x="746816" y="5837344"/>
              <a:ext cx="2396811" cy="400110"/>
            </a:xfrm>
            <a:prstGeom prst="rect">
              <a:avLst/>
            </a:prstGeom>
            <a:noFill/>
          </p:spPr>
          <p:txBody>
            <a:bodyPr wrap="square" rtlCol="0">
              <a:spAutoFit/>
            </a:bodyPr>
            <a:lstStyle/>
            <a:p>
              <a:pPr algn="ctr"/>
              <a:r>
                <a:rPr lang="en-US" sz="2000" dirty="0"/>
                <a:t>Reference, 10 GB</a:t>
              </a:r>
            </a:p>
          </p:txBody>
        </p:sp>
        <p:sp>
          <p:nvSpPr>
            <p:cNvPr id="10" name="TextBox 9">
              <a:extLst>
                <a:ext uri="{FF2B5EF4-FFF2-40B4-BE49-F238E27FC236}">
                  <a16:creationId xmlns:a16="http://schemas.microsoft.com/office/drawing/2014/main" id="{B7F44338-5F5E-4617-BCC3-A44F8EC4C2E5}"/>
                </a:ext>
              </a:extLst>
            </p:cNvPr>
            <p:cNvSpPr txBox="1"/>
            <p:nvPr/>
          </p:nvSpPr>
          <p:spPr>
            <a:xfrm>
              <a:off x="3758700" y="5786850"/>
              <a:ext cx="2396810" cy="400110"/>
            </a:xfrm>
            <a:prstGeom prst="rect">
              <a:avLst/>
            </a:prstGeom>
            <a:noFill/>
          </p:spPr>
          <p:txBody>
            <a:bodyPr wrap="square" rtlCol="0">
              <a:spAutoFit/>
            </a:bodyPr>
            <a:lstStyle/>
            <a:p>
              <a:pPr algn="ctr"/>
              <a:r>
                <a:rPr lang="en-US" sz="2000" dirty="0"/>
                <a:t>ZFP, 12 MB</a:t>
              </a:r>
            </a:p>
          </p:txBody>
        </p:sp>
        <p:sp>
          <p:nvSpPr>
            <p:cNvPr id="22" name="TextBox 21">
              <a:extLst>
                <a:ext uri="{FF2B5EF4-FFF2-40B4-BE49-F238E27FC236}">
                  <a16:creationId xmlns:a16="http://schemas.microsoft.com/office/drawing/2014/main" id="{A48AE973-8C80-416C-A354-D788A40EF7FF}"/>
                </a:ext>
              </a:extLst>
            </p:cNvPr>
            <p:cNvSpPr txBox="1"/>
            <p:nvPr/>
          </p:nvSpPr>
          <p:spPr>
            <a:xfrm>
              <a:off x="6770584" y="5765825"/>
              <a:ext cx="2439000" cy="400110"/>
            </a:xfrm>
            <a:prstGeom prst="rect">
              <a:avLst/>
            </a:prstGeom>
            <a:noFill/>
          </p:spPr>
          <p:txBody>
            <a:bodyPr wrap="square" rtlCol="0">
              <a:spAutoFit/>
            </a:bodyPr>
            <a:lstStyle/>
            <a:p>
              <a:pPr algn="ctr"/>
              <a:r>
                <a:rPr lang="en-US" sz="2000" dirty="0"/>
                <a:t>Ours, 2 MB</a:t>
              </a:r>
            </a:p>
          </p:txBody>
        </p:sp>
      </p:grpSp>
      <p:sp>
        <p:nvSpPr>
          <p:cNvPr id="18" name="Rectangle 17">
            <a:extLst>
              <a:ext uri="{FF2B5EF4-FFF2-40B4-BE49-F238E27FC236}">
                <a16:creationId xmlns:a16="http://schemas.microsoft.com/office/drawing/2014/main" id="{81ACAC2A-1362-4573-8945-54DCCB800519}"/>
              </a:ext>
            </a:extLst>
          </p:cNvPr>
          <p:cNvSpPr/>
          <p:nvPr/>
        </p:nvSpPr>
        <p:spPr>
          <a:xfrm>
            <a:off x="-176304" y="6193955"/>
            <a:ext cx="11030377" cy="646331"/>
          </a:xfrm>
          <a:prstGeom prst="rect">
            <a:avLst/>
          </a:prstGeom>
        </p:spPr>
        <p:txBody>
          <a:bodyPr wrap="square">
            <a:spAutoFit/>
          </a:bodyPr>
          <a:lstStyle/>
          <a:p>
            <a:pPr algn="ctr"/>
            <a:r>
              <a:rPr lang="en-US" sz="1200" dirty="0"/>
              <a:t>[TDC17] Significantly improving lossy compression for scientific data sets based on multidimensional prediction and error-controlled quantization</a:t>
            </a:r>
          </a:p>
          <a:p>
            <a:pPr algn="ctr"/>
            <a:r>
              <a:rPr lang="en-US" sz="1200" dirty="0"/>
              <a:t>[BRL19] TTHRESH : Tensor compression for multidimensional visual data</a:t>
            </a:r>
          </a:p>
          <a:p>
            <a:pPr algn="ctr"/>
            <a:r>
              <a:rPr lang="en-US" sz="1200" dirty="0"/>
              <a:t>[L14] Fixed-rate compressed floating-point arrays</a:t>
            </a:r>
          </a:p>
        </p:txBody>
      </p:sp>
      <p:grpSp>
        <p:nvGrpSpPr>
          <p:cNvPr id="41" name="Group 40">
            <a:extLst>
              <a:ext uri="{FF2B5EF4-FFF2-40B4-BE49-F238E27FC236}">
                <a16:creationId xmlns:a16="http://schemas.microsoft.com/office/drawing/2014/main" id="{F9EE6F01-FD7B-496B-8A55-437867965150}"/>
              </a:ext>
            </a:extLst>
          </p:cNvPr>
          <p:cNvGrpSpPr>
            <a:grpSpLocks/>
          </p:cNvGrpSpPr>
          <p:nvPr/>
        </p:nvGrpSpPr>
        <p:grpSpPr bwMode="auto">
          <a:xfrm>
            <a:off x="10380150" y="6367328"/>
            <a:ext cx="1644650" cy="322263"/>
            <a:chOff x="838538" y="7679834"/>
            <a:chExt cx="1644976" cy="322262"/>
          </a:xfrm>
        </p:grpSpPr>
        <p:sp>
          <p:nvSpPr>
            <p:cNvPr id="42" name="Freeform 4">
              <a:extLst>
                <a:ext uri="{FF2B5EF4-FFF2-40B4-BE49-F238E27FC236}">
                  <a16:creationId xmlns:a16="http://schemas.microsoft.com/office/drawing/2014/main" id="{411CA439-79C4-4A7B-9D3C-DBB1C87725EE}"/>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3" name="Freeform 5">
              <a:extLst>
                <a:ext uri="{FF2B5EF4-FFF2-40B4-BE49-F238E27FC236}">
                  <a16:creationId xmlns:a16="http://schemas.microsoft.com/office/drawing/2014/main" id="{503FF023-5580-44E9-AD6C-2EF224BBC191}"/>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4" name="Freeform 6">
              <a:extLst>
                <a:ext uri="{FF2B5EF4-FFF2-40B4-BE49-F238E27FC236}">
                  <a16:creationId xmlns:a16="http://schemas.microsoft.com/office/drawing/2014/main" id="{B86AF030-C2DB-46E8-A6ED-D6F424223B13}"/>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5" name="Freeform 7">
              <a:extLst>
                <a:ext uri="{FF2B5EF4-FFF2-40B4-BE49-F238E27FC236}">
                  <a16:creationId xmlns:a16="http://schemas.microsoft.com/office/drawing/2014/main" id="{776AB0AD-F7B1-4D8B-BA07-5D1BAACF257D}"/>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6" name="Freeform 8">
              <a:extLst>
                <a:ext uri="{FF2B5EF4-FFF2-40B4-BE49-F238E27FC236}">
                  <a16:creationId xmlns:a16="http://schemas.microsoft.com/office/drawing/2014/main" id="{54AAA677-2964-46C0-81D0-C433592DEBC5}"/>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7" name="Freeform 11">
              <a:extLst>
                <a:ext uri="{FF2B5EF4-FFF2-40B4-BE49-F238E27FC236}">
                  <a16:creationId xmlns:a16="http://schemas.microsoft.com/office/drawing/2014/main" id="{DEBADD96-133A-4ED7-98D1-0ACCCDA7505F}"/>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8" name="Freeform 12">
              <a:extLst>
                <a:ext uri="{FF2B5EF4-FFF2-40B4-BE49-F238E27FC236}">
                  <a16:creationId xmlns:a16="http://schemas.microsoft.com/office/drawing/2014/main" id="{48820F7D-EAEB-4C02-8B70-DABC9389E6AB}"/>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9" name="Freeform 13">
              <a:extLst>
                <a:ext uri="{FF2B5EF4-FFF2-40B4-BE49-F238E27FC236}">
                  <a16:creationId xmlns:a16="http://schemas.microsoft.com/office/drawing/2014/main" id="{9B5107C2-3304-4739-BAFF-940DAC679406}"/>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4" name="Freeform 14">
              <a:extLst>
                <a:ext uri="{FF2B5EF4-FFF2-40B4-BE49-F238E27FC236}">
                  <a16:creationId xmlns:a16="http://schemas.microsoft.com/office/drawing/2014/main" id="{D8BB7F4F-358E-4D27-8228-D263BCD9C89A}"/>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5" name="Freeform 15">
              <a:extLst>
                <a:ext uri="{FF2B5EF4-FFF2-40B4-BE49-F238E27FC236}">
                  <a16:creationId xmlns:a16="http://schemas.microsoft.com/office/drawing/2014/main" id="{81DFE57C-0355-4D48-8373-7F73FEB7055A}"/>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6" name="Freeform 16">
              <a:extLst>
                <a:ext uri="{FF2B5EF4-FFF2-40B4-BE49-F238E27FC236}">
                  <a16:creationId xmlns:a16="http://schemas.microsoft.com/office/drawing/2014/main" id="{99D9EC9F-AD27-450C-954B-6A5052CB3C1A}"/>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7" name="Freeform 7">
              <a:extLst>
                <a:ext uri="{FF2B5EF4-FFF2-40B4-BE49-F238E27FC236}">
                  <a16:creationId xmlns:a16="http://schemas.microsoft.com/office/drawing/2014/main" id="{0556DF5D-029F-48AB-A8D9-5429EB1834AD}"/>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58" name="Freeform 8">
              <a:extLst>
                <a:ext uri="{FF2B5EF4-FFF2-40B4-BE49-F238E27FC236}">
                  <a16:creationId xmlns:a16="http://schemas.microsoft.com/office/drawing/2014/main" id="{4BAE442D-68E7-42F4-9562-25F1072EC4B2}"/>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Tree>
    <p:extLst>
      <p:ext uri="{BB962C8B-B14F-4D97-AF65-F5344CB8AC3E}">
        <p14:creationId xmlns:p14="http://schemas.microsoft.com/office/powerpoint/2010/main" val="6230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2AF1-86BD-4E64-82CE-880DD7599D2E}"/>
              </a:ext>
            </a:extLst>
          </p:cNvPr>
          <p:cNvSpPr>
            <a:spLocks noGrp="1"/>
          </p:cNvSpPr>
          <p:nvPr>
            <p:ph type="title"/>
          </p:nvPr>
        </p:nvSpPr>
        <p:spPr>
          <a:xfrm>
            <a:off x="-14159" y="-7370"/>
            <a:ext cx="12206159" cy="461665"/>
          </a:xfrm>
          <a:solidFill>
            <a:schemeClr val="accent2">
              <a:lumMod val="20000"/>
              <a:lumOff val="80000"/>
            </a:schemeClr>
          </a:solidFill>
        </p:spPr>
        <p:txBody>
          <a:bodyPr>
            <a:normAutofit fontScale="90000"/>
          </a:bodyPr>
          <a:lstStyle/>
          <a:p>
            <a:r>
              <a:rPr lang="en-US" sz="3200" dirty="0"/>
              <a:t>  Our method is lightweight and fast</a:t>
            </a:r>
          </a:p>
        </p:txBody>
      </p:sp>
      <p:pic>
        <p:nvPicPr>
          <p:cNvPr id="10" name="Picture 9">
            <a:extLst>
              <a:ext uri="{FF2B5EF4-FFF2-40B4-BE49-F238E27FC236}">
                <a16:creationId xmlns:a16="http://schemas.microsoft.com/office/drawing/2014/main" id="{BFC971CB-BD83-4724-8EE7-F9A49DEC6243}"/>
              </a:ext>
            </a:extLst>
          </p:cNvPr>
          <p:cNvPicPr>
            <a:picLocks noChangeAspect="1"/>
          </p:cNvPicPr>
          <p:nvPr/>
        </p:nvPicPr>
        <p:blipFill>
          <a:blip r:embed="rId3"/>
          <a:stretch>
            <a:fillRect/>
          </a:stretch>
        </p:blipFill>
        <p:spPr>
          <a:xfrm>
            <a:off x="6216988" y="1941110"/>
            <a:ext cx="4831500" cy="3076746"/>
          </a:xfrm>
          <a:prstGeom prst="rect">
            <a:avLst/>
          </a:prstGeom>
        </p:spPr>
      </p:pic>
      <p:grpSp>
        <p:nvGrpSpPr>
          <p:cNvPr id="16" name="Group 15">
            <a:extLst>
              <a:ext uri="{FF2B5EF4-FFF2-40B4-BE49-F238E27FC236}">
                <a16:creationId xmlns:a16="http://schemas.microsoft.com/office/drawing/2014/main" id="{345FE6B7-FD25-4271-9898-8EF9EB9CCBE5}"/>
              </a:ext>
            </a:extLst>
          </p:cNvPr>
          <p:cNvGrpSpPr>
            <a:grpSpLocks/>
          </p:cNvGrpSpPr>
          <p:nvPr/>
        </p:nvGrpSpPr>
        <p:grpSpPr bwMode="auto">
          <a:xfrm>
            <a:off x="10380150" y="6367328"/>
            <a:ext cx="1644650" cy="322263"/>
            <a:chOff x="838538" y="7679834"/>
            <a:chExt cx="1644976" cy="322262"/>
          </a:xfrm>
        </p:grpSpPr>
        <p:sp>
          <p:nvSpPr>
            <p:cNvPr id="17" name="Freeform 4">
              <a:extLst>
                <a:ext uri="{FF2B5EF4-FFF2-40B4-BE49-F238E27FC236}">
                  <a16:creationId xmlns:a16="http://schemas.microsoft.com/office/drawing/2014/main" id="{AC9E6806-4D1D-4FFB-AE80-C20F2431CB3A}"/>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8" name="Freeform 5">
              <a:extLst>
                <a:ext uri="{FF2B5EF4-FFF2-40B4-BE49-F238E27FC236}">
                  <a16:creationId xmlns:a16="http://schemas.microsoft.com/office/drawing/2014/main" id="{8BEC5005-9456-4F08-A649-5617BD82F0AA}"/>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9" name="Freeform 6">
              <a:extLst>
                <a:ext uri="{FF2B5EF4-FFF2-40B4-BE49-F238E27FC236}">
                  <a16:creationId xmlns:a16="http://schemas.microsoft.com/office/drawing/2014/main" id="{A209B01C-7866-43D8-8908-5323D1FB1135}"/>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0" name="Freeform 7">
              <a:extLst>
                <a:ext uri="{FF2B5EF4-FFF2-40B4-BE49-F238E27FC236}">
                  <a16:creationId xmlns:a16="http://schemas.microsoft.com/office/drawing/2014/main" id="{B4625530-3ECC-4C33-ADA7-0D82EF7435CB}"/>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1" name="Freeform 8">
              <a:extLst>
                <a:ext uri="{FF2B5EF4-FFF2-40B4-BE49-F238E27FC236}">
                  <a16:creationId xmlns:a16="http://schemas.microsoft.com/office/drawing/2014/main" id="{037D52D9-C436-492F-BB8F-C113177F8C17}"/>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2" name="Freeform 11">
              <a:extLst>
                <a:ext uri="{FF2B5EF4-FFF2-40B4-BE49-F238E27FC236}">
                  <a16:creationId xmlns:a16="http://schemas.microsoft.com/office/drawing/2014/main" id="{03295660-F57B-4BBB-8B0E-BB182B3C5B0E}"/>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3" name="Freeform 12">
              <a:extLst>
                <a:ext uri="{FF2B5EF4-FFF2-40B4-BE49-F238E27FC236}">
                  <a16:creationId xmlns:a16="http://schemas.microsoft.com/office/drawing/2014/main" id="{76AB24D7-CB80-4E0C-8548-DBB252CC7E58}"/>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4" name="Freeform 13">
              <a:extLst>
                <a:ext uri="{FF2B5EF4-FFF2-40B4-BE49-F238E27FC236}">
                  <a16:creationId xmlns:a16="http://schemas.microsoft.com/office/drawing/2014/main" id="{7C74B954-3F9C-4E51-8C25-597086548AB9}"/>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5" name="Freeform 14">
              <a:extLst>
                <a:ext uri="{FF2B5EF4-FFF2-40B4-BE49-F238E27FC236}">
                  <a16:creationId xmlns:a16="http://schemas.microsoft.com/office/drawing/2014/main" id="{F4661EAA-8964-4EB6-9A73-9E56B96F40C5}"/>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6" name="Freeform 15">
              <a:extLst>
                <a:ext uri="{FF2B5EF4-FFF2-40B4-BE49-F238E27FC236}">
                  <a16:creationId xmlns:a16="http://schemas.microsoft.com/office/drawing/2014/main" id="{F1AA466D-3A63-4E0B-8114-CD6A2AE24BBC}"/>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7" name="Freeform 16">
              <a:extLst>
                <a:ext uri="{FF2B5EF4-FFF2-40B4-BE49-F238E27FC236}">
                  <a16:creationId xmlns:a16="http://schemas.microsoft.com/office/drawing/2014/main" id="{DD4AEE95-06CF-4808-9E2E-D3BB7631D2FA}"/>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8" name="Freeform 7">
              <a:extLst>
                <a:ext uri="{FF2B5EF4-FFF2-40B4-BE49-F238E27FC236}">
                  <a16:creationId xmlns:a16="http://schemas.microsoft.com/office/drawing/2014/main" id="{F9E9BEA9-56F5-47A6-8F98-A6594C87D851}"/>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9" name="Freeform 8">
              <a:extLst>
                <a:ext uri="{FF2B5EF4-FFF2-40B4-BE49-F238E27FC236}">
                  <a16:creationId xmlns:a16="http://schemas.microsoft.com/office/drawing/2014/main" id="{B9CFB40A-5BEC-4C32-B768-74F9EDF6A03F}"/>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30" name="Right Triangle 29">
            <a:extLst>
              <a:ext uri="{FF2B5EF4-FFF2-40B4-BE49-F238E27FC236}">
                <a16:creationId xmlns:a16="http://schemas.microsoft.com/office/drawing/2014/main" id="{856AE0E1-496D-4676-9C62-6AE5DC8BE0CF}"/>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7C614B2-C7CD-40AD-A9EC-8A5373381770}"/>
              </a:ext>
            </a:extLst>
          </p:cNvPr>
          <p:cNvSpPr txBox="1"/>
          <p:nvPr/>
        </p:nvSpPr>
        <p:spPr>
          <a:xfrm>
            <a:off x="-14159" y="6430828"/>
            <a:ext cx="495649" cy="461665"/>
          </a:xfrm>
          <a:prstGeom prst="rect">
            <a:avLst/>
          </a:prstGeom>
          <a:noFill/>
        </p:spPr>
        <p:txBody>
          <a:bodyPr wrap="none" rtlCol="0">
            <a:spAutoFit/>
          </a:bodyPr>
          <a:lstStyle/>
          <a:p>
            <a:r>
              <a:rPr lang="en-US" sz="2400" dirty="0"/>
              <a:t>14</a:t>
            </a:r>
          </a:p>
        </p:txBody>
      </p:sp>
      <p:pic>
        <p:nvPicPr>
          <p:cNvPr id="32" name="Picture 31">
            <a:extLst>
              <a:ext uri="{FF2B5EF4-FFF2-40B4-BE49-F238E27FC236}">
                <a16:creationId xmlns:a16="http://schemas.microsoft.com/office/drawing/2014/main" id="{61A711A1-E842-4361-9D3D-C29B9C4534B4}"/>
              </a:ext>
            </a:extLst>
          </p:cNvPr>
          <p:cNvPicPr>
            <a:picLocks noChangeAspect="1"/>
          </p:cNvPicPr>
          <p:nvPr/>
        </p:nvPicPr>
        <p:blipFill>
          <a:blip r:embed="rId4"/>
          <a:stretch>
            <a:fillRect/>
          </a:stretch>
        </p:blipFill>
        <p:spPr>
          <a:xfrm>
            <a:off x="161390" y="1941110"/>
            <a:ext cx="5639286" cy="2975779"/>
          </a:xfrm>
          <a:prstGeom prst="rect">
            <a:avLst/>
          </a:prstGeom>
        </p:spPr>
      </p:pic>
    </p:spTree>
    <p:extLst>
      <p:ext uri="{BB962C8B-B14F-4D97-AF65-F5344CB8AC3E}">
        <p14:creationId xmlns:p14="http://schemas.microsoft.com/office/powerpoint/2010/main" val="22746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96FF12B-58C8-4644-BAE5-5F424F0926C7}"/>
              </a:ext>
            </a:extLst>
          </p:cNvPr>
          <p:cNvSpPr>
            <a:spLocks noGrp="1"/>
          </p:cNvSpPr>
          <p:nvPr>
            <p:ph idx="1"/>
          </p:nvPr>
        </p:nvSpPr>
        <p:spPr>
          <a:xfrm>
            <a:off x="838200" y="1050691"/>
            <a:ext cx="10515600" cy="4351338"/>
          </a:xfrm>
        </p:spPr>
        <p:txBody>
          <a:bodyPr/>
          <a:lstStyle/>
          <a:p>
            <a:endParaRPr lang="en-US"/>
          </a:p>
        </p:txBody>
      </p:sp>
      <p:pic>
        <p:nvPicPr>
          <p:cNvPr id="8" name="Picture 7">
            <a:extLst>
              <a:ext uri="{FF2B5EF4-FFF2-40B4-BE49-F238E27FC236}">
                <a16:creationId xmlns:a16="http://schemas.microsoft.com/office/drawing/2014/main" id="{DE4CD3B5-AAEA-4981-B112-440673262951}"/>
              </a:ext>
            </a:extLst>
          </p:cNvPr>
          <p:cNvPicPr>
            <a:picLocks noChangeAspect="1"/>
          </p:cNvPicPr>
          <p:nvPr/>
        </p:nvPicPr>
        <p:blipFill>
          <a:blip r:embed="rId3"/>
          <a:stretch>
            <a:fillRect/>
          </a:stretch>
        </p:blipFill>
        <p:spPr>
          <a:xfrm>
            <a:off x="0" y="1050691"/>
            <a:ext cx="12192000" cy="4756618"/>
          </a:xfrm>
          <a:prstGeom prst="rect">
            <a:avLst/>
          </a:prstGeom>
        </p:spPr>
      </p:pic>
      <p:sp>
        <p:nvSpPr>
          <p:cNvPr id="9" name="Title 1">
            <a:extLst>
              <a:ext uri="{FF2B5EF4-FFF2-40B4-BE49-F238E27FC236}">
                <a16:creationId xmlns:a16="http://schemas.microsoft.com/office/drawing/2014/main" id="{EECB0784-E320-43B1-B1E4-0B8D60BA8E53}"/>
              </a:ext>
            </a:extLst>
          </p:cNvPr>
          <p:cNvSpPr>
            <a:spLocks noGrp="1"/>
          </p:cNvSpPr>
          <p:nvPr>
            <p:ph type="title"/>
          </p:nvPr>
        </p:nvSpPr>
        <p:spPr>
          <a:xfrm>
            <a:off x="0" y="1"/>
            <a:ext cx="12192000" cy="452571"/>
          </a:xfrm>
          <a:solidFill>
            <a:schemeClr val="accent2">
              <a:lumMod val="20000"/>
              <a:lumOff val="80000"/>
            </a:schemeClr>
          </a:solidFill>
        </p:spPr>
        <p:txBody>
          <a:bodyPr>
            <a:normAutofit fontScale="90000"/>
          </a:bodyPr>
          <a:lstStyle/>
          <a:p>
            <a:r>
              <a:rPr lang="en-US" sz="3200" dirty="0"/>
              <a:t>  Our method allows flexibility in handling large data</a:t>
            </a:r>
          </a:p>
        </p:txBody>
      </p:sp>
      <p:sp>
        <p:nvSpPr>
          <p:cNvPr id="10" name="Rectangle 9">
            <a:extLst>
              <a:ext uri="{FF2B5EF4-FFF2-40B4-BE49-F238E27FC236}">
                <a16:creationId xmlns:a16="http://schemas.microsoft.com/office/drawing/2014/main" id="{FE66962E-09B2-43D5-94EB-E3EDDD97E2E8}"/>
              </a:ext>
            </a:extLst>
          </p:cNvPr>
          <p:cNvSpPr/>
          <p:nvPr/>
        </p:nvSpPr>
        <p:spPr>
          <a:xfrm>
            <a:off x="340242" y="2654066"/>
            <a:ext cx="4391246" cy="1504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2E5047-BD1E-4647-BE65-1AC09E7D9259}"/>
              </a:ext>
            </a:extLst>
          </p:cNvPr>
          <p:cNvSpPr/>
          <p:nvPr/>
        </p:nvSpPr>
        <p:spPr>
          <a:xfrm>
            <a:off x="4841359" y="4158573"/>
            <a:ext cx="4391246" cy="1504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275837-8BDE-4743-890B-DB47631B6D4C}"/>
              </a:ext>
            </a:extLst>
          </p:cNvPr>
          <p:cNvSpPr/>
          <p:nvPr/>
        </p:nvSpPr>
        <p:spPr>
          <a:xfrm>
            <a:off x="4841359" y="2654065"/>
            <a:ext cx="4391246" cy="1504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60EE07-E1A2-4D39-9286-1E919121A6B3}"/>
              </a:ext>
            </a:extLst>
          </p:cNvPr>
          <p:cNvSpPr/>
          <p:nvPr/>
        </p:nvSpPr>
        <p:spPr>
          <a:xfrm>
            <a:off x="4841359" y="1096392"/>
            <a:ext cx="4391246" cy="1504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1052165-AB4E-4955-A7A5-DDDBBDFB3783}"/>
              </a:ext>
            </a:extLst>
          </p:cNvPr>
          <p:cNvGrpSpPr>
            <a:grpSpLocks/>
          </p:cNvGrpSpPr>
          <p:nvPr/>
        </p:nvGrpSpPr>
        <p:grpSpPr bwMode="auto">
          <a:xfrm>
            <a:off x="10380150" y="6367328"/>
            <a:ext cx="1644650" cy="322263"/>
            <a:chOff x="838538" y="7679834"/>
            <a:chExt cx="1644976" cy="322262"/>
          </a:xfrm>
        </p:grpSpPr>
        <p:sp>
          <p:nvSpPr>
            <p:cNvPr id="17" name="Freeform 4">
              <a:extLst>
                <a:ext uri="{FF2B5EF4-FFF2-40B4-BE49-F238E27FC236}">
                  <a16:creationId xmlns:a16="http://schemas.microsoft.com/office/drawing/2014/main" id="{20CCE9FD-3C5A-4705-AE2F-CE6A8F6D3921}"/>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8" name="Freeform 5">
              <a:extLst>
                <a:ext uri="{FF2B5EF4-FFF2-40B4-BE49-F238E27FC236}">
                  <a16:creationId xmlns:a16="http://schemas.microsoft.com/office/drawing/2014/main" id="{CECAA63B-5AD6-46CC-91E4-C708475C7246}"/>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9" name="Freeform 6">
              <a:extLst>
                <a:ext uri="{FF2B5EF4-FFF2-40B4-BE49-F238E27FC236}">
                  <a16:creationId xmlns:a16="http://schemas.microsoft.com/office/drawing/2014/main" id="{57B759A8-DF92-4975-815E-C9B231051650}"/>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0" name="Freeform 7">
              <a:extLst>
                <a:ext uri="{FF2B5EF4-FFF2-40B4-BE49-F238E27FC236}">
                  <a16:creationId xmlns:a16="http://schemas.microsoft.com/office/drawing/2014/main" id="{7D17A22E-DAAE-4F8D-BFA1-F46C0DF59599}"/>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1" name="Freeform 8">
              <a:extLst>
                <a:ext uri="{FF2B5EF4-FFF2-40B4-BE49-F238E27FC236}">
                  <a16:creationId xmlns:a16="http://schemas.microsoft.com/office/drawing/2014/main" id="{2B9E2704-77CF-47D2-B523-5390E09207A2}"/>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2" name="Freeform 11">
              <a:extLst>
                <a:ext uri="{FF2B5EF4-FFF2-40B4-BE49-F238E27FC236}">
                  <a16:creationId xmlns:a16="http://schemas.microsoft.com/office/drawing/2014/main" id="{0F6482D2-C4A5-48EE-BF86-D527B9813BD4}"/>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3" name="Freeform 12">
              <a:extLst>
                <a:ext uri="{FF2B5EF4-FFF2-40B4-BE49-F238E27FC236}">
                  <a16:creationId xmlns:a16="http://schemas.microsoft.com/office/drawing/2014/main" id="{2DE55E54-3849-408D-A216-1580E3824ACD}"/>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4" name="Freeform 13">
              <a:extLst>
                <a:ext uri="{FF2B5EF4-FFF2-40B4-BE49-F238E27FC236}">
                  <a16:creationId xmlns:a16="http://schemas.microsoft.com/office/drawing/2014/main" id="{5D09B20D-AE1D-4834-B012-609551694390}"/>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5" name="Freeform 14">
              <a:extLst>
                <a:ext uri="{FF2B5EF4-FFF2-40B4-BE49-F238E27FC236}">
                  <a16:creationId xmlns:a16="http://schemas.microsoft.com/office/drawing/2014/main" id="{6903C7F2-EF22-4302-8E74-1F389A3C9311}"/>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6" name="Freeform 15">
              <a:extLst>
                <a:ext uri="{FF2B5EF4-FFF2-40B4-BE49-F238E27FC236}">
                  <a16:creationId xmlns:a16="http://schemas.microsoft.com/office/drawing/2014/main" id="{59A66C20-60FE-40F7-B8B9-297173707839}"/>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7" name="Freeform 16">
              <a:extLst>
                <a:ext uri="{FF2B5EF4-FFF2-40B4-BE49-F238E27FC236}">
                  <a16:creationId xmlns:a16="http://schemas.microsoft.com/office/drawing/2014/main" id="{D0287EBD-7550-4DCB-9BC1-FA10E9DACCB9}"/>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8" name="Freeform 7">
              <a:extLst>
                <a:ext uri="{FF2B5EF4-FFF2-40B4-BE49-F238E27FC236}">
                  <a16:creationId xmlns:a16="http://schemas.microsoft.com/office/drawing/2014/main" id="{1FB44234-B4A0-4402-BEB2-9D2FAD10FE17}"/>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9" name="Freeform 8">
              <a:extLst>
                <a:ext uri="{FF2B5EF4-FFF2-40B4-BE49-F238E27FC236}">
                  <a16:creationId xmlns:a16="http://schemas.microsoft.com/office/drawing/2014/main" id="{EF19A5D9-88D7-4216-A971-8563EF2E2765}"/>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30" name="Right Triangle 29">
            <a:extLst>
              <a:ext uri="{FF2B5EF4-FFF2-40B4-BE49-F238E27FC236}">
                <a16:creationId xmlns:a16="http://schemas.microsoft.com/office/drawing/2014/main" id="{E5EDC9CB-8752-418D-95FB-38FE02D1D395}"/>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CE13E79-B1B0-4771-99F2-725A0B21E121}"/>
              </a:ext>
            </a:extLst>
          </p:cNvPr>
          <p:cNvSpPr txBox="1"/>
          <p:nvPr/>
        </p:nvSpPr>
        <p:spPr>
          <a:xfrm>
            <a:off x="-14159" y="6430828"/>
            <a:ext cx="495649" cy="461665"/>
          </a:xfrm>
          <a:prstGeom prst="rect">
            <a:avLst/>
          </a:prstGeom>
          <a:noFill/>
        </p:spPr>
        <p:txBody>
          <a:bodyPr wrap="none" rtlCol="0">
            <a:spAutoFit/>
          </a:bodyPr>
          <a:lstStyle/>
          <a:p>
            <a:r>
              <a:rPr lang="en-US" sz="2400" dirty="0"/>
              <a:t>15</a:t>
            </a:r>
          </a:p>
        </p:txBody>
      </p:sp>
    </p:spTree>
    <p:extLst>
      <p:ext uri="{BB962C8B-B14F-4D97-AF65-F5344CB8AC3E}">
        <p14:creationId xmlns:p14="http://schemas.microsoft.com/office/powerpoint/2010/main" val="347041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E89F-392D-474E-A9C0-1D206A63270F}"/>
              </a:ext>
            </a:extLst>
          </p:cNvPr>
          <p:cNvSpPr>
            <a:spLocks noGrp="1"/>
          </p:cNvSpPr>
          <p:nvPr>
            <p:ph type="title"/>
          </p:nvPr>
        </p:nvSpPr>
        <p:spPr>
          <a:xfrm>
            <a:off x="-14158" y="-7370"/>
            <a:ext cx="12206158" cy="461665"/>
          </a:xfrm>
          <a:solidFill>
            <a:schemeClr val="accent2">
              <a:lumMod val="20000"/>
              <a:lumOff val="80000"/>
            </a:schemeClr>
          </a:solidFill>
        </p:spPr>
        <p:txBody>
          <a:bodyPr>
            <a:normAutofit fontScale="90000"/>
          </a:bodyPr>
          <a:lstStyle/>
          <a:p>
            <a:r>
              <a:rPr lang="en-US" sz="3200" dirty="0"/>
              <a:t>  Conclusion</a:t>
            </a:r>
          </a:p>
        </p:txBody>
      </p:sp>
      <p:grpSp>
        <p:nvGrpSpPr>
          <p:cNvPr id="6" name="Group 5">
            <a:extLst>
              <a:ext uri="{FF2B5EF4-FFF2-40B4-BE49-F238E27FC236}">
                <a16:creationId xmlns:a16="http://schemas.microsoft.com/office/drawing/2014/main" id="{EBC64BB0-AF65-4DC6-9613-B89F60D7374E}"/>
              </a:ext>
            </a:extLst>
          </p:cNvPr>
          <p:cNvGrpSpPr>
            <a:grpSpLocks/>
          </p:cNvGrpSpPr>
          <p:nvPr/>
        </p:nvGrpSpPr>
        <p:grpSpPr bwMode="auto">
          <a:xfrm>
            <a:off x="10380150" y="6367328"/>
            <a:ext cx="1644650" cy="322263"/>
            <a:chOff x="838538" y="7679834"/>
            <a:chExt cx="1644976" cy="322262"/>
          </a:xfrm>
        </p:grpSpPr>
        <p:sp>
          <p:nvSpPr>
            <p:cNvPr id="7" name="Freeform 4">
              <a:extLst>
                <a:ext uri="{FF2B5EF4-FFF2-40B4-BE49-F238E27FC236}">
                  <a16:creationId xmlns:a16="http://schemas.microsoft.com/office/drawing/2014/main" id="{1D9C4A3A-BBFF-43F0-84A9-532FB8508693}"/>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8" name="Freeform 5">
              <a:extLst>
                <a:ext uri="{FF2B5EF4-FFF2-40B4-BE49-F238E27FC236}">
                  <a16:creationId xmlns:a16="http://schemas.microsoft.com/office/drawing/2014/main" id="{B9CA4E55-D843-4838-97D6-8F278B36E617}"/>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 name="Freeform 6">
              <a:extLst>
                <a:ext uri="{FF2B5EF4-FFF2-40B4-BE49-F238E27FC236}">
                  <a16:creationId xmlns:a16="http://schemas.microsoft.com/office/drawing/2014/main" id="{29B782D3-8BA7-44AB-979D-635021D53E5D}"/>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 name="Freeform 7">
              <a:extLst>
                <a:ext uri="{FF2B5EF4-FFF2-40B4-BE49-F238E27FC236}">
                  <a16:creationId xmlns:a16="http://schemas.microsoft.com/office/drawing/2014/main" id="{7BD1AB83-4764-469D-8109-1927059F36C5}"/>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1" name="Freeform 8">
              <a:extLst>
                <a:ext uri="{FF2B5EF4-FFF2-40B4-BE49-F238E27FC236}">
                  <a16:creationId xmlns:a16="http://schemas.microsoft.com/office/drawing/2014/main" id="{3FD4A123-CFC2-48B0-8160-5E8EE4DDB17F}"/>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2" name="Freeform 11">
              <a:extLst>
                <a:ext uri="{FF2B5EF4-FFF2-40B4-BE49-F238E27FC236}">
                  <a16:creationId xmlns:a16="http://schemas.microsoft.com/office/drawing/2014/main" id="{CEF392D6-4BDA-4863-B145-49738801F3B0}"/>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 name="Freeform 12">
              <a:extLst>
                <a:ext uri="{FF2B5EF4-FFF2-40B4-BE49-F238E27FC236}">
                  <a16:creationId xmlns:a16="http://schemas.microsoft.com/office/drawing/2014/main" id="{D518CDC3-AE54-422A-9D1C-36A4AB3B6091}"/>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4" name="Freeform 13">
              <a:extLst>
                <a:ext uri="{FF2B5EF4-FFF2-40B4-BE49-F238E27FC236}">
                  <a16:creationId xmlns:a16="http://schemas.microsoft.com/office/drawing/2014/main" id="{5F5AD031-D7CF-4AD4-A24B-8BAA21390F09}"/>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5" name="Freeform 14">
              <a:extLst>
                <a:ext uri="{FF2B5EF4-FFF2-40B4-BE49-F238E27FC236}">
                  <a16:creationId xmlns:a16="http://schemas.microsoft.com/office/drawing/2014/main" id="{B41F5232-D6C9-414E-BDEF-BC61FB1440C9}"/>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6" name="Freeform 15">
              <a:extLst>
                <a:ext uri="{FF2B5EF4-FFF2-40B4-BE49-F238E27FC236}">
                  <a16:creationId xmlns:a16="http://schemas.microsoft.com/office/drawing/2014/main" id="{BD2318B9-FD9D-424C-B377-AAC8916AB837}"/>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7" name="Freeform 16">
              <a:extLst>
                <a:ext uri="{FF2B5EF4-FFF2-40B4-BE49-F238E27FC236}">
                  <a16:creationId xmlns:a16="http://schemas.microsoft.com/office/drawing/2014/main" id="{14F8F469-1DC7-4904-B6A7-67F943ACC383}"/>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8" name="Freeform 7">
              <a:extLst>
                <a:ext uri="{FF2B5EF4-FFF2-40B4-BE49-F238E27FC236}">
                  <a16:creationId xmlns:a16="http://schemas.microsoft.com/office/drawing/2014/main" id="{48EE3411-475E-4C20-B1A4-AF1E6E4E1228}"/>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9" name="Freeform 8">
              <a:extLst>
                <a:ext uri="{FF2B5EF4-FFF2-40B4-BE49-F238E27FC236}">
                  <a16:creationId xmlns:a16="http://schemas.microsoft.com/office/drawing/2014/main" id="{4A0561F4-E617-4A85-A290-478322F67748}"/>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20" name="Right Triangle 19">
            <a:extLst>
              <a:ext uri="{FF2B5EF4-FFF2-40B4-BE49-F238E27FC236}">
                <a16:creationId xmlns:a16="http://schemas.microsoft.com/office/drawing/2014/main" id="{3F9017F5-6F8F-44CF-9E1B-D56325414ED0}"/>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E9FAFD-DCBF-4DC9-BA3C-CF290A20CAE4}"/>
              </a:ext>
            </a:extLst>
          </p:cNvPr>
          <p:cNvSpPr txBox="1"/>
          <p:nvPr/>
        </p:nvSpPr>
        <p:spPr>
          <a:xfrm>
            <a:off x="-14159" y="6430828"/>
            <a:ext cx="495649" cy="461665"/>
          </a:xfrm>
          <a:prstGeom prst="rect">
            <a:avLst/>
          </a:prstGeom>
          <a:noFill/>
        </p:spPr>
        <p:txBody>
          <a:bodyPr wrap="none" rtlCol="0">
            <a:spAutoFit/>
          </a:bodyPr>
          <a:lstStyle/>
          <a:p>
            <a:r>
              <a:rPr lang="en-US" sz="2400" dirty="0"/>
              <a:t>16</a:t>
            </a:r>
          </a:p>
        </p:txBody>
      </p:sp>
      <p:sp>
        <p:nvSpPr>
          <p:cNvPr id="23" name="Content Placeholder 22">
            <a:extLst>
              <a:ext uri="{FF2B5EF4-FFF2-40B4-BE49-F238E27FC236}">
                <a16:creationId xmlns:a16="http://schemas.microsoft.com/office/drawing/2014/main" id="{E7931FA8-AD9F-4176-B945-D4AE2EE13347}"/>
              </a:ext>
            </a:extLst>
          </p:cNvPr>
          <p:cNvSpPr>
            <a:spLocks noGrp="1"/>
          </p:cNvSpPr>
          <p:nvPr>
            <p:ph idx="1"/>
          </p:nvPr>
        </p:nvSpPr>
        <p:spPr>
          <a:xfrm>
            <a:off x="12700" y="1145890"/>
            <a:ext cx="12115800" cy="3575197"/>
          </a:xfrm>
        </p:spPr>
        <p:txBody>
          <a:bodyPr>
            <a:normAutofit/>
          </a:bodyPr>
          <a:lstStyle/>
          <a:p>
            <a:r>
              <a:rPr lang="en-US" sz="2400" dirty="0"/>
              <a:t>Unify precision and resolution in a single hierarchical model</a:t>
            </a:r>
          </a:p>
          <a:p>
            <a:endParaRPr lang="en-US" sz="2400" dirty="0"/>
          </a:p>
          <a:p>
            <a:r>
              <a:rPr lang="en-US" sz="2400" dirty="0"/>
              <a:t>Introduce a family of data layouts that encode such trees; classical encoding schemes are members of this family</a:t>
            </a:r>
          </a:p>
          <a:p>
            <a:endParaRPr lang="en-US" sz="2400" dirty="0"/>
          </a:p>
          <a:p>
            <a:r>
              <a:rPr lang="en-US" sz="2400" dirty="0"/>
              <a:t>Give implementation that achieves competitive speed, memory usage, and compression ratios</a:t>
            </a:r>
          </a:p>
          <a:p>
            <a:endParaRPr lang="en-US" sz="2400" dirty="0"/>
          </a:p>
          <a:p>
            <a:r>
              <a:rPr lang="en-US" sz="2400" dirty="0"/>
              <a:t>Allow decoding with different precision-resolution trade-offs, per the needs of the application</a:t>
            </a:r>
          </a:p>
        </p:txBody>
      </p:sp>
    </p:spTree>
    <p:extLst>
      <p:ext uri="{BB962C8B-B14F-4D97-AF65-F5344CB8AC3E}">
        <p14:creationId xmlns:p14="http://schemas.microsoft.com/office/powerpoint/2010/main" val="315280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animEffect transition="in" filter="fade">
                                      <p:cBhvr>
                                        <p:cTn id="17" dur="500"/>
                                        <p:tgtEl>
                                          <p:spTgt spid="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6" end="6"/>
                                            </p:txEl>
                                          </p:spTgt>
                                        </p:tgtEl>
                                        <p:attrNameLst>
                                          <p:attrName>style.visibility</p:attrName>
                                        </p:attrNameLst>
                                      </p:cBhvr>
                                      <p:to>
                                        <p:strVal val="visible"/>
                                      </p:to>
                                    </p:set>
                                    <p:animEffect transition="in" filter="fade">
                                      <p:cBhvr>
                                        <p:cTn id="22"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E2CA-7F9D-4C00-97E2-8C8D51ED336A}"/>
              </a:ext>
            </a:extLst>
          </p:cNvPr>
          <p:cNvSpPr>
            <a:spLocks noGrp="1"/>
          </p:cNvSpPr>
          <p:nvPr>
            <p:ph type="title"/>
          </p:nvPr>
        </p:nvSpPr>
        <p:spPr>
          <a:xfrm>
            <a:off x="-14159" y="-7370"/>
            <a:ext cx="12206159" cy="461665"/>
          </a:xfrm>
          <a:solidFill>
            <a:schemeClr val="accent2">
              <a:lumMod val="20000"/>
              <a:lumOff val="80000"/>
            </a:schemeClr>
          </a:solidFill>
        </p:spPr>
        <p:txBody>
          <a:bodyPr>
            <a:normAutofit fontScale="90000"/>
          </a:bodyPr>
          <a:lstStyle/>
          <a:p>
            <a:r>
              <a:rPr lang="en-US" sz="3200" dirty="0"/>
              <a:t>  Thank you</a:t>
            </a:r>
          </a:p>
        </p:txBody>
      </p:sp>
      <p:sp>
        <p:nvSpPr>
          <p:cNvPr id="4" name="Content Placeholder 2">
            <a:extLst>
              <a:ext uri="{FF2B5EF4-FFF2-40B4-BE49-F238E27FC236}">
                <a16:creationId xmlns:a16="http://schemas.microsoft.com/office/drawing/2014/main" id="{7B4AB099-A73E-4252-9801-4E62E409E23F}"/>
              </a:ext>
            </a:extLst>
          </p:cNvPr>
          <p:cNvSpPr>
            <a:spLocks noGrp="1"/>
          </p:cNvSpPr>
          <p:nvPr>
            <p:ph idx="1"/>
          </p:nvPr>
        </p:nvSpPr>
        <p:spPr>
          <a:xfrm>
            <a:off x="501315" y="1825625"/>
            <a:ext cx="4680284" cy="4237057"/>
          </a:xfrm>
        </p:spPr>
        <p:txBody>
          <a:bodyPr>
            <a:normAutofit/>
          </a:bodyPr>
          <a:lstStyle/>
          <a:p>
            <a:pPr marL="0" indent="0" algn="just">
              <a:buNone/>
            </a:pPr>
            <a:r>
              <a:rPr lang="en-US" sz="2400" b="1" dirty="0"/>
              <a:t>Code</a:t>
            </a:r>
          </a:p>
          <a:p>
            <a:pPr marL="0" indent="0" algn="just">
              <a:buNone/>
            </a:pPr>
            <a:r>
              <a:rPr lang="en-US" sz="2400" dirty="0"/>
              <a:t>https://github.com/sci-visus/IDX2</a:t>
            </a:r>
          </a:p>
          <a:p>
            <a:pPr algn="just"/>
            <a:endParaRPr lang="en-US" sz="2400" dirty="0"/>
          </a:p>
          <a:p>
            <a:pPr marL="0" indent="0" algn="just">
              <a:buNone/>
            </a:pPr>
            <a:endParaRPr lang="en-US" sz="2400" b="1" dirty="0"/>
          </a:p>
          <a:p>
            <a:pPr marL="0" indent="0" algn="just">
              <a:buNone/>
            </a:pPr>
            <a:r>
              <a:rPr lang="en-US" sz="2400" b="1" dirty="0"/>
              <a:t>Slides and paper preprint</a:t>
            </a:r>
          </a:p>
        </p:txBody>
      </p:sp>
      <p:pic>
        <p:nvPicPr>
          <p:cNvPr id="6" name="Picture 5">
            <a:extLst>
              <a:ext uri="{FF2B5EF4-FFF2-40B4-BE49-F238E27FC236}">
                <a16:creationId xmlns:a16="http://schemas.microsoft.com/office/drawing/2014/main" id="{345FDB44-AF66-4E05-A6DB-E6CB26C66991}"/>
              </a:ext>
            </a:extLst>
          </p:cNvPr>
          <p:cNvPicPr>
            <a:picLocks noChangeAspect="1"/>
          </p:cNvPicPr>
          <p:nvPr/>
        </p:nvPicPr>
        <p:blipFill>
          <a:blip r:embed="rId3"/>
          <a:stretch>
            <a:fillRect/>
          </a:stretch>
        </p:blipFill>
        <p:spPr>
          <a:xfrm>
            <a:off x="501315" y="4071076"/>
            <a:ext cx="1657350" cy="1657350"/>
          </a:xfrm>
          <a:prstGeom prst="rect">
            <a:avLst/>
          </a:prstGeom>
        </p:spPr>
      </p:pic>
      <p:grpSp>
        <p:nvGrpSpPr>
          <p:cNvPr id="9" name="Group 8">
            <a:extLst>
              <a:ext uri="{FF2B5EF4-FFF2-40B4-BE49-F238E27FC236}">
                <a16:creationId xmlns:a16="http://schemas.microsoft.com/office/drawing/2014/main" id="{B20EE6A0-B074-41EF-9724-33D2127FBCE6}"/>
              </a:ext>
            </a:extLst>
          </p:cNvPr>
          <p:cNvGrpSpPr>
            <a:grpSpLocks/>
          </p:cNvGrpSpPr>
          <p:nvPr/>
        </p:nvGrpSpPr>
        <p:grpSpPr bwMode="auto">
          <a:xfrm>
            <a:off x="10380150" y="6367328"/>
            <a:ext cx="1644650" cy="322263"/>
            <a:chOff x="838538" y="7679834"/>
            <a:chExt cx="1644976" cy="322262"/>
          </a:xfrm>
        </p:grpSpPr>
        <p:sp>
          <p:nvSpPr>
            <p:cNvPr id="10" name="Freeform 4">
              <a:extLst>
                <a:ext uri="{FF2B5EF4-FFF2-40B4-BE49-F238E27FC236}">
                  <a16:creationId xmlns:a16="http://schemas.microsoft.com/office/drawing/2014/main" id="{A10D6ECF-3C31-4266-BF75-847306E641DF}"/>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 name="Freeform 5">
              <a:extLst>
                <a:ext uri="{FF2B5EF4-FFF2-40B4-BE49-F238E27FC236}">
                  <a16:creationId xmlns:a16="http://schemas.microsoft.com/office/drawing/2014/main" id="{E83679DA-3B59-4927-9ECE-7D973918AC19}"/>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 name="Freeform 6">
              <a:extLst>
                <a:ext uri="{FF2B5EF4-FFF2-40B4-BE49-F238E27FC236}">
                  <a16:creationId xmlns:a16="http://schemas.microsoft.com/office/drawing/2014/main" id="{022A04F8-BCD5-40C7-B0A6-EC2340370D92}"/>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 name="Freeform 7">
              <a:extLst>
                <a:ext uri="{FF2B5EF4-FFF2-40B4-BE49-F238E27FC236}">
                  <a16:creationId xmlns:a16="http://schemas.microsoft.com/office/drawing/2014/main" id="{BA30A262-4EE8-4175-AE33-1F87366480E8}"/>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4" name="Freeform 8">
              <a:extLst>
                <a:ext uri="{FF2B5EF4-FFF2-40B4-BE49-F238E27FC236}">
                  <a16:creationId xmlns:a16="http://schemas.microsoft.com/office/drawing/2014/main" id="{FAA721DF-E3D0-4C9A-B2CC-02ABABBA2A3A}"/>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5" name="Freeform 11">
              <a:extLst>
                <a:ext uri="{FF2B5EF4-FFF2-40B4-BE49-F238E27FC236}">
                  <a16:creationId xmlns:a16="http://schemas.microsoft.com/office/drawing/2014/main" id="{9E51D99F-1C71-4FAB-9009-84744CFF0725}"/>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6" name="Freeform 12">
              <a:extLst>
                <a:ext uri="{FF2B5EF4-FFF2-40B4-BE49-F238E27FC236}">
                  <a16:creationId xmlns:a16="http://schemas.microsoft.com/office/drawing/2014/main" id="{ADC69954-CA4E-45D1-B4D3-5B5E4425F66A}"/>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7" name="Freeform 13">
              <a:extLst>
                <a:ext uri="{FF2B5EF4-FFF2-40B4-BE49-F238E27FC236}">
                  <a16:creationId xmlns:a16="http://schemas.microsoft.com/office/drawing/2014/main" id="{9CA05694-0703-4247-9205-FA4BBE90D267}"/>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8" name="Freeform 14">
              <a:extLst>
                <a:ext uri="{FF2B5EF4-FFF2-40B4-BE49-F238E27FC236}">
                  <a16:creationId xmlns:a16="http://schemas.microsoft.com/office/drawing/2014/main" id="{92151C23-80E2-4A23-93D4-732DA8434687}"/>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9" name="Freeform 15">
              <a:extLst>
                <a:ext uri="{FF2B5EF4-FFF2-40B4-BE49-F238E27FC236}">
                  <a16:creationId xmlns:a16="http://schemas.microsoft.com/office/drawing/2014/main" id="{EB8CB736-5D0F-4355-BEDA-EBEEF597AFDD}"/>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0" name="Freeform 16">
              <a:extLst>
                <a:ext uri="{FF2B5EF4-FFF2-40B4-BE49-F238E27FC236}">
                  <a16:creationId xmlns:a16="http://schemas.microsoft.com/office/drawing/2014/main" id="{D8E9DD1E-FEEE-4A30-A8D1-9EF841DCE197}"/>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1" name="Freeform 7">
              <a:extLst>
                <a:ext uri="{FF2B5EF4-FFF2-40B4-BE49-F238E27FC236}">
                  <a16:creationId xmlns:a16="http://schemas.microsoft.com/office/drawing/2014/main" id="{462A5BBB-E5FC-4692-B447-BD8CF330FD1E}"/>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2" name="Freeform 8">
              <a:extLst>
                <a:ext uri="{FF2B5EF4-FFF2-40B4-BE49-F238E27FC236}">
                  <a16:creationId xmlns:a16="http://schemas.microsoft.com/office/drawing/2014/main" id="{D46E0B86-6441-472A-BC75-894B12EA874F}"/>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23" name="Right Triangle 22">
            <a:extLst>
              <a:ext uri="{FF2B5EF4-FFF2-40B4-BE49-F238E27FC236}">
                <a16:creationId xmlns:a16="http://schemas.microsoft.com/office/drawing/2014/main" id="{8F8C0BF9-B5B5-46B7-B2F7-B212C0E22D58}"/>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009C687-1526-4B36-81EE-59F583F0B7E2}"/>
              </a:ext>
            </a:extLst>
          </p:cNvPr>
          <p:cNvSpPr txBox="1"/>
          <p:nvPr/>
        </p:nvSpPr>
        <p:spPr>
          <a:xfrm>
            <a:off x="-14159" y="6430828"/>
            <a:ext cx="495649" cy="461665"/>
          </a:xfrm>
          <a:prstGeom prst="rect">
            <a:avLst/>
          </a:prstGeom>
          <a:noFill/>
        </p:spPr>
        <p:txBody>
          <a:bodyPr wrap="none" rtlCol="0">
            <a:spAutoFit/>
          </a:bodyPr>
          <a:lstStyle/>
          <a:p>
            <a:r>
              <a:rPr lang="en-US" sz="2400" dirty="0"/>
              <a:t>17</a:t>
            </a:r>
          </a:p>
        </p:txBody>
      </p:sp>
      <p:sp>
        <p:nvSpPr>
          <p:cNvPr id="25" name="Content Placeholder 2">
            <a:extLst>
              <a:ext uri="{FF2B5EF4-FFF2-40B4-BE49-F238E27FC236}">
                <a16:creationId xmlns:a16="http://schemas.microsoft.com/office/drawing/2014/main" id="{A4FC0BD0-35B0-4567-AFA5-9F346F7F335C}"/>
              </a:ext>
            </a:extLst>
          </p:cNvPr>
          <p:cNvSpPr txBox="1">
            <a:spLocks/>
          </p:cNvSpPr>
          <p:nvPr/>
        </p:nvSpPr>
        <p:spPr>
          <a:xfrm>
            <a:off x="5767717" y="1825625"/>
            <a:ext cx="6023206" cy="449090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U.S. Department of Energy by Lawrence Livermore National Laboratory under Contract DE-AC52-07NA27344</a:t>
            </a:r>
          </a:p>
          <a:p>
            <a:pPr algn="just"/>
            <a:r>
              <a:rPr lang="en-US" dirty="0"/>
              <a:t>LLNL-LDRD Program under Project No. 17-SI-004 and Project No. 20-SI-001</a:t>
            </a:r>
          </a:p>
          <a:p>
            <a:pPr algn="just"/>
            <a:r>
              <a:rPr lang="en-US" dirty="0"/>
              <a:t>Department of Energy, National Nuclear Security Administration, under Award Number(s) DE-NA0002375</a:t>
            </a:r>
          </a:p>
          <a:p>
            <a:pPr algn="just"/>
            <a:r>
              <a:rPr lang="en-US" dirty="0" err="1"/>
              <a:t>Exascale</a:t>
            </a:r>
            <a:r>
              <a:rPr lang="en-US" dirty="0"/>
              <a:t> Computing Project (17-SC-20-SC), a collaborative effort of the U.S. Department of Energy Office of Science and the National Nuclear Security Administration</a:t>
            </a:r>
          </a:p>
          <a:p>
            <a:pPr algn="just"/>
            <a:r>
              <a:rPr lang="en-US" dirty="0"/>
              <a:t>NSF DMS award 1664848, NSF IIS award 1657020, NSF OAC award 842042, NSF OAC award 1941085, and NSF CMMI award 1629660</a:t>
            </a:r>
          </a:p>
        </p:txBody>
      </p:sp>
    </p:spTree>
    <p:extLst>
      <p:ext uri="{BB962C8B-B14F-4D97-AF65-F5344CB8AC3E}">
        <p14:creationId xmlns:p14="http://schemas.microsoft.com/office/powerpoint/2010/main" val="111243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E89F-392D-474E-A9C0-1D206A63270F}"/>
              </a:ext>
            </a:extLst>
          </p:cNvPr>
          <p:cNvSpPr>
            <a:spLocks noGrp="1"/>
          </p:cNvSpPr>
          <p:nvPr>
            <p:ph type="title"/>
          </p:nvPr>
        </p:nvSpPr>
        <p:spPr>
          <a:xfrm>
            <a:off x="4770917" y="18256"/>
            <a:ext cx="2650166" cy="648932"/>
          </a:xfrm>
          <a:solidFill>
            <a:schemeClr val="accent2">
              <a:lumMod val="20000"/>
              <a:lumOff val="80000"/>
            </a:schemeClr>
          </a:solidFill>
        </p:spPr>
        <p:txBody>
          <a:bodyPr>
            <a:normAutofit fontScale="90000"/>
          </a:bodyPr>
          <a:lstStyle/>
          <a:p>
            <a:pPr algn="ctr"/>
            <a:r>
              <a:rPr lang="en-US" dirty="0"/>
              <a:t>References</a:t>
            </a:r>
          </a:p>
        </p:txBody>
      </p:sp>
      <p:sp>
        <p:nvSpPr>
          <p:cNvPr id="4" name="Content Placeholder 3">
            <a:extLst>
              <a:ext uri="{FF2B5EF4-FFF2-40B4-BE49-F238E27FC236}">
                <a16:creationId xmlns:a16="http://schemas.microsoft.com/office/drawing/2014/main" id="{6F4E853F-DEB6-47FD-B949-354D791AEECE}"/>
              </a:ext>
            </a:extLst>
          </p:cNvPr>
          <p:cNvSpPr txBox="1">
            <a:spLocks noGrp="1"/>
          </p:cNvSpPr>
          <p:nvPr>
            <p:ph idx="1"/>
          </p:nvPr>
        </p:nvSpPr>
        <p:spPr>
          <a:xfrm>
            <a:off x="1" y="720512"/>
            <a:ext cx="12192000" cy="6406882"/>
          </a:xfrm>
          <a:prstGeom prst="rect">
            <a:avLst/>
          </a:prstGeom>
          <a:noFill/>
        </p:spPr>
        <p:txBody>
          <a:bodyPr wrap="square" rtlCol="0">
            <a:spAutoFit/>
          </a:bodyPr>
          <a:lstStyle/>
          <a:p>
            <a:pPr marL="0" indent="0">
              <a:buNone/>
            </a:pPr>
            <a:r>
              <a:rPr lang="en-US" sz="1400" b="1" dirty="0"/>
              <a:t>[HKB19]</a:t>
            </a:r>
            <a:r>
              <a:rPr lang="en-US" sz="1400" dirty="0"/>
              <a:t> 	A Study of the Trade-off Between Reducing Precision and Reducing Resolution for Data Analysis and Visualization </a:t>
            </a:r>
          </a:p>
          <a:p>
            <a:pPr marL="0" indent="0">
              <a:buNone/>
            </a:pPr>
            <a:r>
              <a:rPr lang="en-US" sz="1400" dirty="0"/>
              <a:t>	Hoang, Klacansky, Bhatia, Bremer, Lindstrom, and Pascucci. IEEE TVCG, 25(1), 2019</a:t>
            </a:r>
            <a:endParaRPr lang="en-US" sz="1400" b="1" dirty="0"/>
          </a:p>
          <a:p>
            <a:pPr marL="0" indent="0">
              <a:buNone/>
            </a:pPr>
            <a:r>
              <a:rPr lang="en-US" sz="1400" b="1" dirty="0"/>
              <a:t>[BHM20] </a:t>
            </a:r>
            <a:r>
              <a:rPr lang="en-US" sz="1400" dirty="0"/>
              <a:t>	AMM: Adaptive Multilinear Meshes. </a:t>
            </a:r>
          </a:p>
          <a:p>
            <a:pPr marL="0" indent="0">
              <a:buNone/>
            </a:pPr>
            <a:r>
              <a:rPr lang="en-US" sz="1400" dirty="0"/>
              <a:t>	Bhatia, Hoang, Morrison, Usher, Pascucci,  Bremer, and Lindstrom. </a:t>
            </a:r>
            <a:r>
              <a:rPr lang="en-US" sz="1400" dirty="0" err="1"/>
              <a:t>arXiv</a:t>
            </a:r>
            <a:r>
              <a:rPr lang="en-US" sz="1400" dirty="0"/>
              <a:t> e-prints, 2020.</a:t>
            </a:r>
          </a:p>
          <a:p>
            <a:pPr marL="0" indent="0">
              <a:buNone/>
            </a:pPr>
            <a:r>
              <a:rPr lang="en-US" sz="1400" b="1" dirty="0"/>
              <a:t>[TDC17]</a:t>
            </a:r>
            <a:r>
              <a:rPr lang="en-US" sz="1400" dirty="0"/>
              <a:t> 	Significantly improving lossy compression for scientific data sets based on </a:t>
            </a:r>
          </a:p>
          <a:p>
            <a:pPr marL="0" indent="0">
              <a:buNone/>
            </a:pPr>
            <a:r>
              <a:rPr lang="en-US" sz="1400" dirty="0"/>
              <a:t>	multidimensional prediction and error-controlled quantization. </a:t>
            </a:r>
          </a:p>
          <a:p>
            <a:pPr marL="0" indent="0">
              <a:buNone/>
            </a:pPr>
            <a:r>
              <a:rPr lang="en-US" sz="1400" dirty="0"/>
              <a:t>	Tao, Di, Chen, and Cappello. IPDPS ’17, 2017.</a:t>
            </a:r>
          </a:p>
          <a:p>
            <a:pPr marL="0" indent="0">
              <a:buNone/>
            </a:pPr>
            <a:r>
              <a:rPr lang="en-US" sz="1400" b="1" dirty="0"/>
              <a:t>[BRL19]</a:t>
            </a:r>
            <a:r>
              <a:rPr lang="en-US" sz="1400" dirty="0"/>
              <a:t> 	TTHRESH : Tensor compression for multidimensional visual data.</a:t>
            </a:r>
          </a:p>
          <a:p>
            <a:pPr marL="0" indent="0">
              <a:buNone/>
            </a:pPr>
            <a:r>
              <a:rPr lang="en-US" sz="1400" dirty="0"/>
              <a:t>	</a:t>
            </a:r>
            <a:r>
              <a:rPr lang="en-US" sz="1400" dirty="0" err="1"/>
              <a:t>Ballester</a:t>
            </a:r>
            <a:r>
              <a:rPr lang="en-US" sz="1400" dirty="0"/>
              <a:t>-Ripoll, Lindstrom, and </a:t>
            </a:r>
            <a:r>
              <a:rPr lang="en-US" sz="1400" dirty="0" err="1"/>
              <a:t>Pajarola</a:t>
            </a:r>
            <a:r>
              <a:rPr lang="en-US" sz="1400" dirty="0"/>
              <a:t>. IEEE TVCG, 29, 2019.</a:t>
            </a:r>
          </a:p>
          <a:p>
            <a:pPr marL="0" indent="0">
              <a:buNone/>
            </a:pPr>
            <a:r>
              <a:rPr lang="en-US" sz="1400" b="1" dirty="0"/>
              <a:t>[SP96]</a:t>
            </a:r>
            <a:r>
              <a:rPr lang="en-US" sz="1400" dirty="0"/>
              <a:t>	A new, fast, and efficient image codec based on set partitioning in hierarchical trees. </a:t>
            </a:r>
          </a:p>
          <a:p>
            <a:pPr marL="0" indent="0">
              <a:buNone/>
            </a:pPr>
            <a:r>
              <a:rPr lang="en-US" sz="1400" dirty="0"/>
              <a:t>	Said and Pearlman. IEEE TCSVT, 6(3), 1996.</a:t>
            </a:r>
          </a:p>
          <a:p>
            <a:pPr marL="0" indent="0">
              <a:buNone/>
            </a:pPr>
            <a:r>
              <a:rPr lang="en-US" sz="1400" b="1" dirty="0"/>
              <a:t>[L16]</a:t>
            </a:r>
            <a:r>
              <a:rPr lang="en-US" sz="1400" dirty="0"/>
              <a:t>	Fixed-rate compressed floating-point arrays. </a:t>
            </a:r>
          </a:p>
          <a:p>
            <a:pPr marL="0" indent="0">
              <a:buNone/>
            </a:pPr>
            <a:r>
              <a:rPr lang="en-US" sz="1400" dirty="0"/>
              <a:t>	Lindstrom. IEEE TVCG, 20(12), 2014.</a:t>
            </a:r>
          </a:p>
          <a:p>
            <a:pPr marL="0" indent="0">
              <a:buNone/>
            </a:pPr>
            <a:r>
              <a:rPr lang="en-US" sz="1400" b="1" dirty="0"/>
              <a:t>[DM01]</a:t>
            </a:r>
            <a:r>
              <a:rPr lang="en-US" sz="1400" dirty="0"/>
              <a:t> 	JPEG 2000: Image Compression Fundamentals, Standards and Practice. </a:t>
            </a:r>
          </a:p>
          <a:p>
            <a:pPr marL="0" indent="0">
              <a:buNone/>
            </a:pPr>
            <a:r>
              <a:rPr lang="en-US" sz="1400" dirty="0"/>
              <a:t>	Taubman and Marcellin. Springer, 2001.</a:t>
            </a:r>
          </a:p>
          <a:p>
            <a:pPr marL="0" indent="0">
              <a:buNone/>
            </a:pPr>
            <a:r>
              <a:rPr lang="en-US" sz="1400" b="1" dirty="0"/>
              <a:t>[LH07]</a:t>
            </a:r>
            <a:r>
              <a:rPr lang="en-US" sz="1400" dirty="0"/>
              <a:t>	Compressed random-access trees for spatially coherent data. </a:t>
            </a:r>
          </a:p>
          <a:p>
            <a:pPr marL="0" indent="0">
              <a:buNone/>
            </a:pPr>
            <a:r>
              <a:rPr lang="en-US" sz="1400" dirty="0"/>
              <a:t>	Lefebvre and Hoppe. EGSR’07, 2007.</a:t>
            </a:r>
          </a:p>
          <a:p>
            <a:pPr marL="0" indent="0">
              <a:buNone/>
            </a:pPr>
            <a:r>
              <a:rPr lang="en-US" sz="1400" b="1" dirty="0"/>
              <a:t>[PF01]	</a:t>
            </a:r>
            <a:r>
              <a:rPr lang="en-US" sz="1400" dirty="0"/>
              <a:t>Global static indexing for real-time exploration of very large regular grids.</a:t>
            </a:r>
          </a:p>
          <a:p>
            <a:pPr marL="0" indent="0">
              <a:buNone/>
            </a:pPr>
            <a:r>
              <a:rPr lang="en-US" sz="1400" dirty="0"/>
              <a:t>	Pascucci and Frank. SC ’01, 2001.</a:t>
            </a:r>
          </a:p>
          <a:p>
            <a:pPr marL="0" indent="0">
              <a:buNone/>
            </a:pPr>
            <a:endParaRPr lang="en-US" sz="1400" dirty="0"/>
          </a:p>
        </p:txBody>
      </p:sp>
      <p:sp>
        <p:nvSpPr>
          <p:cNvPr id="8" name="Right Triangle 7">
            <a:extLst>
              <a:ext uri="{FF2B5EF4-FFF2-40B4-BE49-F238E27FC236}">
                <a16:creationId xmlns:a16="http://schemas.microsoft.com/office/drawing/2014/main" id="{B5C64358-CE38-4C1E-A96A-594BE9A8253D}"/>
              </a:ext>
            </a:extLst>
          </p:cNvPr>
          <p:cNvSpPr/>
          <p:nvPr/>
        </p:nvSpPr>
        <p:spPr>
          <a:xfrm rot="10800000">
            <a:off x="11517443" y="-7371"/>
            <a:ext cx="674557" cy="674557"/>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49C9440-5CBD-4DF3-A91E-13370C58FDAC}"/>
              </a:ext>
            </a:extLst>
          </p:cNvPr>
          <p:cNvSpPr txBox="1"/>
          <p:nvPr/>
        </p:nvSpPr>
        <p:spPr>
          <a:xfrm>
            <a:off x="11790923" y="18255"/>
            <a:ext cx="418704" cy="369332"/>
          </a:xfrm>
          <a:prstGeom prst="rect">
            <a:avLst/>
          </a:prstGeom>
          <a:noFill/>
        </p:spPr>
        <p:txBody>
          <a:bodyPr wrap="none" rtlCol="0">
            <a:spAutoFit/>
          </a:bodyPr>
          <a:lstStyle/>
          <a:p>
            <a:r>
              <a:rPr lang="en-US" dirty="0"/>
              <a:t>23</a:t>
            </a:r>
          </a:p>
        </p:txBody>
      </p:sp>
      <p:grpSp>
        <p:nvGrpSpPr>
          <p:cNvPr id="6" name="Group 5">
            <a:extLst>
              <a:ext uri="{FF2B5EF4-FFF2-40B4-BE49-F238E27FC236}">
                <a16:creationId xmlns:a16="http://schemas.microsoft.com/office/drawing/2014/main" id="{D02B95DC-F568-446C-A7C2-B003885814B5}"/>
              </a:ext>
            </a:extLst>
          </p:cNvPr>
          <p:cNvGrpSpPr>
            <a:grpSpLocks/>
          </p:cNvGrpSpPr>
          <p:nvPr/>
        </p:nvGrpSpPr>
        <p:grpSpPr bwMode="auto">
          <a:xfrm>
            <a:off x="10380150" y="6367328"/>
            <a:ext cx="1644650" cy="322263"/>
            <a:chOff x="838538" y="7679834"/>
            <a:chExt cx="1644976" cy="322262"/>
          </a:xfrm>
        </p:grpSpPr>
        <p:sp>
          <p:nvSpPr>
            <p:cNvPr id="7" name="Freeform 4">
              <a:extLst>
                <a:ext uri="{FF2B5EF4-FFF2-40B4-BE49-F238E27FC236}">
                  <a16:creationId xmlns:a16="http://schemas.microsoft.com/office/drawing/2014/main" id="{EDB4A29A-3BC6-4AC7-A196-D6FD14EA3163}"/>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 name="Freeform 5">
              <a:extLst>
                <a:ext uri="{FF2B5EF4-FFF2-40B4-BE49-F238E27FC236}">
                  <a16:creationId xmlns:a16="http://schemas.microsoft.com/office/drawing/2014/main" id="{DF9266C3-5E91-4F74-8A9E-0BAEC5A6D33F}"/>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 name="Freeform 6">
              <a:extLst>
                <a:ext uri="{FF2B5EF4-FFF2-40B4-BE49-F238E27FC236}">
                  <a16:creationId xmlns:a16="http://schemas.microsoft.com/office/drawing/2014/main" id="{3D449D4F-2A27-41C4-AD4A-FAFB68F3C94F}"/>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 name="Freeform 7">
              <a:extLst>
                <a:ext uri="{FF2B5EF4-FFF2-40B4-BE49-F238E27FC236}">
                  <a16:creationId xmlns:a16="http://schemas.microsoft.com/office/drawing/2014/main" id="{9D13F1EF-C9CC-4FC5-B509-FCE1C6AC711B}"/>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3" name="Freeform 8">
              <a:extLst>
                <a:ext uri="{FF2B5EF4-FFF2-40B4-BE49-F238E27FC236}">
                  <a16:creationId xmlns:a16="http://schemas.microsoft.com/office/drawing/2014/main" id="{3B855C61-D8CF-4BE2-A124-DD3715CF2351}"/>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4" name="Freeform 11">
              <a:extLst>
                <a:ext uri="{FF2B5EF4-FFF2-40B4-BE49-F238E27FC236}">
                  <a16:creationId xmlns:a16="http://schemas.microsoft.com/office/drawing/2014/main" id="{44A8517A-2B02-4F52-8E66-C4F612932C47}"/>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5" name="Freeform 12">
              <a:extLst>
                <a:ext uri="{FF2B5EF4-FFF2-40B4-BE49-F238E27FC236}">
                  <a16:creationId xmlns:a16="http://schemas.microsoft.com/office/drawing/2014/main" id="{17E71254-A553-406E-B620-0CA1575B46DD}"/>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6" name="Freeform 13">
              <a:extLst>
                <a:ext uri="{FF2B5EF4-FFF2-40B4-BE49-F238E27FC236}">
                  <a16:creationId xmlns:a16="http://schemas.microsoft.com/office/drawing/2014/main" id="{E80DFA79-32DD-4C1E-BF9A-B6C899276506}"/>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7" name="Freeform 14">
              <a:extLst>
                <a:ext uri="{FF2B5EF4-FFF2-40B4-BE49-F238E27FC236}">
                  <a16:creationId xmlns:a16="http://schemas.microsoft.com/office/drawing/2014/main" id="{2BD25BD8-7BCB-47D3-B890-E6A05BD26D2E}"/>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8" name="Freeform 15">
              <a:extLst>
                <a:ext uri="{FF2B5EF4-FFF2-40B4-BE49-F238E27FC236}">
                  <a16:creationId xmlns:a16="http://schemas.microsoft.com/office/drawing/2014/main" id="{3FE2B0AB-C08B-4AD7-9759-755D39D57771}"/>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9" name="Freeform 16">
              <a:extLst>
                <a:ext uri="{FF2B5EF4-FFF2-40B4-BE49-F238E27FC236}">
                  <a16:creationId xmlns:a16="http://schemas.microsoft.com/office/drawing/2014/main" id="{111A4EF3-1EFE-4C9B-92C7-9BF61665D1A8}"/>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0" name="Freeform 7">
              <a:extLst>
                <a:ext uri="{FF2B5EF4-FFF2-40B4-BE49-F238E27FC236}">
                  <a16:creationId xmlns:a16="http://schemas.microsoft.com/office/drawing/2014/main" id="{F5C8DDCD-D313-4095-8648-8EF9762ABE7E}"/>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1" name="Freeform 8">
              <a:extLst>
                <a:ext uri="{FF2B5EF4-FFF2-40B4-BE49-F238E27FC236}">
                  <a16:creationId xmlns:a16="http://schemas.microsoft.com/office/drawing/2014/main" id="{465C5BCD-4BFD-4B0A-B690-2CD095CA5C12}"/>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22" name="Right Triangle 21">
            <a:extLst>
              <a:ext uri="{FF2B5EF4-FFF2-40B4-BE49-F238E27FC236}">
                <a16:creationId xmlns:a16="http://schemas.microsoft.com/office/drawing/2014/main" id="{9CCF41C8-285A-4DDE-A6E2-5ED56E312770}"/>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B4BA7E7-A306-4BAF-AAF3-5032E50D2FCF}"/>
              </a:ext>
            </a:extLst>
          </p:cNvPr>
          <p:cNvSpPr txBox="1"/>
          <p:nvPr/>
        </p:nvSpPr>
        <p:spPr>
          <a:xfrm>
            <a:off x="-14159" y="6430828"/>
            <a:ext cx="340158" cy="461665"/>
          </a:xfrm>
          <a:prstGeom prst="rect">
            <a:avLst/>
          </a:prstGeom>
          <a:noFill/>
        </p:spPr>
        <p:txBody>
          <a:bodyPr wrap="none" rtlCol="0">
            <a:spAutoFit/>
          </a:bodyPr>
          <a:lstStyle/>
          <a:p>
            <a:r>
              <a:rPr lang="en-US" sz="2400" dirty="0"/>
              <a:t>0</a:t>
            </a:r>
          </a:p>
        </p:txBody>
      </p:sp>
    </p:spTree>
    <p:extLst>
      <p:ext uri="{BB962C8B-B14F-4D97-AF65-F5344CB8AC3E}">
        <p14:creationId xmlns:p14="http://schemas.microsoft.com/office/powerpoint/2010/main" val="3852940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92D5-5AB7-4BA4-9CFB-E24D0C99BC0D}"/>
              </a:ext>
            </a:extLst>
          </p:cNvPr>
          <p:cNvSpPr>
            <a:spLocks noGrp="1"/>
          </p:cNvSpPr>
          <p:nvPr>
            <p:ph type="title"/>
          </p:nvPr>
        </p:nvSpPr>
        <p:spPr>
          <a:xfrm>
            <a:off x="0" y="-5494"/>
            <a:ext cx="12192000" cy="461665"/>
          </a:xfrm>
          <a:solidFill>
            <a:schemeClr val="accent2">
              <a:lumMod val="20000"/>
              <a:lumOff val="80000"/>
            </a:schemeClr>
          </a:solidFill>
        </p:spPr>
        <p:txBody>
          <a:bodyPr>
            <a:normAutofit fontScale="90000"/>
          </a:bodyPr>
          <a:lstStyle/>
          <a:p>
            <a:r>
              <a:rPr lang="en-US" sz="3200" dirty="0"/>
              <a:t>  Data compression is increasingly more important and common</a:t>
            </a:r>
          </a:p>
        </p:txBody>
      </p:sp>
      <p:pic>
        <p:nvPicPr>
          <p:cNvPr id="7" name="Content Placeholder 6">
            <a:extLst>
              <a:ext uri="{FF2B5EF4-FFF2-40B4-BE49-F238E27FC236}">
                <a16:creationId xmlns:a16="http://schemas.microsoft.com/office/drawing/2014/main" id="{E283AFCB-617C-46A1-83C6-7E32B0C03B0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77114"/>
          <a:stretch/>
        </p:blipFill>
        <p:spPr>
          <a:xfrm>
            <a:off x="5810513" y="1363208"/>
            <a:ext cx="6381487" cy="2065792"/>
          </a:xfrm>
        </p:spPr>
      </p:pic>
      <p:sp>
        <p:nvSpPr>
          <p:cNvPr id="3" name="TextBox 2">
            <a:extLst>
              <a:ext uri="{FF2B5EF4-FFF2-40B4-BE49-F238E27FC236}">
                <a16:creationId xmlns:a16="http://schemas.microsoft.com/office/drawing/2014/main" id="{2CC70D2B-A179-483D-B878-F8142047849C}"/>
              </a:ext>
            </a:extLst>
          </p:cNvPr>
          <p:cNvSpPr txBox="1"/>
          <p:nvPr/>
        </p:nvSpPr>
        <p:spPr>
          <a:xfrm>
            <a:off x="5810513" y="3182587"/>
            <a:ext cx="3853940" cy="830997"/>
          </a:xfrm>
          <a:prstGeom prst="rect">
            <a:avLst/>
          </a:prstGeom>
          <a:noFill/>
        </p:spPr>
        <p:txBody>
          <a:bodyPr wrap="none" rtlCol="0">
            <a:spAutoFit/>
          </a:bodyPr>
          <a:lstStyle/>
          <a:p>
            <a:r>
              <a:rPr lang="en-US" sz="2400" dirty="0"/>
              <a:t>10240 x 7680 x 1536 x 64 bits</a:t>
            </a:r>
          </a:p>
          <a:p>
            <a:r>
              <a:rPr lang="en-US" sz="2400" dirty="0"/>
              <a:t>900 GB </a:t>
            </a:r>
          </a:p>
        </p:txBody>
      </p:sp>
      <p:sp>
        <p:nvSpPr>
          <p:cNvPr id="22" name="TextBox 21">
            <a:extLst>
              <a:ext uri="{FF2B5EF4-FFF2-40B4-BE49-F238E27FC236}">
                <a16:creationId xmlns:a16="http://schemas.microsoft.com/office/drawing/2014/main" id="{34E0BF93-127F-4F24-A670-00A59FF0983D}"/>
              </a:ext>
            </a:extLst>
          </p:cNvPr>
          <p:cNvSpPr txBox="1"/>
          <p:nvPr/>
        </p:nvSpPr>
        <p:spPr>
          <a:xfrm>
            <a:off x="488388" y="1565107"/>
            <a:ext cx="4914885" cy="830997"/>
          </a:xfrm>
          <a:prstGeom prst="rect">
            <a:avLst/>
          </a:prstGeom>
          <a:noFill/>
        </p:spPr>
        <p:txBody>
          <a:bodyPr wrap="square" rtlCol="0">
            <a:spAutoFit/>
          </a:bodyPr>
          <a:lstStyle/>
          <a:p>
            <a:r>
              <a:rPr lang="en-US" sz="2400" dirty="0"/>
              <a:t>Scientific data has been getting larger and larger</a:t>
            </a:r>
          </a:p>
        </p:txBody>
      </p:sp>
      <p:sp>
        <p:nvSpPr>
          <p:cNvPr id="27" name="TextBox 26">
            <a:extLst>
              <a:ext uri="{FF2B5EF4-FFF2-40B4-BE49-F238E27FC236}">
                <a16:creationId xmlns:a16="http://schemas.microsoft.com/office/drawing/2014/main" id="{1D9B1954-C358-4F5B-8C42-4D8D8CA07225}"/>
              </a:ext>
            </a:extLst>
          </p:cNvPr>
          <p:cNvSpPr txBox="1"/>
          <p:nvPr/>
        </p:nvSpPr>
        <p:spPr>
          <a:xfrm>
            <a:off x="488388" y="3013501"/>
            <a:ext cx="4914885" cy="461665"/>
          </a:xfrm>
          <a:prstGeom prst="rect">
            <a:avLst/>
          </a:prstGeom>
          <a:noFill/>
        </p:spPr>
        <p:txBody>
          <a:bodyPr wrap="square" rtlCol="0">
            <a:spAutoFit/>
          </a:bodyPr>
          <a:lstStyle/>
          <a:p>
            <a:r>
              <a:rPr lang="en-US" sz="2400" dirty="0"/>
              <a:t>Two main compression approaches</a:t>
            </a:r>
          </a:p>
        </p:txBody>
      </p:sp>
      <p:sp>
        <p:nvSpPr>
          <p:cNvPr id="28" name="TextBox 27">
            <a:extLst>
              <a:ext uri="{FF2B5EF4-FFF2-40B4-BE49-F238E27FC236}">
                <a16:creationId xmlns:a16="http://schemas.microsoft.com/office/drawing/2014/main" id="{66455449-4F66-4FE7-8210-CDBC0DFBBF8E}"/>
              </a:ext>
            </a:extLst>
          </p:cNvPr>
          <p:cNvSpPr txBox="1"/>
          <p:nvPr/>
        </p:nvSpPr>
        <p:spPr>
          <a:xfrm>
            <a:off x="793818" y="3475166"/>
            <a:ext cx="4914885" cy="461665"/>
          </a:xfrm>
          <a:prstGeom prst="rect">
            <a:avLst/>
          </a:prstGeom>
          <a:noFill/>
        </p:spPr>
        <p:txBody>
          <a:bodyPr wrap="square" rtlCol="0">
            <a:spAutoFit/>
          </a:bodyPr>
          <a:lstStyle/>
          <a:p>
            <a:r>
              <a:rPr lang="en-US" sz="2400" dirty="0"/>
              <a:t>Reducing resolution</a:t>
            </a:r>
          </a:p>
        </p:txBody>
      </p:sp>
      <p:sp>
        <p:nvSpPr>
          <p:cNvPr id="29" name="TextBox 28">
            <a:extLst>
              <a:ext uri="{FF2B5EF4-FFF2-40B4-BE49-F238E27FC236}">
                <a16:creationId xmlns:a16="http://schemas.microsoft.com/office/drawing/2014/main" id="{9C3A1397-5B9C-46AD-AE44-F8B3635A6E68}"/>
              </a:ext>
            </a:extLst>
          </p:cNvPr>
          <p:cNvSpPr txBox="1"/>
          <p:nvPr/>
        </p:nvSpPr>
        <p:spPr>
          <a:xfrm>
            <a:off x="793818" y="3936831"/>
            <a:ext cx="4914885" cy="461665"/>
          </a:xfrm>
          <a:prstGeom prst="rect">
            <a:avLst/>
          </a:prstGeom>
          <a:noFill/>
        </p:spPr>
        <p:txBody>
          <a:bodyPr wrap="square" rtlCol="0">
            <a:spAutoFit/>
          </a:bodyPr>
          <a:lstStyle/>
          <a:p>
            <a:r>
              <a:rPr lang="en-US" sz="2400" dirty="0"/>
              <a:t>Reducing precision</a:t>
            </a:r>
          </a:p>
        </p:txBody>
      </p:sp>
      <p:grpSp>
        <p:nvGrpSpPr>
          <p:cNvPr id="34" name="Group 33">
            <a:extLst>
              <a:ext uri="{FF2B5EF4-FFF2-40B4-BE49-F238E27FC236}">
                <a16:creationId xmlns:a16="http://schemas.microsoft.com/office/drawing/2014/main" id="{F6E15803-D7E3-47C4-BB12-72E219559958}"/>
              </a:ext>
            </a:extLst>
          </p:cNvPr>
          <p:cNvGrpSpPr>
            <a:grpSpLocks/>
          </p:cNvGrpSpPr>
          <p:nvPr/>
        </p:nvGrpSpPr>
        <p:grpSpPr bwMode="auto">
          <a:xfrm>
            <a:off x="10380150" y="6367328"/>
            <a:ext cx="1644650" cy="322263"/>
            <a:chOff x="838538" y="7679834"/>
            <a:chExt cx="1644976" cy="322262"/>
          </a:xfrm>
        </p:grpSpPr>
        <p:sp>
          <p:nvSpPr>
            <p:cNvPr id="36" name="Freeform 4">
              <a:extLst>
                <a:ext uri="{FF2B5EF4-FFF2-40B4-BE49-F238E27FC236}">
                  <a16:creationId xmlns:a16="http://schemas.microsoft.com/office/drawing/2014/main" id="{D92B387B-1A3F-47F6-B9D5-5DB66605DECF}"/>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7" name="Freeform 5">
              <a:extLst>
                <a:ext uri="{FF2B5EF4-FFF2-40B4-BE49-F238E27FC236}">
                  <a16:creationId xmlns:a16="http://schemas.microsoft.com/office/drawing/2014/main" id="{58EF2807-2F84-42B5-819D-2806BF5EE4AF}"/>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8" name="Freeform 6">
              <a:extLst>
                <a:ext uri="{FF2B5EF4-FFF2-40B4-BE49-F238E27FC236}">
                  <a16:creationId xmlns:a16="http://schemas.microsoft.com/office/drawing/2014/main" id="{A0822D7B-41D1-4103-AB33-48D1078068E3}"/>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9" name="Freeform 7">
              <a:extLst>
                <a:ext uri="{FF2B5EF4-FFF2-40B4-BE49-F238E27FC236}">
                  <a16:creationId xmlns:a16="http://schemas.microsoft.com/office/drawing/2014/main" id="{DDA7A6D5-8924-4CEA-8A88-18DA7CA424B3}"/>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0" name="Freeform 8">
              <a:extLst>
                <a:ext uri="{FF2B5EF4-FFF2-40B4-BE49-F238E27FC236}">
                  <a16:creationId xmlns:a16="http://schemas.microsoft.com/office/drawing/2014/main" id="{F5C53978-6A9F-418B-B26F-F199AB9416CB}"/>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1" name="Freeform 11">
              <a:extLst>
                <a:ext uri="{FF2B5EF4-FFF2-40B4-BE49-F238E27FC236}">
                  <a16:creationId xmlns:a16="http://schemas.microsoft.com/office/drawing/2014/main" id="{9CD86A37-AE93-40E7-A79D-9109A9CBA830}"/>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2" name="Freeform 12">
              <a:extLst>
                <a:ext uri="{FF2B5EF4-FFF2-40B4-BE49-F238E27FC236}">
                  <a16:creationId xmlns:a16="http://schemas.microsoft.com/office/drawing/2014/main" id="{6353CF92-BB87-4826-AD18-9D782E2CB251}"/>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3" name="Freeform 13">
              <a:extLst>
                <a:ext uri="{FF2B5EF4-FFF2-40B4-BE49-F238E27FC236}">
                  <a16:creationId xmlns:a16="http://schemas.microsoft.com/office/drawing/2014/main" id="{E1F2FA0F-D350-4AAE-BB75-4DBFC6214091}"/>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4" name="Freeform 14">
              <a:extLst>
                <a:ext uri="{FF2B5EF4-FFF2-40B4-BE49-F238E27FC236}">
                  <a16:creationId xmlns:a16="http://schemas.microsoft.com/office/drawing/2014/main" id="{3D783F9B-BA90-4A45-A52F-4808575707E4}"/>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5" name="Freeform 15">
              <a:extLst>
                <a:ext uri="{FF2B5EF4-FFF2-40B4-BE49-F238E27FC236}">
                  <a16:creationId xmlns:a16="http://schemas.microsoft.com/office/drawing/2014/main" id="{2580F692-128E-434D-B623-7BB1EF88EDD9}"/>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6" name="Freeform 16">
              <a:extLst>
                <a:ext uri="{FF2B5EF4-FFF2-40B4-BE49-F238E27FC236}">
                  <a16:creationId xmlns:a16="http://schemas.microsoft.com/office/drawing/2014/main" id="{CC236841-2340-4AAC-8196-94ED8657A2BD}"/>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7" name="Freeform 7">
              <a:extLst>
                <a:ext uri="{FF2B5EF4-FFF2-40B4-BE49-F238E27FC236}">
                  <a16:creationId xmlns:a16="http://schemas.microsoft.com/office/drawing/2014/main" id="{4CE8B8E6-F29A-4F29-B3EA-60C60B090248}"/>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8" name="Freeform 8">
              <a:extLst>
                <a:ext uri="{FF2B5EF4-FFF2-40B4-BE49-F238E27FC236}">
                  <a16:creationId xmlns:a16="http://schemas.microsoft.com/office/drawing/2014/main" id="{A1260F9A-8DCD-4646-93D4-FAAD18B1CB79}"/>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49" name="Right Triangle 48">
            <a:extLst>
              <a:ext uri="{FF2B5EF4-FFF2-40B4-BE49-F238E27FC236}">
                <a16:creationId xmlns:a16="http://schemas.microsoft.com/office/drawing/2014/main" id="{3B5C6FFE-1C86-4448-BAD9-F7B9275E9739}"/>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2800D630-5984-42CA-A608-02A0DED070F0}"/>
              </a:ext>
            </a:extLst>
          </p:cNvPr>
          <p:cNvSpPr txBox="1"/>
          <p:nvPr/>
        </p:nvSpPr>
        <p:spPr>
          <a:xfrm>
            <a:off x="-14159" y="6430828"/>
            <a:ext cx="340158" cy="461665"/>
          </a:xfrm>
          <a:prstGeom prst="rect">
            <a:avLst/>
          </a:prstGeom>
          <a:noFill/>
        </p:spPr>
        <p:txBody>
          <a:bodyPr wrap="none" rtlCol="0">
            <a:spAutoFit/>
          </a:bodyPr>
          <a:lstStyle/>
          <a:p>
            <a:r>
              <a:rPr lang="en-US" sz="2400" dirty="0"/>
              <a:t>1</a:t>
            </a:r>
          </a:p>
        </p:txBody>
      </p:sp>
      <p:sp>
        <p:nvSpPr>
          <p:cNvPr id="4" name="Rectangle 3">
            <a:extLst>
              <a:ext uri="{FF2B5EF4-FFF2-40B4-BE49-F238E27FC236}">
                <a16:creationId xmlns:a16="http://schemas.microsoft.com/office/drawing/2014/main" id="{BC6AC230-6334-4204-BF67-4BFF1EE66B11}"/>
              </a:ext>
            </a:extLst>
          </p:cNvPr>
          <p:cNvSpPr/>
          <p:nvPr/>
        </p:nvSpPr>
        <p:spPr>
          <a:xfrm>
            <a:off x="793818" y="3548270"/>
            <a:ext cx="2635182" cy="3885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FE4AC0F-F6B8-4AAB-B6CC-81551FDF323B}"/>
              </a:ext>
            </a:extLst>
          </p:cNvPr>
          <p:cNvSpPr/>
          <p:nvPr/>
        </p:nvSpPr>
        <p:spPr>
          <a:xfrm>
            <a:off x="5850269" y="3219463"/>
            <a:ext cx="2635182" cy="3885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1186C11-166A-40FC-847E-33AAB87B5C9E}"/>
              </a:ext>
            </a:extLst>
          </p:cNvPr>
          <p:cNvSpPr/>
          <p:nvPr/>
        </p:nvSpPr>
        <p:spPr>
          <a:xfrm>
            <a:off x="793818" y="3996465"/>
            <a:ext cx="2635182" cy="3885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20657AC-BFBE-48AF-AB83-7CFB5EC5A2C9}"/>
              </a:ext>
            </a:extLst>
          </p:cNvPr>
          <p:cNvSpPr/>
          <p:nvPr/>
        </p:nvSpPr>
        <p:spPr>
          <a:xfrm>
            <a:off x="8681288" y="3224900"/>
            <a:ext cx="909973" cy="3885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90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xit" presetSubtype="0" fill="hold" grpId="1"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6" grpId="0" animBg="1"/>
      <p:bldP spid="26" grpId="1"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239E92-14BB-4FB3-8B1F-BBCCD551A8F7}"/>
              </a:ext>
            </a:extLst>
          </p:cNvPr>
          <p:cNvSpPr>
            <a:spLocks noGrp="1"/>
          </p:cNvSpPr>
          <p:nvPr>
            <p:ph type="title"/>
          </p:nvPr>
        </p:nvSpPr>
        <p:spPr>
          <a:xfrm>
            <a:off x="2305745" y="18255"/>
            <a:ext cx="7580511" cy="1325563"/>
          </a:xfrm>
          <a:solidFill>
            <a:schemeClr val="accent2">
              <a:lumMod val="20000"/>
              <a:lumOff val="80000"/>
            </a:schemeClr>
          </a:solidFill>
        </p:spPr>
        <p:txBody>
          <a:bodyPr/>
          <a:lstStyle/>
          <a:p>
            <a:pPr algn="ctr"/>
            <a:r>
              <a:rPr lang="en-US" dirty="0"/>
              <a:t>Next: Computing and storing the precision-resolution tree on disk </a:t>
            </a:r>
          </a:p>
        </p:txBody>
      </p:sp>
      <p:grpSp>
        <p:nvGrpSpPr>
          <p:cNvPr id="2" name="Group 1">
            <a:extLst>
              <a:ext uri="{FF2B5EF4-FFF2-40B4-BE49-F238E27FC236}">
                <a16:creationId xmlns:a16="http://schemas.microsoft.com/office/drawing/2014/main" id="{07A5A22B-2366-4B6F-A764-68E01825A455}"/>
              </a:ext>
            </a:extLst>
          </p:cNvPr>
          <p:cNvGrpSpPr/>
          <p:nvPr/>
        </p:nvGrpSpPr>
        <p:grpSpPr>
          <a:xfrm>
            <a:off x="312284" y="1539165"/>
            <a:ext cx="5783716" cy="3221664"/>
            <a:chOff x="674095" y="1648048"/>
            <a:chExt cx="4678193" cy="2605862"/>
          </a:xfrm>
        </p:grpSpPr>
        <p:cxnSp>
          <p:nvCxnSpPr>
            <p:cNvPr id="5" name="Straight Arrow Connector 4">
              <a:extLst>
                <a:ext uri="{FF2B5EF4-FFF2-40B4-BE49-F238E27FC236}">
                  <a16:creationId xmlns:a16="http://schemas.microsoft.com/office/drawing/2014/main" id="{427E7359-7992-48E1-9EEF-726D445A44CB}"/>
                </a:ext>
              </a:extLst>
            </p:cNvPr>
            <p:cNvCxnSpPr>
              <a:cxnSpLocks/>
              <a:stCxn id="89" idx="4"/>
              <a:endCxn id="67" idx="0"/>
            </p:cNvCxnSpPr>
            <p:nvPr/>
          </p:nvCxnSpPr>
          <p:spPr>
            <a:xfrm flipH="1">
              <a:off x="806652" y="2610702"/>
              <a:ext cx="495297"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D18D247-3F1B-42E1-8F40-027BD5513A9B}"/>
                </a:ext>
              </a:extLst>
            </p:cNvPr>
            <p:cNvCxnSpPr>
              <a:cxnSpLocks/>
              <a:stCxn id="89" idx="4"/>
              <a:endCxn id="66" idx="0"/>
            </p:cNvCxnSpPr>
            <p:nvPr/>
          </p:nvCxnSpPr>
          <p:spPr>
            <a:xfrm>
              <a:off x="1301950" y="2610702"/>
              <a:ext cx="166949"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4915635-41E4-459F-9FF2-8933629E76FF}"/>
                </a:ext>
              </a:extLst>
            </p:cNvPr>
            <p:cNvCxnSpPr>
              <a:cxnSpLocks/>
              <a:stCxn id="84" idx="4"/>
              <a:endCxn id="47" idx="0"/>
            </p:cNvCxnSpPr>
            <p:nvPr/>
          </p:nvCxnSpPr>
          <p:spPr>
            <a:xfrm flipH="1">
              <a:off x="2281685" y="2610702"/>
              <a:ext cx="493128"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8A60A74-A038-4C4F-9696-9597C789B1FC}"/>
                </a:ext>
              </a:extLst>
            </p:cNvPr>
            <p:cNvCxnSpPr>
              <a:cxnSpLocks/>
              <a:stCxn id="84" idx="4"/>
              <a:endCxn id="45" idx="0"/>
            </p:cNvCxnSpPr>
            <p:nvPr/>
          </p:nvCxnSpPr>
          <p:spPr>
            <a:xfrm flipH="1">
              <a:off x="2615410" y="2610702"/>
              <a:ext cx="159401"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C5BC5EA-D42B-4A6D-A63F-017B5E70D57C}"/>
                </a:ext>
              </a:extLst>
            </p:cNvPr>
            <p:cNvCxnSpPr>
              <a:cxnSpLocks/>
              <a:stCxn id="84" idx="4"/>
              <a:endCxn id="46" idx="0"/>
            </p:cNvCxnSpPr>
            <p:nvPr/>
          </p:nvCxnSpPr>
          <p:spPr>
            <a:xfrm>
              <a:off x="2774811" y="2610702"/>
              <a:ext cx="169120"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76C0C2-A0FE-4451-BABA-580FEC5ED133}"/>
                </a:ext>
              </a:extLst>
            </p:cNvPr>
            <p:cNvCxnSpPr>
              <a:cxnSpLocks/>
              <a:stCxn id="84" idx="4"/>
              <a:endCxn id="44" idx="0"/>
            </p:cNvCxnSpPr>
            <p:nvPr/>
          </p:nvCxnSpPr>
          <p:spPr>
            <a:xfrm>
              <a:off x="2774811" y="2610702"/>
              <a:ext cx="489407"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97D410-C09C-47D8-AFA0-566D51111483}"/>
                </a:ext>
              </a:extLst>
            </p:cNvPr>
            <p:cNvCxnSpPr>
              <a:cxnSpLocks/>
              <a:stCxn id="89" idx="4"/>
              <a:endCxn id="65" idx="0"/>
            </p:cNvCxnSpPr>
            <p:nvPr/>
          </p:nvCxnSpPr>
          <p:spPr>
            <a:xfrm flipH="1">
              <a:off x="1140379" y="2610702"/>
              <a:ext cx="161572"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02453D-85A1-4AC4-AAA8-B4A63D026F2D}"/>
                </a:ext>
              </a:extLst>
            </p:cNvPr>
            <p:cNvCxnSpPr>
              <a:cxnSpLocks/>
              <a:stCxn id="89" idx="4"/>
              <a:endCxn id="64" idx="0"/>
            </p:cNvCxnSpPr>
            <p:nvPr/>
          </p:nvCxnSpPr>
          <p:spPr>
            <a:xfrm>
              <a:off x="1301950" y="2610702"/>
              <a:ext cx="487236"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675013-D7A6-4FDC-9894-B08100573BA4}"/>
                </a:ext>
              </a:extLst>
            </p:cNvPr>
            <p:cNvCxnSpPr>
              <a:cxnSpLocks/>
              <a:stCxn id="94" idx="4"/>
              <a:endCxn id="89" idx="7"/>
            </p:cNvCxnSpPr>
            <p:nvPr/>
          </p:nvCxnSpPr>
          <p:spPr>
            <a:xfrm flipH="1">
              <a:off x="1395683" y="1913164"/>
              <a:ext cx="1379130" cy="47124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0E9167B-2AB7-4E52-8934-D61A59C2FD0C}"/>
                </a:ext>
              </a:extLst>
            </p:cNvPr>
            <p:cNvCxnSpPr>
              <a:cxnSpLocks/>
              <a:stCxn id="94" idx="4"/>
              <a:endCxn id="20" idx="1"/>
            </p:cNvCxnSpPr>
            <p:nvPr/>
          </p:nvCxnSpPr>
          <p:spPr>
            <a:xfrm>
              <a:off x="2774811" y="1913164"/>
              <a:ext cx="1379437" cy="47124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1394E3D-C9A6-4794-8BB8-76265803AAC7}"/>
                </a:ext>
              </a:extLst>
            </p:cNvPr>
            <p:cNvCxnSpPr>
              <a:cxnSpLocks/>
              <a:stCxn id="94" idx="4"/>
              <a:endCxn id="84" idx="0"/>
            </p:cNvCxnSpPr>
            <p:nvPr/>
          </p:nvCxnSpPr>
          <p:spPr>
            <a:xfrm>
              <a:off x="2774811" y="1913164"/>
              <a:ext cx="0" cy="43242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93587EB-0BD2-4EF5-AB73-F5B62CE82F21}"/>
                </a:ext>
              </a:extLst>
            </p:cNvPr>
            <p:cNvCxnSpPr>
              <a:cxnSpLocks/>
              <a:stCxn id="20" idx="4"/>
              <a:endCxn id="24" idx="0"/>
            </p:cNvCxnSpPr>
            <p:nvPr/>
          </p:nvCxnSpPr>
          <p:spPr>
            <a:xfrm>
              <a:off x="4247982" y="2610702"/>
              <a:ext cx="491268"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8BC3159-55CA-48FB-ADF3-AAF39CCEBD52}"/>
                </a:ext>
              </a:extLst>
            </p:cNvPr>
            <p:cNvCxnSpPr>
              <a:cxnSpLocks/>
              <a:stCxn id="20" idx="4"/>
              <a:endCxn id="25" idx="0"/>
            </p:cNvCxnSpPr>
            <p:nvPr/>
          </p:nvCxnSpPr>
          <p:spPr>
            <a:xfrm flipH="1">
              <a:off x="4090441" y="2610702"/>
              <a:ext cx="157539"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1A7A179-C782-4802-8844-49C7BE7794EA}"/>
                </a:ext>
              </a:extLst>
            </p:cNvPr>
            <p:cNvCxnSpPr>
              <a:cxnSpLocks/>
              <a:stCxn id="20" idx="4"/>
              <a:endCxn id="26" idx="0"/>
            </p:cNvCxnSpPr>
            <p:nvPr/>
          </p:nvCxnSpPr>
          <p:spPr>
            <a:xfrm>
              <a:off x="4247982" y="2610702"/>
              <a:ext cx="170981"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76F34C-98F8-4A28-8A7F-6AFC450BBBD6}"/>
                </a:ext>
              </a:extLst>
            </p:cNvPr>
            <p:cNvCxnSpPr>
              <a:cxnSpLocks/>
              <a:stCxn id="20" idx="4"/>
              <a:endCxn id="27" idx="0"/>
            </p:cNvCxnSpPr>
            <p:nvPr/>
          </p:nvCxnSpPr>
          <p:spPr>
            <a:xfrm flipH="1">
              <a:off x="3756715" y="2610702"/>
              <a:ext cx="491266" cy="445998"/>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7F15E33-3B8B-4446-B858-69914E22BFCD}"/>
                </a:ext>
              </a:extLst>
            </p:cNvPr>
            <p:cNvSpPr>
              <a:spLocks noChangeAspect="1"/>
            </p:cNvSpPr>
            <p:nvPr/>
          </p:nvSpPr>
          <p:spPr>
            <a:xfrm>
              <a:off x="4115423" y="2345586"/>
              <a:ext cx="265116" cy="265116"/>
            </a:xfrm>
            <a:prstGeom prst="ellipse">
              <a:avLst/>
            </a:prstGeom>
            <a:solidFill>
              <a:srgbClr val="F4CA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1" name="Oval 20">
              <a:extLst>
                <a:ext uri="{FF2B5EF4-FFF2-40B4-BE49-F238E27FC236}">
                  <a16:creationId xmlns:a16="http://schemas.microsoft.com/office/drawing/2014/main" id="{75EDD755-6842-47B7-9636-D0D8B5B988E9}"/>
                </a:ext>
              </a:extLst>
            </p:cNvPr>
            <p:cNvSpPr>
              <a:spLocks noChangeAspect="1"/>
            </p:cNvSpPr>
            <p:nvPr/>
          </p:nvSpPr>
          <p:spPr>
            <a:xfrm>
              <a:off x="4627428" y="2468906"/>
              <a:ext cx="265116" cy="265116"/>
            </a:xfrm>
            <a:prstGeom prst="ellipse">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22" name="Straight Arrow Connector 21">
              <a:extLst>
                <a:ext uri="{FF2B5EF4-FFF2-40B4-BE49-F238E27FC236}">
                  <a16:creationId xmlns:a16="http://schemas.microsoft.com/office/drawing/2014/main" id="{740E9444-DC15-4556-B247-F82C0E5E75D8}"/>
                </a:ext>
              </a:extLst>
            </p:cNvPr>
            <p:cNvCxnSpPr>
              <a:cxnSpLocks/>
              <a:stCxn id="20" idx="6"/>
              <a:endCxn id="21" idx="2"/>
            </p:cNvCxnSpPr>
            <p:nvPr/>
          </p:nvCxnSpPr>
          <p:spPr>
            <a:xfrm>
              <a:off x="4380539" y="2478145"/>
              <a:ext cx="246889" cy="123320"/>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395B418-E2FD-4A52-8341-22BF358B782F}"/>
                </a:ext>
              </a:extLst>
            </p:cNvPr>
            <p:cNvCxnSpPr>
              <a:cxnSpLocks/>
              <a:stCxn id="21" idx="6"/>
            </p:cNvCxnSpPr>
            <p:nvPr/>
          </p:nvCxnSpPr>
          <p:spPr>
            <a:xfrm>
              <a:off x="4892543" y="2601463"/>
              <a:ext cx="205534" cy="13778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D7E7D38-366C-4AE0-9DF2-185AEF65FCBF}"/>
                </a:ext>
              </a:extLst>
            </p:cNvPr>
            <p:cNvSpPr>
              <a:spLocks noChangeAspect="1"/>
            </p:cNvSpPr>
            <p:nvPr/>
          </p:nvSpPr>
          <p:spPr>
            <a:xfrm flipH="1">
              <a:off x="4606690"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5" name="Oval 24">
              <a:extLst>
                <a:ext uri="{FF2B5EF4-FFF2-40B4-BE49-F238E27FC236}">
                  <a16:creationId xmlns:a16="http://schemas.microsoft.com/office/drawing/2014/main" id="{9C5A59B1-97BC-45FF-89CE-E251A18F63D3}"/>
                </a:ext>
              </a:extLst>
            </p:cNvPr>
            <p:cNvSpPr>
              <a:spLocks noChangeAspect="1"/>
            </p:cNvSpPr>
            <p:nvPr/>
          </p:nvSpPr>
          <p:spPr>
            <a:xfrm flipH="1">
              <a:off x="3957882"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6" name="Oval 25">
              <a:extLst>
                <a:ext uri="{FF2B5EF4-FFF2-40B4-BE49-F238E27FC236}">
                  <a16:creationId xmlns:a16="http://schemas.microsoft.com/office/drawing/2014/main" id="{3C962F87-63C3-4A10-B780-595F7F5BFE6B}"/>
                </a:ext>
              </a:extLst>
            </p:cNvPr>
            <p:cNvSpPr>
              <a:spLocks noChangeAspect="1"/>
            </p:cNvSpPr>
            <p:nvPr/>
          </p:nvSpPr>
          <p:spPr>
            <a:xfrm flipH="1">
              <a:off x="4286403"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7" name="Oval 26">
              <a:extLst>
                <a:ext uri="{FF2B5EF4-FFF2-40B4-BE49-F238E27FC236}">
                  <a16:creationId xmlns:a16="http://schemas.microsoft.com/office/drawing/2014/main" id="{89C75965-DA5D-4E20-84AA-0B37CFF10FE9}"/>
                </a:ext>
              </a:extLst>
            </p:cNvPr>
            <p:cNvSpPr>
              <a:spLocks noChangeAspect="1"/>
            </p:cNvSpPr>
            <p:nvPr/>
          </p:nvSpPr>
          <p:spPr>
            <a:xfrm flipH="1">
              <a:off x="3624157"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8" name="Oval 27">
              <a:extLst>
                <a:ext uri="{FF2B5EF4-FFF2-40B4-BE49-F238E27FC236}">
                  <a16:creationId xmlns:a16="http://schemas.microsoft.com/office/drawing/2014/main" id="{4A6ECF16-B76C-447F-9F94-C2504151E60B}"/>
                </a:ext>
              </a:extLst>
            </p:cNvPr>
            <p:cNvSpPr>
              <a:spLocks noChangeAspect="1"/>
            </p:cNvSpPr>
            <p:nvPr/>
          </p:nvSpPr>
          <p:spPr>
            <a:xfrm flipH="1">
              <a:off x="4606690"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9" name="Oval 28">
              <a:extLst>
                <a:ext uri="{FF2B5EF4-FFF2-40B4-BE49-F238E27FC236}">
                  <a16:creationId xmlns:a16="http://schemas.microsoft.com/office/drawing/2014/main" id="{BF7A0F7F-A51F-4AD2-8FF7-148E04459D3E}"/>
                </a:ext>
              </a:extLst>
            </p:cNvPr>
            <p:cNvSpPr>
              <a:spLocks noChangeAspect="1"/>
            </p:cNvSpPr>
            <p:nvPr/>
          </p:nvSpPr>
          <p:spPr>
            <a:xfrm flipH="1">
              <a:off x="3957882"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0" name="Oval 29">
              <a:extLst>
                <a:ext uri="{FF2B5EF4-FFF2-40B4-BE49-F238E27FC236}">
                  <a16:creationId xmlns:a16="http://schemas.microsoft.com/office/drawing/2014/main" id="{9DD2C317-DABE-4FFC-B20D-46D80F1CB033}"/>
                </a:ext>
              </a:extLst>
            </p:cNvPr>
            <p:cNvSpPr>
              <a:spLocks noChangeAspect="1"/>
            </p:cNvSpPr>
            <p:nvPr/>
          </p:nvSpPr>
          <p:spPr>
            <a:xfrm flipH="1">
              <a:off x="4286403"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1" name="Oval 30">
              <a:extLst>
                <a:ext uri="{FF2B5EF4-FFF2-40B4-BE49-F238E27FC236}">
                  <a16:creationId xmlns:a16="http://schemas.microsoft.com/office/drawing/2014/main" id="{EF23138E-AAA4-4482-87E7-359D5F434E3D}"/>
                </a:ext>
              </a:extLst>
            </p:cNvPr>
            <p:cNvSpPr>
              <a:spLocks noChangeAspect="1"/>
            </p:cNvSpPr>
            <p:nvPr/>
          </p:nvSpPr>
          <p:spPr>
            <a:xfrm flipH="1">
              <a:off x="3624157"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2" name="Oval 31">
              <a:extLst>
                <a:ext uri="{FF2B5EF4-FFF2-40B4-BE49-F238E27FC236}">
                  <a16:creationId xmlns:a16="http://schemas.microsoft.com/office/drawing/2014/main" id="{97F2FD95-C2FD-4BAF-995D-8E38A6C0CC4E}"/>
                </a:ext>
              </a:extLst>
            </p:cNvPr>
            <p:cNvSpPr>
              <a:spLocks noChangeAspect="1"/>
            </p:cNvSpPr>
            <p:nvPr/>
          </p:nvSpPr>
          <p:spPr>
            <a:xfrm flipH="1">
              <a:off x="4606690"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3" name="Oval 32">
              <a:extLst>
                <a:ext uri="{FF2B5EF4-FFF2-40B4-BE49-F238E27FC236}">
                  <a16:creationId xmlns:a16="http://schemas.microsoft.com/office/drawing/2014/main" id="{A24A2867-0D16-4047-B9D4-1EE1F16C9DDE}"/>
                </a:ext>
              </a:extLst>
            </p:cNvPr>
            <p:cNvSpPr>
              <a:spLocks noChangeAspect="1"/>
            </p:cNvSpPr>
            <p:nvPr/>
          </p:nvSpPr>
          <p:spPr>
            <a:xfrm flipH="1">
              <a:off x="3957882"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4" name="Oval 33">
              <a:extLst>
                <a:ext uri="{FF2B5EF4-FFF2-40B4-BE49-F238E27FC236}">
                  <a16:creationId xmlns:a16="http://schemas.microsoft.com/office/drawing/2014/main" id="{564F62D2-2FC1-4B2C-802E-FA3897D913A2}"/>
                </a:ext>
              </a:extLst>
            </p:cNvPr>
            <p:cNvSpPr>
              <a:spLocks noChangeAspect="1"/>
            </p:cNvSpPr>
            <p:nvPr/>
          </p:nvSpPr>
          <p:spPr>
            <a:xfrm flipH="1">
              <a:off x="4286403"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5" name="Oval 34">
              <a:extLst>
                <a:ext uri="{FF2B5EF4-FFF2-40B4-BE49-F238E27FC236}">
                  <a16:creationId xmlns:a16="http://schemas.microsoft.com/office/drawing/2014/main" id="{7D1FCEEF-1066-4BBA-A082-368A1FFDC5FC}"/>
                </a:ext>
              </a:extLst>
            </p:cNvPr>
            <p:cNvSpPr>
              <a:spLocks noChangeAspect="1"/>
            </p:cNvSpPr>
            <p:nvPr/>
          </p:nvSpPr>
          <p:spPr>
            <a:xfrm flipH="1">
              <a:off x="3624157"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36" name="Straight Arrow Connector 35">
              <a:extLst>
                <a:ext uri="{FF2B5EF4-FFF2-40B4-BE49-F238E27FC236}">
                  <a16:creationId xmlns:a16="http://schemas.microsoft.com/office/drawing/2014/main" id="{8436EB1F-BDDA-476D-9D96-8E3A955FDD97}"/>
                </a:ext>
              </a:extLst>
            </p:cNvPr>
            <p:cNvCxnSpPr>
              <a:cxnSpLocks/>
              <a:stCxn id="27" idx="4"/>
              <a:endCxn id="31" idx="0"/>
            </p:cNvCxnSpPr>
            <p:nvPr/>
          </p:nvCxnSpPr>
          <p:spPr>
            <a:xfrm>
              <a:off x="3756714" y="3321816"/>
              <a:ext cx="0" cy="21343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1200A33-4BBC-4017-B936-74161B3A6BC1}"/>
                </a:ext>
              </a:extLst>
            </p:cNvPr>
            <p:cNvCxnSpPr>
              <a:cxnSpLocks/>
              <a:stCxn id="31" idx="4"/>
              <a:endCxn id="35" idx="0"/>
            </p:cNvCxnSpPr>
            <p:nvPr/>
          </p:nvCxnSpPr>
          <p:spPr>
            <a:xfrm>
              <a:off x="3756714"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102F96-EAA2-40E0-808A-AFFE1447D021}"/>
                </a:ext>
              </a:extLst>
            </p:cNvPr>
            <p:cNvCxnSpPr>
              <a:cxnSpLocks/>
              <a:endCxn id="29" idx="0"/>
            </p:cNvCxnSpPr>
            <p:nvPr/>
          </p:nvCxnSpPr>
          <p:spPr>
            <a:xfrm>
              <a:off x="4090441" y="3328067"/>
              <a:ext cx="0" cy="207184"/>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979188-EDD3-4D98-B832-5696E9692D00}"/>
                </a:ext>
              </a:extLst>
            </p:cNvPr>
            <p:cNvCxnSpPr>
              <a:cxnSpLocks/>
              <a:stCxn id="29" idx="4"/>
              <a:endCxn id="33" idx="0"/>
            </p:cNvCxnSpPr>
            <p:nvPr/>
          </p:nvCxnSpPr>
          <p:spPr>
            <a:xfrm>
              <a:off x="4090441"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9F79C2A-90CC-4C8B-BE98-D8D32707937C}"/>
                </a:ext>
              </a:extLst>
            </p:cNvPr>
            <p:cNvCxnSpPr>
              <a:cxnSpLocks/>
              <a:endCxn id="30" idx="0"/>
            </p:cNvCxnSpPr>
            <p:nvPr/>
          </p:nvCxnSpPr>
          <p:spPr>
            <a:xfrm>
              <a:off x="4418961" y="3328067"/>
              <a:ext cx="0" cy="207184"/>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E6CABB1-C3E4-4F0A-92E2-B40B7DC782F9}"/>
                </a:ext>
              </a:extLst>
            </p:cNvPr>
            <p:cNvCxnSpPr>
              <a:cxnSpLocks/>
              <a:stCxn id="30" idx="4"/>
              <a:endCxn id="34" idx="0"/>
            </p:cNvCxnSpPr>
            <p:nvPr/>
          </p:nvCxnSpPr>
          <p:spPr>
            <a:xfrm>
              <a:off x="4418961"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B653053-9AB9-4811-BB98-561D2D08B4B3}"/>
                </a:ext>
              </a:extLst>
            </p:cNvPr>
            <p:cNvCxnSpPr>
              <a:cxnSpLocks/>
              <a:stCxn id="28" idx="4"/>
              <a:endCxn id="32" idx="0"/>
            </p:cNvCxnSpPr>
            <p:nvPr/>
          </p:nvCxnSpPr>
          <p:spPr>
            <a:xfrm>
              <a:off x="4739248"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BCF8411-6AAA-4038-8DFD-D5E1A290072F}"/>
                </a:ext>
              </a:extLst>
            </p:cNvPr>
            <p:cNvCxnSpPr>
              <a:cxnSpLocks/>
              <a:stCxn id="24" idx="4"/>
              <a:endCxn id="28" idx="0"/>
            </p:cNvCxnSpPr>
            <p:nvPr/>
          </p:nvCxnSpPr>
          <p:spPr>
            <a:xfrm>
              <a:off x="4739248" y="3321816"/>
              <a:ext cx="0" cy="21343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4FCED713-5418-479F-9463-DF2D61114C1E}"/>
                </a:ext>
              </a:extLst>
            </p:cNvPr>
            <p:cNvSpPr>
              <a:spLocks noChangeAspect="1"/>
            </p:cNvSpPr>
            <p:nvPr/>
          </p:nvSpPr>
          <p:spPr>
            <a:xfrm flipH="1">
              <a:off x="3131658"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5" name="Oval 44">
              <a:extLst>
                <a:ext uri="{FF2B5EF4-FFF2-40B4-BE49-F238E27FC236}">
                  <a16:creationId xmlns:a16="http://schemas.microsoft.com/office/drawing/2014/main" id="{B5AD3FE0-726C-4431-B208-B5B51D0B2D24}"/>
                </a:ext>
              </a:extLst>
            </p:cNvPr>
            <p:cNvSpPr>
              <a:spLocks noChangeAspect="1"/>
            </p:cNvSpPr>
            <p:nvPr/>
          </p:nvSpPr>
          <p:spPr>
            <a:xfrm flipH="1">
              <a:off x="2482852"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6" name="Oval 45">
              <a:extLst>
                <a:ext uri="{FF2B5EF4-FFF2-40B4-BE49-F238E27FC236}">
                  <a16:creationId xmlns:a16="http://schemas.microsoft.com/office/drawing/2014/main" id="{634FC2A1-0A3C-43C2-B851-35358AAB55CE}"/>
                </a:ext>
              </a:extLst>
            </p:cNvPr>
            <p:cNvSpPr>
              <a:spLocks noChangeAspect="1"/>
            </p:cNvSpPr>
            <p:nvPr/>
          </p:nvSpPr>
          <p:spPr>
            <a:xfrm flipH="1">
              <a:off x="2811372"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7" name="Oval 46">
              <a:extLst>
                <a:ext uri="{FF2B5EF4-FFF2-40B4-BE49-F238E27FC236}">
                  <a16:creationId xmlns:a16="http://schemas.microsoft.com/office/drawing/2014/main" id="{E1469134-77E5-4996-819E-20EBA0ABC86F}"/>
                </a:ext>
              </a:extLst>
            </p:cNvPr>
            <p:cNvSpPr>
              <a:spLocks noChangeAspect="1"/>
            </p:cNvSpPr>
            <p:nvPr/>
          </p:nvSpPr>
          <p:spPr>
            <a:xfrm flipH="1">
              <a:off x="2149126"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8" name="Oval 47">
              <a:extLst>
                <a:ext uri="{FF2B5EF4-FFF2-40B4-BE49-F238E27FC236}">
                  <a16:creationId xmlns:a16="http://schemas.microsoft.com/office/drawing/2014/main" id="{679C905F-725B-4E82-83DF-A9E12D925D93}"/>
                </a:ext>
              </a:extLst>
            </p:cNvPr>
            <p:cNvSpPr>
              <a:spLocks noChangeAspect="1"/>
            </p:cNvSpPr>
            <p:nvPr/>
          </p:nvSpPr>
          <p:spPr>
            <a:xfrm flipH="1">
              <a:off x="3131658"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9" name="Oval 48">
              <a:extLst>
                <a:ext uri="{FF2B5EF4-FFF2-40B4-BE49-F238E27FC236}">
                  <a16:creationId xmlns:a16="http://schemas.microsoft.com/office/drawing/2014/main" id="{FBBB119D-0F3A-4553-8648-830962A0C497}"/>
                </a:ext>
              </a:extLst>
            </p:cNvPr>
            <p:cNvSpPr>
              <a:spLocks noChangeAspect="1"/>
            </p:cNvSpPr>
            <p:nvPr/>
          </p:nvSpPr>
          <p:spPr>
            <a:xfrm flipH="1">
              <a:off x="2482852"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0" name="Oval 49">
              <a:extLst>
                <a:ext uri="{FF2B5EF4-FFF2-40B4-BE49-F238E27FC236}">
                  <a16:creationId xmlns:a16="http://schemas.microsoft.com/office/drawing/2014/main" id="{2EA79F63-3B76-46DF-8F35-8B4D6BE2033B}"/>
                </a:ext>
              </a:extLst>
            </p:cNvPr>
            <p:cNvSpPr>
              <a:spLocks noChangeAspect="1"/>
            </p:cNvSpPr>
            <p:nvPr/>
          </p:nvSpPr>
          <p:spPr>
            <a:xfrm flipH="1">
              <a:off x="2811372"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1" name="Oval 50">
              <a:extLst>
                <a:ext uri="{FF2B5EF4-FFF2-40B4-BE49-F238E27FC236}">
                  <a16:creationId xmlns:a16="http://schemas.microsoft.com/office/drawing/2014/main" id="{05565DD9-DB34-4803-8716-ADC34DE96A09}"/>
                </a:ext>
              </a:extLst>
            </p:cNvPr>
            <p:cNvSpPr>
              <a:spLocks noChangeAspect="1"/>
            </p:cNvSpPr>
            <p:nvPr/>
          </p:nvSpPr>
          <p:spPr>
            <a:xfrm flipH="1">
              <a:off x="2149126"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2" name="Oval 51">
              <a:extLst>
                <a:ext uri="{FF2B5EF4-FFF2-40B4-BE49-F238E27FC236}">
                  <a16:creationId xmlns:a16="http://schemas.microsoft.com/office/drawing/2014/main" id="{42722847-B753-47B5-A182-DB61BD3C97E2}"/>
                </a:ext>
              </a:extLst>
            </p:cNvPr>
            <p:cNvSpPr>
              <a:spLocks noChangeAspect="1"/>
            </p:cNvSpPr>
            <p:nvPr/>
          </p:nvSpPr>
          <p:spPr>
            <a:xfrm flipH="1">
              <a:off x="3131658"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3" name="Oval 52">
              <a:extLst>
                <a:ext uri="{FF2B5EF4-FFF2-40B4-BE49-F238E27FC236}">
                  <a16:creationId xmlns:a16="http://schemas.microsoft.com/office/drawing/2014/main" id="{73D064BA-1FE7-4DB7-9F20-13872E0A4E68}"/>
                </a:ext>
              </a:extLst>
            </p:cNvPr>
            <p:cNvSpPr>
              <a:spLocks noChangeAspect="1"/>
            </p:cNvSpPr>
            <p:nvPr/>
          </p:nvSpPr>
          <p:spPr>
            <a:xfrm flipH="1">
              <a:off x="2482852"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4" name="Oval 53">
              <a:extLst>
                <a:ext uri="{FF2B5EF4-FFF2-40B4-BE49-F238E27FC236}">
                  <a16:creationId xmlns:a16="http://schemas.microsoft.com/office/drawing/2014/main" id="{FEF73A5A-2088-495C-93DB-6A3E903DFD90}"/>
                </a:ext>
              </a:extLst>
            </p:cNvPr>
            <p:cNvSpPr>
              <a:spLocks noChangeAspect="1"/>
            </p:cNvSpPr>
            <p:nvPr/>
          </p:nvSpPr>
          <p:spPr>
            <a:xfrm flipH="1">
              <a:off x="2811372"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5" name="Oval 54">
              <a:extLst>
                <a:ext uri="{FF2B5EF4-FFF2-40B4-BE49-F238E27FC236}">
                  <a16:creationId xmlns:a16="http://schemas.microsoft.com/office/drawing/2014/main" id="{E80DBDD5-A185-4751-8316-DDED8191FE62}"/>
                </a:ext>
              </a:extLst>
            </p:cNvPr>
            <p:cNvSpPr>
              <a:spLocks noChangeAspect="1"/>
            </p:cNvSpPr>
            <p:nvPr/>
          </p:nvSpPr>
          <p:spPr>
            <a:xfrm flipH="1">
              <a:off x="2149126"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56" name="Straight Arrow Connector 55">
              <a:extLst>
                <a:ext uri="{FF2B5EF4-FFF2-40B4-BE49-F238E27FC236}">
                  <a16:creationId xmlns:a16="http://schemas.microsoft.com/office/drawing/2014/main" id="{289FFA7B-5058-4FBC-AF57-51CD8495DFFF}"/>
                </a:ext>
              </a:extLst>
            </p:cNvPr>
            <p:cNvCxnSpPr>
              <a:cxnSpLocks/>
              <a:stCxn id="47" idx="4"/>
              <a:endCxn id="51" idx="0"/>
            </p:cNvCxnSpPr>
            <p:nvPr/>
          </p:nvCxnSpPr>
          <p:spPr>
            <a:xfrm>
              <a:off x="2281683" y="3321816"/>
              <a:ext cx="0" cy="21343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0B4E18D-82C8-4CFA-88AE-0362D541B2EA}"/>
                </a:ext>
              </a:extLst>
            </p:cNvPr>
            <p:cNvCxnSpPr>
              <a:cxnSpLocks/>
              <a:stCxn id="51" idx="4"/>
              <a:endCxn id="55" idx="0"/>
            </p:cNvCxnSpPr>
            <p:nvPr/>
          </p:nvCxnSpPr>
          <p:spPr>
            <a:xfrm>
              <a:off x="2281683"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2BF6C1C-9E27-495E-8AA6-85117033B134}"/>
                </a:ext>
              </a:extLst>
            </p:cNvPr>
            <p:cNvCxnSpPr>
              <a:cxnSpLocks/>
              <a:stCxn id="45" idx="4"/>
              <a:endCxn id="49" idx="0"/>
            </p:cNvCxnSpPr>
            <p:nvPr/>
          </p:nvCxnSpPr>
          <p:spPr>
            <a:xfrm>
              <a:off x="2615410" y="3321816"/>
              <a:ext cx="0" cy="21343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C5E991F-E63B-4ACE-9850-57601E6B530C}"/>
                </a:ext>
              </a:extLst>
            </p:cNvPr>
            <p:cNvCxnSpPr>
              <a:cxnSpLocks/>
              <a:stCxn id="49" idx="4"/>
              <a:endCxn id="53" idx="0"/>
            </p:cNvCxnSpPr>
            <p:nvPr/>
          </p:nvCxnSpPr>
          <p:spPr>
            <a:xfrm>
              <a:off x="2615410"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36DAE0F-44B9-44A8-950D-401998E4ED02}"/>
                </a:ext>
              </a:extLst>
            </p:cNvPr>
            <p:cNvCxnSpPr>
              <a:cxnSpLocks/>
              <a:stCxn id="46" idx="4"/>
              <a:endCxn id="50" idx="0"/>
            </p:cNvCxnSpPr>
            <p:nvPr/>
          </p:nvCxnSpPr>
          <p:spPr>
            <a:xfrm>
              <a:off x="2943931" y="3321816"/>
              <a:ext cx="0" cy="21343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2140A4B-189E-4FB6-9728-85C3059F6C06}"/>
                </a:ext>
              </a:extLst>
            </p:cNvPr>
            <p:cNvCxnSpPr>
              <a:cxnSpLocks/>
              <a:stCxn id="50" idx="4"/>
              <a:endCxn id="54" idx="0"/>
            </p:cNvCxnSpPr>
            <p:nvPr/>
          </p:nvCxnSpPr>
          <p:spPr>
            <a:xfrm>
              <a:off x="2943931"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AFDCA80-6447-421A-82CD-A5AA82A8E4AF}"/>
                </a:ext>
              </a:extLst>
            </p:cNvPr>
            <p:cNvCxnSpPr>
              <a:cxnSpLocks/>
              <a:stCxn id="48" idx="4"/>
              <a:endCxn id="52" idx="0"/>
            </p:cNvCxnSpPr>
            <p:nvPr/>
          </p:nvCxnSpPr>
          <p:spPr>
            <a:xfrm>
              <a:off x="3264217"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C8A8718-4EFE-423C-8C05-F6E2D2BEFACD}"/>
                </a:ext>
              </a:extLst>
            </p:cNvPr>
            <p:cNvCxnSpPr>
              <a:cxnSpLocks/>
              <a:stCxn id="44" idx="4"/>
              <a:endCxn id="48" idx="0"/>
            </p:cNvCxnSpPr>
            <p:nvPr/>
          </p:nvCxnSpPr>
          <p:spPr>
            <a:xfrm>
              <a:off x="3264217" y="3321816"/>
              <a:ext cx="0" cy="21343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DC904B4C-7BD5-4485-9C1E-DEE4A13E6916}"/>
                </a:ext>
              </a:extLst>
            </p:cNvPr>
            <p:cNvSpPr>
              <a:spLocks noChangeAspect="1"/>
            </p:cNvSpPr>
            <p:nvPr/>
          </p:nvSpPr>
          <p:spPr>
            <a:xfrm flipH="1">
              <a:off x="1656629"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5" name="Oval 64">
              <a:extLst>
                <a:ext uri="{FF2B5EF4-FFF2-40B4-BE49-F238E27FC236}">
                  <a16:creationId xmlns:a16="http://schemas.microsoft.com/office/drawing/2014/main" id="{1DF824A0-C8F4-4C79-8936-0F226A336FA7}"/>
                </a:ext>
              </a:extLst>
            </p:cNvPr>
            <p:cNvSpPr>
              <a:spLocks noChangeAspect="1"/>
            </p:cNvSpPr>
            <p:nvPr/>
          </p:nvSpPr>
          <p:spPr>
            <a:xfrm flipH="1">
              <a:off x="1007820"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6" name="Oval 65">
              <a:extLst>
                <a:ext uri="{FF2B5EF4-FFF2-40B4-BE49-F238E27FC236}">
                  <a16:creationId xmlns:a16="http://schemas.microsoft.com/office/drawing/2014/main" id="{7F75D748-FF3B-457F-BA79-F45E6960B8A8}"/>
                </a:ext>
              </a:extLst>
            </p:cNvPr>
            <p:cNvSpPr>
              <a:spLocks noChangeAspect="1"/>
            </p:cNvSpPr>
            <p:nvPr/>
          </p:nvSpPr>
          <p:spPr>
            <a:xfrm flipH="1">
              <a:off x="1336341"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7" name="Oval 66">
              <a:extLst>
                <a:ext uri="{FF2B5EF4-FFF2-40B4-BE49-F238E27FC236}">
                  <a16:creationId xmlns:a16="http://schemas.microsoft.com/office/drawing/2014/main" id="{A513B9A7-2DD0-4E62-8ECC-68C03AB439C9}"/>
                </a:ext>
              </a:extLst>
            </p:cNvPr>
            <p:cNvSpPr>
              <a:spLocks noChangeAspect="1"/>
            </p:cNvSpPr>
            <p:nvPr/>
          </p:nvSpPr>
          <p:spPr>
            <a:xfrm flipH="1">
              <a:off x="674095" y="3056700"/>
              <a:ext cx="265116" cy="265116"/>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8" name="Oval 67">
              <a:extLst>
                <a:ext uri="{FF2B5EF4-FFF2-40B4-BE49-F238E27FC236}">
                  <a16:creationId xmlns:a16="http://schemas.microsoft.com/office/drawing/2014/main" id="{AB86BE65-CEB1-4AAB-9AB7-E6F0DBD64220}"/>
                </a:ext>
              </a:extLst>
            </p:cNvPr>
            <p:cNvSpPr>
              <a:spLocks noChangeAspect="1"/>
            </p:cNvSpPr>
            <p:nvPr/>
          </p:nvSpPr>
          <p:spPr>
            <a:xfrm flipH="1">
              <a:off x="1656628"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9" name="Oval 68">
              <a:extLst>
                <a:ext uri="{FF2B5EF4-FFF2-40B4-BE49-F238E27FC236}">
                  <a16:creationId xmlns:a16="http://schemas.microsoft.com/office/drawing/2014/main" id="{B94BD56E-1448-4AFD-8782-256251A7CBE8}"/>
                </a:ext>
              </a:extLst>
            </p:cNvPr>
            <p:cNvSpPr>
              <a:spLocks noChangeAspect="1"/>
            </p:cNvSpPr>
            <p:nvPr/>
          </p:nvSpPr>
          <p:spPr>
            <a:xfrm flipH="1">
              <a:off x="1007820"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0" name="Oval 69">
              <a:extLst>
                <a:ext uri="{FF2B5EF4-FFF2-40B4-BE49-F238E27FC236}">
                  <a16:creationId xmlns:a16="http://schemas.microsoft.com/office/drawing/2014/main" id="{FA256529-652C-4283-A126-571D1923DA25}"/>
                </a:ext>
              </a:extLst>
            </p:cNvPr>
            <p:cNvSpPr>
              <a:spLocks noChangeAspect="1"/>
            </p:cNvSpPr>
            <p:nvPr/>
          </p:nvSpPr>
          <p:spPr>
            <a:xfrm flipH="1">
              <a:off x="1336341"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1" name="Oval 70">
              <a:extLst>
                <a:ext uri="{FF2B5EF4-FFF2-40B4-BE49-F238E27FC236}">
                  <a16:creationId xmlns:a16="http://schemas.microsoft.com/office/drawing/2014/main" id="{ECE2367E-34F4-407B-93EB-8341862122B9}"/>
                </a:ext>
              </a:extLst>
            </p:cNvPr>
            <p:cNvSpPr>
              <a:spLocks noChangeAspect="1"/>
            </p:cNvSpPr>
            <p:nvPr/>
          </p:nvSpPr>
          <p:spPr>
            <a:xfrm flipH="1">
              <a:off x="674095" y="3535251"/>
              <a:ext cx="265116" cy="265116"/>
            </a:xfrm>
            <a:prstGeom prst="ellipse">
              <a:avLst/>
            </a:prstGeom>
            <a:solidFill>
              <a:schemeClr val="bg1">
                <a:lumMod val="6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2" name="Oval 71">
              <a:extLst>
                <a:ext uri="{FF2B5EF4-FFF2-40B4-BE49-F238E27FC236}">
                  <a16:creationId xmlns:a16="http://schemas.microsoft.com/office/drawing/2014/main" id="{5E185E9D-BFB9-455B-B09E-F3AF91535153}"/>
                </a:ext>
              </a:extLst>
            </p:cNvPr>
            <p:cNvSpPr>
              <a:spLocks noChangeAspect="1"/>
            </p:cNvSpPr>
            <p:nvPr/>
          </p:nvSpPr>
          <p:spPr>
            <a:xfrm flipH="1">
              <a:off x="1656628"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3" name="Oval 72">
              <a:extLst>
                <a:ext uri="{FF2B5EF4-FFF2-40B4-BE49-F238E27FC236}">
                  <a16:creationId xmlns:a16="http://schemas.microsoft.com/office/drawing/2014/main" id="{01C69221-AD62-465D-B6E1-94DC733CD3B7}"/>
                </a:ext>
              </a:extLst>
            </p:cNvPr>
            <p:cNvSpPr>
              <a:spLocks noChangeAspect="1"/>
            </p:cNvSpPr>
            <p:nvPr/>
          </p:nvSpPr>
          <p:spPr>
            <a:xfrm flipH="1">
              <a:off x="1007820"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4" name="Oval 73">
              <a:extLst>
                <a:ext uri="{FF2B5EF4-FFF2-40B4-BE49-F238E27FC236}">
                  <a16:creationId xmlns:a16="http://schemas.microsoft.com/office/drawing/2014/main" id="{98B1BC7C-3D11-4DC4-AB09-433AC64FBD27}"/>
                </a:ext>
              </a:extLst>
            </p:cNvPr>
            <p:cNvSpPr>
              <a:spLocks noChangeAspect="1"/>
            </p:cNvSpPr>
            <p:nvPr/>
          </p:nvSpPr>
          <p:spPr>
            <a:xfrm flipH="1">
              <a:off x="1336341"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5" name="Oval 74">
              <a:extLst>
                <a:ext uri="{FF2B5EF4-FFF2-40B4-BE49-F238E27FC236}">
                  <a16:creationId xmlns:a16="http://schemas.microsoft.com/office/drawing/2014/main" id="{E8BC60E7-4948-4412-B554-FFD0422A5656}"/>
                </a:ext>
              </a:extLst>
            </p:cNvPr>
            <p:cNvSpPr>
              <a:spLocks noChangeAspect="1"/>
            </p:cNvSpPr>
            <p:nvPr/>
          </p:nvSpPr>
          <p:spPr>
            <a:xfrm flipH="1">
              <a:off x="674095" y="3988794"/>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76" name="Straight Arrow Connector 75">
              <a:extLst>
                <a:ext uri="{FF2B5EF4-FFF2-40B4-BE49-F238E27FC236}">
                  <a16:creationId xmlns:a16="http://schemas.microsoft.com/office/drawing/2014/main" id="{23B0D3E1-D1CC-4ECF-ADBB-97C55D27B7F8}"/>
                </a:ext>
              </a:extLst>
            </p:cNvPr>
            <p:cNvCxnSpPr>
              <a:cxnSpLocks/>
              <a:stCxn id="67" idx="4"/>
              <a:endCxn id="71" idx="0"/>
            </p:cNvCxnSpPr>
            <p:nvPr/>
          </p:nvCxnSpPr>
          <p:spPr>
            <a:xfrm>
              <a:off x="806652" y="3321816"/>
              <a:ext cx="0" cy="21343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EE34122-66F9-42FE-8B13-A3CAB2FAE44E}"/>
                </a:ext>
              </a:extLst>
            </p:cNvPr>
            <p:cNvCxnSpPr>
              <a:cxnSpLocks/>
              <a:stCxn id="71" idx="4"/>
              <a:endCxn id="75" idx="0"/>
            </p:cNvCxnSpPr>
            <p:nvPr/>
          </p:nvCxnSpPr>
          <p:spPr>
            <a:xfrm>
              <a:off x="806652"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F20C5C7-A0C2-4E6B-BF4B-A2DD509211FA}"/>
                </a:ext>
              </a:extLst>
            </p:cNvPr>
            <p:cNvCxnSpPr>
              <a:cxnSpLocks/>
              <a:stCxn id="65" idx="4"/>
              <a:endCxn id="69" idx="0"/>
            </p:cNvCxnSpPr>
            <p:nvPr/>
          </p:nvCxnSpPr>
          <p:spPr>
            <a:xfrm>
              <a:off x="1140379" y="3321816"/>
              <a:ext cx="0" cy="21343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F27B272-ECA9-4F1E-983E-01AB632F8501}"/>
                </a:ext>
              </a:extLst>
            </p:cNvPr>
            <p:cNvCxnSpPr>
              <a:cxnSpLocks/>
              <a:stCxn id="69" idx="4"/>
              <a:endCxn id="73" idx="0"/>
            </p:cNvCxnSpPr>
            <p:nvPr/>
          </p:nvCxnSpPr>
          <p:spPr>
            <a:xfrm>
              <a:off x="1140379"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F85D4FF-C670-4F8D-BFB4-BED2DCA69F34}"/>
                </a:ext>
              </a:extLst>
            </p:cNvPr>
            <p:cNvCxnSpPr>
              <a:cxnSpLocks/>
              <a:stCxn id="66" idx="4"/>
              <a:endCxn id="70" idx="0"/>
            </p:cNvCxnSpPr>
            <p:nvPr/>
          </p:nvCxnSpPr>
          <p:spPr>
            <a:xfrm>
              <a:off x="1468899" y="3321816"/>
              <a:ext cx="0" cy="21343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707398C-B2E6-4953-B2D1-6DA34BA50585}"/>
                </a:ext>
              </a:extLst>
            </p:cNvPr>
            <p:cNvCxnSpPr>
              <a:cxnSpLocks/>
              <a:stCxn id="70" idx="4"/>
              <a:endCxn id="74" idx="0"/>
            </p:cNvCxnSpPr>
            <p:nvPr/>
          </p:nvCxnSpPr>
          <p:spPr>
            <a:xfrm>
              <a:off x="1468899"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1CCEB2BD-6003-4DDC-B3CB-09C5A336E1D7}"/>
                </a:ext>
              </a:extLst>
            </p:cNvPr>
            <p:cNvCxnSpPr>
              <a:cxnSpLocks/>
              <a:stCxn id="68" idx="4"/>
              <a:endCxn id="72" idx="0"/>
            </p:cNvCxnSpPr>
            <p:nvPr/>
          </p:nvCxnSpPr>
          <p:spPr>
            <a:xfrm>
              <a:off x="1789186" y="3800367"/>
              <a:ext cx="0" cy="18842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AA4B5DB7-E54B-464E-8C2F-8FA3B7110DA8}"/>
                </a:ext>
              </a:extLst>
            </p:cNvPr>
            <p:cNvCxnSpPr>
              <a:cxnSpLocks/>
              <a:stCxn id="64" idx="4"/>
              <a:endCxn id="68" idx="0"/>
            </p:cNvCxnSpPr>
            <p:nvPr/>
          </p:nvCxnSpPr>
          <p:spPr>
            <a:xfrm>
              <a:off x="1789186" y="3321816"/>
              <a:ext cx="0" cy="21343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93EA168F-AB25-45D6-8EB5-AF7DDE9CEBA5}"/>
                </a:ext>
              </a:extLst>
            </p:cNvPr>
            <p:cNvSpPr>
              <a:spLocks noChangeAspect="1"/>
            </p:cNvSpPr>
            <p:nvPr/>
          </p:nvSpPr>
          <p:spPr>
            <a:xfrm>
              <a:off x="2642253" y="2345586"/>
              <a:ext cx="265116" cy="265116"/>
            </a:xfrm>
            <a:prstGeom prst="ellipse">
              <a:avLst/>
            </a:prstGeom>
            <a:solidFill>
              <a:srgbClr val="F4CAE4"/>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85" name="Oval 84">
              <a:extLst>
                <a:ext uri="{FF2B5EF4-FFF2-40B4-BE49-F238E27FC236}">
                  <a16:creationId xmlns:a16="http://schemas.microsoft.com/office/drawing/2014/main" id="{071219A4-1640-49C4-84E5-F33C694FF679}"/>
                </a:ext>
              </a:extLst>
            </p:cNvPr>
            <p:cNvSpPr>
              <a:spLocks noChangeAspect="1"/>
            </p:cNvSpPr>
            <p:nvPr/>
          </p:nvSpPr>
          <p:spPr>
            <a:xfrm>
              <a:off x="3624906" y="2593839"/>
              <a:ext cx="265116" cy="265116"/>
            </a:xfrm>
            <a:prstGeom prst="ellipse">
              <a:avLst/>
            </a:prstGeom>
            <a:solidFill>
              <a:schemeClr val="bg1">
                <a:lumMod val="95000"/>
              </a:schemeClr>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86" name="Oval 85">
              <a:extLst>
                <a:ext uri="{FF2B5EF4-FFF2-40B4-BE49-F238E27FC236}">
                  <a16:creationId xmlns:a16="http://schemas.microsoft.com/office/drawing/2014/main" id="{E2CFFF07-2D09-42BA-A5E7-75F6C9CD0DA6}"/>
                </a:ext>
              </a:extLst>
            </p:cNvPr>
            <p:cNvSpPr>
              <a:spLocks noChangeAspect="1"/>
            </p:cNvSpPr>
            <p:nvPr/>
          </p:nvSpPr>
          <p:spPr>
            <a:xfrm>
              <a:off x="3154258" y="2456051"/>
              <a:ext cx="265116" cy="265116"/>
            </a:xfrm>
            <a:prstGeom prst="ellipse">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87" name="Straight Arrow Connector 86">
              <a:extLst>
                <a:ext uri="{FF2B5EF4-FFF2-40B4-BE49-F238E27FC236}">
                  <a16:creationId xmlns:a16="http://schemas.microsoft.com/office/drawing/2014/main" id="{590560BC-2C0E-4A0F-98DB-CCE2CC1A745A}"/>
                </a:ext>
              </a:extLst>
            </p:cNvPr>
            <p:cNvCxnSpPr>
              <a:cxnSpLocks/>
              <a:stCxn id="84" idx="6"/>
              <a:endCxn id="86" idx="2"/>
            </p:cNvCxnSpPr>
            <p:nvPr/>
          </p:nvCxnSpPr>
          <p:spPr>
            <a:xfrm>
              <a:off x="2907369" y="2478145"/>
              <a:ext cx="246889" cy="110465"/>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198FCA8B-0575-4888-9D47-F388D78EFBB6}"/>
                </a:ext>
              </a:extLst>
            </p:cNvPr>
            <p:cNvCxnSpPr>
              <a:cxnSpLocks/>
              <a:stCxn id="86" idx="6"/>
              <a:endCxn id="85" idx="2"/>
            </p:cNvCxnSpPr>
            <p:nvPr/>
          </p:nvCxnSpPr>
          <p:spPr>
            <a:xfrm>
              <a:off x="3419372" y="2588609"/>
              <a:ext cx="205534" cy="13778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D628E502-A1E6-4520-85C6-504FB891FFD7}"/>
                </a:ext>
              </a:extLst>
            </p:cNvPr>
            <p:cNvSpPr>
              <a:spLocks noChangeAspect="1"/>
            </p:cNvSpPr>
            <p:nvPr/>
          </p:nvSpPr>
          <p:spPr>
            <a:xfrm>
              <a:off x="1169392" y="2345586"/>
              <a:ext cx="265116" cy="265116"/>
            </a:xfrm>
            <a:prstGeom prst="ellipse">
              <a:avLst/>
            </a:prstGeom>
            <a:solidFill>
              <a:srgbClr val="F4CAE4"/>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0" name="Oval 89">
              <a:extLst>
                <a:ext uri="{FF2B5EF4-FFF2-40B4-BE49-F238E27FC236}">
                  <a16:creationId xmlns:a16="http://schemas.microsoft.com/office/drawing/2014/main" id="{7E415B96-56E7-40DA-A808-47F4666AE7F7}"/>
                </a:ext>
              </a:extLst>
            </p:cNvPr>
            <p:cNvSpPr>
              <a:spLocks noChangeAspect="1"/>
            </p:cNvSpPr>
            <p:nvPr/>
          </p:nvSpPr>
          <p:spPr>
            <a:xfrm>
              <a:off x="2152044" y="2615931"/>
              <a:ext cx="265116" cy="265116"/>
            </a:xfrm>
            <a:prstGeom prst="ellipse">
              <a:avLst/>
            </a:prstGeom>
            <a:solidFill>
              <a:schemeClr val="bg1">
                <a:lumMod val="95000"/>
              </a:schemeClr>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1" name="Oval 90">
              <a:extLst>
                <a:ext uri="{FF2B5EF4-FFF2-40B4-BE49-F238E27FC236}">
                  <a16:creationId xmlns:a16="http://schemas.microsoft.com/office/drawing/2014/main" id="{B5571895-FFC0-47F9-82FA-C6608AB2A72A}"/>
                </a:ext>
              </a:extLst>
            </p:cNvPr>
            <p:cNvSpPr>
              <a:spLocks noChangeAspect="1"/>
            </p:cNvSpPr>
            <p:nvPr/>
          </p:nvSpPr>
          <p:spPr>
            <a:xfrm>
              <a:off x="1681396" y="2478143"/>
              <a:ext cx="265116" cy="265116"/>
            </a:xfrm>
            <a:prstGeom prst="ellipse">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92" name="Straight Arrow Connector 91">
              <a:extLst>
                <a:ext uri="{FF2B5EF4-FFF2-40B4-BE49-F238E27FC236}">
                  <a16:creationId xmlns:a16="http://schemas.microsoft.com/office/drawing/2014/main" id="{12FC1646-B466-455E-8B4E-8B1E80F28D8A}"/>
                </a:ext>
              </a:extLst>
            </p:cNvPr>
            <p:cNvCxnSpPr>
              <a:cxnSpLocks/>
              <a:stCxn id="89" idx="6"/>
              <a:endCxn id="91" idx="2"/>
            </p:cNvCxnSpPr>
            <p:nvPr/>
          </p:nvCxnSpPr>
          <p:spPr>
            <a:xfrm>
              <a:off x="1434507" y="2478145"/>
              <a:ext cx="246889" cy="13255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0333876C-DEC6-4019-BF70-7355C549A60D}"/>
                </a:ext>
              </a:extLst>
            </p:cNvPr>
            <p:cNvCxnSpPr>
              <a:cxnSpLocks/>
              <a:stCxn id="91" idx="6"/>
              <a:endCxn id="90" idx="2"/>
            </p:cNvCxnSpPr>
            <p:nvPr/>
          </p:nvCxnSpPr>
          <p:spPr>
            <a:xfrm>
              <a:off x="1946511" y="2610702"/>
              <a:ext cx="205534" cy="13778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351C73DD-7DBC-43A3-A3A6-A7D51CC11F74}"/>
                </a:ext>
              </a:extLst>
            </p:cNvPr>
            <p:cNvSpPr>
              <a:spLocks noChangeAspect="1"/>
            </p:cNvSpPr>
            <p:nvPr/>
          </p:nvSpPr>
          <p:spPr>
            <a:xfrm>
              <a:off x="2642253" y="1648048"/>
              <a:ext cx="265116" cy="265116"/>
            </a:xfrm>
            <a:prstGeom prst="ellipse">
              <a:avLst/>
            </a:prstGeom>
            <a:solidFill>
              <a:srgbClr val="FFF2AE"/>
            </a:solidFill>
            <a:ln w="28575">
              <a:solidFill>
                <a:schemeClr val="tx1">
                  <a:lumMod val="95000"/>
                  <a:lumOff val="5000"/>
                </a:schemeClr>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5" name="Oval 94">
              <a:extLst>
                <a:ext uri="{FF2B5EF4-FFF2-40B4-BE49-F238E27FC236}">
                  <a16:creationId xmlns:a16="http://schemas.microsoft.com/office/drawing/2014/main" id="{BDEBC2F7-5460-452E-B90E-6AF2C4414BB8}"/>
                </a:ext>
              </a:extLst>
            </p:cNvPr>
            <p:cNvSpPr>
              <a:spLocks noChangeAspect="1"/>
            </p:cNvSpPr>
            <p:nvPr/>
          </p:nvSpPr>
          <p:spPr>
            <a:xfrm>
              <a:off x="3624906" y="1896301"/>
              <a:ext cx="265116" cy="265116"/>
            </a:xfrm>
            <a:prstGeom prst="ellipse">
              <a:avLst/>
            </a:prstGeom>
            <a:solidFill>
              <a:schemeClr val="bg1">
                <a:lumMod val="95000"/>
              </a:schemeClr>
            </a:solidFill>
            <a:ln w="28575">
              <a:solidFill>
                <a:schemeClr val="tx1">
                  <a:lumMod val="95000"/>
                  <a:lumOff val="5000"/>
                </a:schemeClr>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6" name="Oval 95">
              <a:extLst>
                <a:ext uri="{FF2B5EF4-FFF2-40B4-BE49-F238E27FC236}">
                  <a16:creationId xmlns:a16="http://schemas.microsoft.com/office/drawing/2014/main" id="{EC07D7BE-569D-42F8-B131-6BC7A81C9260}"/>
                </a:ext>
              </a:extLst>
            </p:cNvPr>
            <p:cNvSpPr>
              <a:spLocks noChangeAspect="1"/>
            </p:cNvSpPr>
            <p:nvPr/>
          </p:nvSpPr>
          <p:spPr>
            <a:xfrm>
              <a:off x="3154258" y="1758513"/>
              <a:ext cx="265116" cy="265116"/>
            </a:xfrm>
            <a:prstGeom prst="ellipse">
              <a:avLst/>
            </a:prstGeom>
            <a:solidFill>
              <a:schemeClr val="bg1">
                <a:lumMod val="65000"/>
              </a:schemeClr>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97" name="Straight Arrow Connector 96">
              <a:extLst>
                <a:ext uri="{FF2B5EF4-FFF2-40B4-BE49-F238E27FC236}">
                  <a16:creationId xmlns:a16="http://schemas.microsoft.com/office/drawing/2014/main" id="{443A4E62-BCCD-4E69-93C1-6167C96FC2A6}"/>
                </a:ext>
              </a:extLst>
            </p:cNvPr>
            <p:cNvCxnSpPr>
              <a:cxnSpLocks/>
              <a:stCxn id="94" idx="6"/>
              <a:endCxn id="96" idx="2"/>
            </p:cNvCxnSpPr>
            <p:nvPr/>
          </p:nvCxnSpPr>
          <p:spPr>
            <a:xfrm>
              <a:off x="2907369" y="1780605"/>
              <a:ext cx="246889" cy="110465"/>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5A291FA-0678-4789-B4E6-AB3EC7D9EBA9}"/>
                </a:ext>
              </a:extLst>
            </p:cNvPr>
            <p:cNvCxnSpPr>
              <a:cxnSpLocks/>
              <a:stCxn id="96" idx="6"/>
              <a:endCxn id="95" idx="2"/>
            </p:cNvCxnSpPr>
            <p:nvPr/>
          </p:nvCxnSpPr>
          <p:spPr>
            <a:xfrm>
              <a:off x="3419372" y="1891071"/>
              <a:ext cx="205534" cy="137787"/>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D117D2E5-084E-4906-AEC4-2F7E183706D5}"/>
                </a:ext>
              </a:extLst>
            </p:cNvPr>
            <p:cNvSpPr>
              <a:spLocks noChangeAspect="1"/>
            </p:cNvSpPr>
            <p:nvPr/>
          </p:nvSpPr>
          <p:spPr>
            <a:xfrm flipH="1">
              <a:off x="5087172" y="2606692"/>
              <a:ext cx="265116" cy="265116"/>
            </a:xfrm>
            <a:prstGeom prst="ellipse">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grpSp>
      <p:grpSp>
        <p:nvGrpSpPr>
          <p:cNvPr id="101" name="Content Placeholder 8" descr="Database">
            <a:extLst>
              <a:ext uri="{FF2B5EF4-FFF2-40B4-BE49-F238E27FC236}">
                <a16:creationId xmlns:a16="http://schemas.microsoft.com/office/drawing/2014/main" id="{305B6984-23AE-4B63-BF59-FB222BA49453}"/>
              </a:ext>
            </a:extLst>
          </p:cNvPr>
          <p:cNvGrpSpPr/>
          <p:nvPr/>
        </p:nvGrpSpPr>
        <p:grpSpPr>
          <a:xfrm>
            <a:off x="2548476" y="5903610"/>
            <a:ext cx="665281" cy="665281"/>
            <a:chOff x="5750187" y="1353695"/>
            <a:chExt cx="914400" cy="914400"/>
          </a:xfrm>
        </p:grpSpPr>
        <p:sp>
          <p:nvSpPr>
            <p:cNvPr id="102" name="Freeform: Shape 101">
              <a:extLst>
                <a:ext uri="{FF2B5EF4-FFF2-40B4-BE49-F238E27FC236}">
                  <a16:creationId xmlns:a16="http://schemas.microsoft.com/office/drawing/2014/main" id="{49292101-32EA-48DD-BA36-F65CD38A91E0}"/>
                </a:ext>
              </a:extLst>
            </p:cNvPr>
            <p:cNvSpPr/>
            <p:nvPr/>
          </p:nvSpPr>
          <p:spPr>
            <a:xfrm>
              <a:off x="5933543" y="1441801"/>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000000"/>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CBA0D8F8-7187-4C7B-9D98-00CB7187C3A5}"/>
                </a:ext>
              </a:extLst>
            </p:cNvPr>
            <p:cNvSpPr/>
            <p:nvPr/>
          </p:nvSpPr>
          <p:spPr>
            <a:xfrm>
              <a:off x="5933543" y="1556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26A8BC5-F04E-4BC0-9BF0-8DFFA1C56B70}"/>
                </a:ext>
              </a:extLst>
            </p:cNvPr>
            <p:cNvSpPr/>
            <p:nvPr/>
          </p:nvSpPr>
          <p:spPr>
            <a:xfrm>
              <a:off x="5933543" y="17466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33BC562-45D3-4963-81F0-FF81378EE5A5}"/>
                </a:ext>
              </a:extLst>
            </p:cNvPr>
            <p:cNvSpPr/>
            <p:nvPr/>
          </p:nvSpPr>
          <p:spPr>
            <a:xfrm>
              <a:off x="5933543" y="1937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grpSp>
      <p:cxnSp>
        <p:nvCxnSpPr>
          <p:cNvPr id="107" name="Straight Arrow Connector 106">
            <a:extLst>
              <a:ext uri="{FF2B5EF4-FFF2-40B4-BE49-F238E27FC236}">
                <a16:creationId xmlns:a16="http://schemas.microsoft.com/office/drawing/2014/main" id="{7566B970-46A7-4C93-BC41-22E6EBA2409D}"/>
              </a:ext>
            </a:extLst>
          </p:cNvPr>
          <p:cNvCxnSpPr/>
          <p:nvPr/>
        </p:nvCxnSpPr>
        <p:spPr>
          <a:xfrm>
            <a:off x="2872482" y="4922891"/>
            <a:ext cx="0" cy="963168"/>
          </a:xfrm>
          <a:prstGeom prst="straightConnector1">
            <a:avLst/>
          </a:prstGeom>
          <a:ln w="28575">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70FDAC9D-093C-4051-8563-9DC88BBFDC37}"/>
              </a:ext>
            </a:extLst>
          </p:cNvPr>
          <p:cNvSpPr txBox="1"/>
          <p:nvPr/>
        </p:nvSpPr>
        <p:spPr>
          <a:xfrm>
            <a:off x="6437521" y="2552630"/>
            <a:ext cx="4402359" cy="584775"/>
          </a:xfrm>
          <a:prstGeom prst="rect">
            <a:avLst/>
          </a:prstGeom>
          <a:noFill/>
        </p:spPr>
        <p:txBody>
          <a:bodyPr wrap="none" rtlCol="0">
            <a:spAutoFit/>
          </a:bodyPr>
          <a:lstStyle/>
          <a:p>
            <a:pPr marL="457200" indent="-457200">
              <a:buFont typeface="Wingdings" panose="05000000000000000000" pitchFamily="2" charset="2"/>
              <a:buChar char="Ø"/>
            </a:pPr>
            <a:r>
              <a:rPr lang="en-US" sz="3200" dirty="0"/>
              <a:t>Effective compression</a:t>
            </a:r>
          </a:p>
        </p:txBody>
      </p:sp>
      <p:sp>
        <p:nvSpPr>
          <p:cNvPr id="109" name="TextBox 108">
            <a:extLst>
              <a:ext uri="{FF2B5EF4-FFF2-40B4-BE49-F238E27FC236}">
                <a16:creationId xmlns:a16="http://schemas.microsoft.com/office/drawing/2014/main" id="{221C9656-8A63-423F-BB9C-A77A731AE4C8}"/>
              </a:ext>
            </a:extLst>
          </p:cNvPr>
          <p:cNvSpPr txBox="1"/>
          <p:nvPr/>
        </p:nvSpPr>
        <p:spPr>
          <a:xfrm>
            <a:off x="6461568" y="3432842"/>
            <a:ext cx="4003019" cy="584775"/>
          </a:xfrm>
          <a:prstGeom prst="rect">
            <a:avLst/>
          </a:prstGeom>
          <a:noFill/>
        </p:spPr>
        <p:txBody>
          <a:bodyPr wrap="none" rtlCol="0">
            <a:spAutoFit/>
          </a:bodyPr>
          <a:lstStyle/>
          <a:p>
            <a:pPr marL="457200" indent="-457200">
              <a:buFont typeface="Wingdings" panose="05000000000000000000" pitchFamily="2" charset="2"/>
              <a:buChar char="Ø"/>
            </a:pPr>
            <a:r>
              <a:rPr lang="en-US" sz="3200" dirty="0"/>
              <a:t>Fast random access</a:t>
            </a:r>
          </a:p>
        </p:txBody>
      </p:sp>
      <p:sp>
        <p:nvSpPr>
          <p:cNvPr id="110" name="TextBox 109">
            <a:extLst>
              <a:ext uri="{FF2B5EF4-FFF2-40B4-BE49-F238E27FC236}">
                <a16:creationId xmlns:a16="http://schemas.microsoft.com/office/drawing/2014/main" id="{22D28224-13AB-412F-BE6C-19F416C1943E}"/>
              </a:ext>
            </a:extLst>
          </p:cNvPr>
          <p:cNvSpPr txBox="1"/>
          <p:nvPr/>
        </p:nvSpPr>
        <p:spPr>
          <a:xfrm>
            <a:off x="6437521" y="5206503"/>
            <a:ext cx="2693751" cy="584775"/>
          </a:xfrm>
          <a:prstGeom prst="rect">
            <a:avLst/>
          </a:prstGeom>
          <a:noFill/>
        </p:spPr>
        <p:txBody>
          <a:bodyPr wrap="none" rtlCol="0">
            <a:spAutoFit/>
          </a:bodyPr>
          <a:lstStyle/>
          <a:p>
            <a:pPr marL="457200" indent="-457200">
              <a:buFont typeface="Wingdings" panose="05000000000000000000" pitchFamily="2" charset="2"/>
              <a:buChar char="Ø"/>
            </a:pPr>
            <a:r>
              <a:rPr lang="en-US" sz="3200" dirty="0"/>
              <a:t>Fast disk I/O</a:t>
            </a:r>
          </a:p>
        </p:txBody>
      </p:sp>
      <p:sp>
        <p:nvSpPr>
          <p:cNvPr id="111" name="TextBox 110">
            <a:extLst>
              <a:ext uri="{FF2B5EF4-FFF2-40B4-BE49-F238E27FC236}">
                <a16:creationId xmlns:a16="http://schemas.microsoft.com/office/drawing/2014/main" id="{8420D27A-F910-4B95-A03A-B1CCF267953C}"/>
              </a:ext>
            </a:extLst>
          </p:cNvPr>
          <p:cNvSpPr txBox="1"/>
          <p:nvPr/>
        </p:nvSpPr>
        <p:spPr>
          <a:xfrm>
            <a:off x="6440759" y="1817636"/>
            <a:ext cx="1223412" cy="584775"/>
          </a:xfrm>
          <a:prstGeom prst="rect">
            <a:avLst/>
          </a:prstGeom>
          <a:noFill/>
        </p:spPr>
        <p:txBody>
          <a:bodyPr wrap="none" rtlCol="0">
            <a:spAutoFit/>
          </a:bodyPr>
          <a:lstStyle/>
          <a:p>
            <a:r>
              <a:rPr lang="en-US" sz="3200" dirty="0"/>
              <a:t>Goals:</a:t>
            </a:r>
          </a:p>
        </p:txBody>
      </p:sp>
      <p:sp>
        <p:nvSpPr>
          <p:cNvPr id="112" name="TextBox 111">
            <a:extLst>
              <a:ext uri="{FF2B5EF4-FFF2-40B4-BE49-F238E27FC236}">
                <a16:creationId xmlns:a16="http://schemas.microsoft.com/office/drawing/2014/main" id="{2215F0A1-2C6D-4F12-AB94-1D1358F78CB5}"/>
              </a:ext>
            </a:extLst>
          </p:cNvPr>
          <p:cNvSpPr txBox="1"/>
          <p:nvPr/>
        </p:nvSpPr>
        <p:spPr>
          <a:xfrm>
            <a:off x="6461568" y="4313741"/>
            <a:ext cx="5203091" cy="584775"/>
          </a:xfrm>
          <a:prstGeom prst="rect">
            <a:avLst/>
          </a:prstGeom>
          <a:noFill/>
        </p:spPr>
        <p:txBody>
          <a:bodyPr wrap="none" rtlCol="0">
            <a:spAutoFit/>
          </a:bodyPr>
          <a:lstStyle/>
          <a:p>
            <a:pPr marL="457200" indent="-457200">
              <a:buFont typeface="Wingdings" panose="05000000000000000000" pitchFamily="2" charset="2"/>
              <a:buChar char="Ø"/>
            </a:pPr>
            <a:r>
              <a:rPr lang="en-US" sz="3200" dirty="0"/>
              <a:t>High-quality reconstruction</a:t>
            </a:r>
          </a:p>
        </p:txBody>
      </p:sp>
      <p:sp>
        <p:nvSpPr>
          <p:cNvPr id="113" name="Right Triangle 112">
            <a:extLst>
              <a:ext uri="{FF2B5EF4-FFF2-40B4-BE49-F238E27FC236}">
                <a16:creationId xmlns:a16="http://schemas.microsoft.com/office/drawing/2014/main" id="{7A4B6A26-709D-4F4E-AF07-BF1B3699C309}"/>
              </a:ext>
            </a:extLst>
          </p:cNvPr>
          <p:cNvSpPr/>
          <p:nvPr/>
        </p:nvSpPr>
        <p:spPr>
          <a:xfrm rot="10800000">
            <a:off x="11517443" y="-7371"/>
            <a:ext cx="674557" cy="674557"/>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68477808-CA86-440E-8244-4859C8EAC7D6}"/>
              </a:ext>
            </a:extLst>
          </p:cNvPr>
          <p:cNvSpPr txBox="1"/>
          <p:nvPr/>
        </p:nvSpPr>
        <p:spPr>
          <a:xfrm>
            <a:off x="11790923" y="18255"/>
            <a:ext cx="418704" cy="369332"/>
          </a:xfrm>
          <a:prstGeom prst="rect">
            <a:avLst/>
          </a:prstGeom>
          <a:noFill/>
        </p:spPr>
        <p:txBody>
          <a:bodyPr wrap="none" rtlCol="0">
            <a:spAutoFit/>
          </a:bodyPr>
          <a:lstStyle/>
          <a:p>
            <a:r>
              <a:rPr lang="en-US" dirty="0"/>
              <a:t>15</a:t>
            </a:r>
          </a:p>
        </p:txBody>
      </p:sp>
    </p:spTree>
    <p:extLst>
      <p:ext uri="{BB962C8B-B14F-4D97-AF65-F5344CB8AC3E}">
        <p14:creationId xmlns:p14="http://schemas.microsoft.com/office/powerpoint/2010/main" val="471549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 name="Freeform 371">
            <a:extLst>
              <a:ext uri="{FF2B5EF4-FFF2-40B4-BE49-F238E27FC236}">
                <a16:creationId xmlns:a16="http://schemas.microsoft.com/office/drawing/2014/main" id="{794CF7CF-8605-49D0-8BDB-4870BAD77762}"/>
              </a:ext>
            </a:extLst>
          </p:cNvPr>
          <p:cNvSpPr/>
          <p:nvPr/>
        </p:nvSpPr>
        <p:spPr>
          <a:xfrm>
            <a:off x="7763184" y="3631362"/>
            <a:ext cx="3879034" cy="2136706"/>
          </a:xfrm>
          <a:custGeom>
            <a:avLst/>
            <a:gdLst>
              <a:gd name="connsiteX0" fmla="*/ 466695 w 916339"/>
              <a:gd name="connsiteY0" fmla="*/ 520 h 783084"/>
              <a:gd name="connsiteX1" fmla="*/ 257572 w 916339"/>
              <a:gd name="connsiteY1" fmla="*/ 209642 h 783084"/>
              <a:gd name="connsiteX2" fmla="*/ 302677 w 916339"/>
              <a:gd name="connsiteY2" fmla="*/ 398263 h 783084"/>
              <a:gd name="connsiteX3" fmla="*/ 32048 w 916339"/>
              <a:gd name="connsiteY3" fmla="*/ 578683 h 783084"/>
              <a:gd name="connsiteX4" fmla="*/ 27947 w 916339"/>
              <a:gd name="connsiteY4" fmla="*/ 750902 h 783084"/>
              <a:gd name="connsiteX5" fmla="*/ 237070 w 916339"/>
              <a:gd name="connsiteY5" fmla="*/ 763203 h 783084"/>
              <a:gd name="connsiteX6" fmla="*/ 253472 w 916339"/>
              <a:gd name="connsiteY6" fmla="*/ 537678 h 783084"/>
              <a:gd name="connsiteX7" fmla="*/ 499499 w 916339"/>
              <a:gd name="connsiteY7" fmla="*/ 357259 h 783084"/>
              <a:gd name="connsiteX8" fmla="*/ 848037 w 916339"/>
              <a:gd name="connsiteY8" fmla="*/ 455669 h 783084"/>
              <a:gd name="connsiteX9" fmla="*/ 884941 w 916339"/>
              <a:gd name="connsiteY9" fmla="*/ 160437 h 783084"/>
              <a:gd name="connsiteX10" fmla="*/ 466695 w 916339"/>
              <a:gd name="connsiteY10" fmla="*/ 520 h 783084"/>
              <a:gd name="connsiteX0" fmla="*/ 470796 w 917846"/>
              <a:gd name="connsiteY0" fmla="*/ 1036 h 722352"/>
              <a:gd name="connsiteX1" fmla="*/ 257572 w 917846"/>
              <a:gd name="connsiteY1" fmla="*/ 148910 h 722352"/>
              <a:gd name="connsiteX2" fmla="*/ 302677 w 917846"/>
              <a:gd name="connsiteY2" fmla="*/ 337531 h 722352"/>
              <a:gd name="connsiteX3" fmla="*/ 32048 w 917846"/>
              <a:gd name="connsiteY3" fmla="*/ 517951 h 722352"/>
              <a:gd name="connsiteX4" fmla="*/ 27947 w 917846"/>
              <a:gd name="connsiteY4" fmla="*/ 690170 h 722352"/>
              <a:gd name="connsiteX5" fmla="*/ 237070 w 917846"/>
              <a:gd name="connsiteY5" fmla="*/ 702471 h 722352"/>
              <a:gd name="connsiteX6" fmla="*/ 253472 w 917846"/>
              <a:gd name="connsiteY6" fmla="*/ 476946 h 722352"/>
              <a:gd name="connsiteX7" fmla="*/ 499499 w 917846"/>
              <a:gd name="connsiteY7" fmla="*/ 296527 h 722352"/>
              <a:gd name="connsiteX8" fmla="*/ 848037 w 917846"/>
              <a:gd name="connsiteY8" fmla="*/ 394937 h 722352"/>
              <a:gd name="connsiteX9" fmla="*/ 884941 w 917846"/>
              <a:gd name="connsiteY9" fmla="*/ 99705 h 722352"/>
              <a:gd name="connsiteX10" fmla="*/ 470796 w 917846"/>
              <a:gd name="connsiteY10" fmla="*/ 1036 h 722352"/>
              <a:gd name="connsiteX0" fmla="*/ 470796 w 917846"/>
              <a:gd name="connsiteY0" fmla="*/ 292 h 721608"/>
              <a:gd name="connsiteX1" fmla="*/ 282174 w 917846"/>
              <a:gd name="connsiteY1" fmla="*/ 78752 h 721608"/>
              <a:gd name="connsiteX2" fmla="*/ 302677 w 917846"/>
              <a:gd name="connsiteY2" fmla="*/ 336787 h 721608"/>
              <a:gd name="connsiteX3" fmla="*/ 32048 w 917846"/>
              <a:gd name="connsiteY3" fmla="*/ 517207 h 721608"/>
              <a:gd name="connsiteX4" fmla="*/ 27947 w 917846"/>
              <a:gd name="connsiteY4" fmla="*/ 689426 h 721608"/>
              <a:gd name="connsiteX5" fmla="*/ 237070 w 917846"/>
              <a:gd name="connsiteY5" fmla="*/ 701727 h 721608"/>
              <a:gd name="connsiteX6" fmla="*/ 253472 w 917846"/>
              <a:gd name="connsiteY6" fmla="*/ 476202 h 721608"/>
              <a:gd name="connsiteX7" fmla="*/ 499499 w 917846"/>
              <a:gd name="connsiteY7" fmla="*/ 295783 h 721608"/>
              <a:gd name="connsiteX8" fmla="*/ 848037 w 917846"/>
              <a:gd name="connsiteY8" fmla="*/ 394193 h 721608"/>
              <a:gd name="connsiteX9" fmla="*/ 884941 w 917846"/>
              <a:gd name="connsiteY9" fmla="*/ 98961 h 721608"/>
              <a:gd name="connsiteX10" fmla="*/ 470796 w 917846"/>
              <a:gd name="connsiteY10" fmla="*/ 292 h 721608"/>
              <a:gd name="connsiteX0" fmla="*/ 679919 w 902561"/>
              <a:gd name="connsiteY0" fmla="*/ 2697 h 683181"/>
              <a:gd name="connsiteX1" fmla="*/ 282174 w 902561"/>
              <a:gd name="connsiteY1" fmla="*/ 40325 h 683181"/>
              <a:gd name="connsiteX2" fmla="*/ 302677 w 902561"/>
              <a:gd name="connsiteY2" fmla="*/ 298360 h 683181"/>
              <a:gd name="connsiteX3" fmla="*/ 32048 w 902561"/>
              <a:gd name="connsiteY3" fmla="*/ 478780 h 683181"/>
              <a:gd name="connsiteX4" fmla="*/ 27947 w 902561"/>
              <a:gd name="connsiteY4" fmla="*/ 650999 h 683181"/>
              <a:gd name="connsiteX5" fmla="*/ 237070 w 902561"/>
              <a:gd name="connsiteY5" fmla="*/ 663300 h 683181"/>
              <a:gd name="connsiteX6" fmla="*/ 253472 w 902561"/>
              <a:gd name="connsiteY6" fmla="*/ 437775 h 683181"/>
              <a:gd name="connsiteX7" fmla="*/ 499499 w 902561"/>
              <a:gd name="connsiteY7" fmla="*/ 257356 h 683181"/>
              <a:gd name="connsiteX8" fmla="*/ 848037 w 902561"/>
              <a:gd name="connsiteY8" fmla="*/ 355766 h 683181"/>
              <a:gd name="connsiteX9" fmla="*/ 884941 w 902561"/>
              <a:gd name="connsiteY9" fmla="*/ 60534 h 683181"/>
              <a:gd name="connsiteX10" fmla="*/ 679919 w 902561"/>
              <a:gd name="connsiteY10" fmla="*/ 2697 h 683181"/>
              <a:gd name="connsiteX0" fmla="*/ 651216 w 904642"/>
              <a:gd name="connsiteY0" fmla="*/ 36889 h 656124"/>
              <a:gd name="connsiteX1" fmla="*/ 282174 w 904642"/>
              <a:gd name="connsiteY1" fmla="*/ 13268 h 656124"/>
              <a:gd name="connsiteX2" fmla="*/ 302677 w 904642"/>
              <a:gd name="connsiteY2" fmla="*/ 271303 h 656124"/>
              <a:gd name="connsiteX3" fmla="*/ 32048 w 904642"/>
              <a:gd name="connsiteY3" fmla="*/ 451723 h 656124"/>
              <a:gd name="connsiteX4" fmla="*/ 27947 w 904642"/>
              <a:gd name="connsiteY4" fmla="*/ 623942 h 656124"/>
              <a:gd name="connsiteX5" fmla="*/ 237070 w 904642"/>
              <a:gd name="connsiteY5" fmla="*/ 636243 h 656124"/>
              <a:gd name="connsiteX6" fmla="*/ 253472 w 904642"/>
              <a:gd name="connsiteY6" fmla="*/ 410718 h 656124"/>
              <a:gd name="connsiteX7" fmla="*/ 499499 w 904642"/>
              <a:gd name="connsiteY7" fmla="*/ 230299 h 656124"/>
              <a:gd name="connsiteX8" fmla="*/ 848037 w 904642"/>
              <a:gd name="connsiteY8" fmla="*/ 328709 h 656124"/>
              <a:gd name="connsiteX9" fmla="*/ 884941 w 904642"/>
              <a:gd name="connsiteY9" fmla="*/ 33477 h 656124"/>
              <a:gd name="connsiteX10" fmla="*/ 651216 w 904642"/>
              <a:gd name="connsiteY10" fmla="*/ 36889 h 656124"/>
              <a:gd name="connsiteX0" fmla="*/ 651216 w 904642"/>
              <a:gd name="connsiteY0" fmla="*/ 44973 h 664208"/>
              <a:gd name="connsiteX1" fmla="*/ 282174 w 904642"/>
              <a:gd name="connsiteY1" fmla="*/ 21352 h 664208"/>
              <a:gd name="connsiteX2" fmla="*/ 302677 w 904642"/>
              <a:gd name="connsiteY2" fmla="*/ 279387 h 664208"/>
              <a:gd name="connsiteX3" fmla="*/ 32048 w 904642"/>
              <a:gd name="connsiteY3" fmla="*/ 459807 h 664208"/>
              <a:gd name="connsiteX4" fmla="*/ 27947 w 904642"/>
              <a:gd name="connsiteY4" fmla="*/ 632026 h 664208"/>
              <a:gd name="connsiteX5" fmla="*/ 237070 w 904642"/>
              <a:gd name="connsiteY5" fmla="*/ 644327 h 664208"/>
              <a:gd name="connsiteX6" fmla="*/ 253472 w 904642"/>
              <a:gd name="connsiteY6" fmla="*/ 418802 h 664208"/>
              <a:gd name="connsiteX7" fmla="*/ 499499 w 904642"/>
              <a:gd name="connsiteY7" fmla="*/ 238383 h 664208"/>
              <a:gd name="connsiteX8" fmla="*/ 848037 w 904642"/>
              <a:gd name="connsiteY8" fmla="*/ 336793 h 664208"/>
              <a:gd name="connsiteX9" fmla="*/ 884941 w 904642"/>
              <a:gd name="connsiteY9" fmla="*/ 41561 h 664208"/>
              <a:gd name="connsiteX10" fmla="*/ 651216 w 904642"/>
              <a:gd name="connsiteY10" fmla="*/ 44973 h 664208"/>
              <a:gd name="connsiteX0" fmla="*/ 651216 w 904642"/>
              <a:gd name="connsiteY0" fmla="*/ 73841 h 693076"/>
              <a:gd name="connsiteX1" fmla="*/ 282174 w 904642"/>
              <a:gd name="connsiteY1" fmla="*/ 50220 h 693076"/>
              <a:gd name="connsiteX2" fmla="*/ 302677 w 904642"/>
              <a:gd name="connsiteY2" fmla="*/ 308255 h 693076"/>
              <a:gd name="connsiteX3" fmla="*/ 32048 w 904642"/>
              <a:gd name="connsiteY3" fmla="*/ 488675 h 693076"/>
              <a:gd name="connsiteX4" fmla="*/ 27947 w 904642"/>
              <a:gd name="connsiteY4" fmla="*/ 660894 h 693076"/>
              <a:gd name="connsiteX5" fmla="*/ 237070 w 904642"/>
              <a:gd name="connsiteY5" fmla="*/ 673195 h 693076"/>
              <a:gd name="connsiteX6" fmla="*/ 253472 w 904642"/>
              <a:gd name="connsiteY6" fmla="*/ 447670 h 693076"/>
              <a:gd name="connsiteX7" fmla="*/ 499499 w 904642"/>
              <a:gd name="connsiteY7" fmla="*/ 267251 h 693076"/>
              <a:gd name="connsiteX8" fmla="*/ 848037 w 904642"/>
              <a:gd name="connsiteY8" fmla="*/ 365661 h 693076"/>
              <a:gd name="connsiteX9" fmla="*/ 884941 w 904642"/>
              <a:gd name="connsiteY9" fmla="*/ 70429 h 693076"/>
              <a:gd name="connsiteX10" fmla="*/ 651216 w 904642"/>
              <a:gd name="connsiteY10" fmla="*/ 73841 h 693076"/>
              <a:gd name="connsiteX0" fmla="*/ 651216 w 884943"/>
              <a:gd name="connsiteY0" fmla="*/ 73841 h 693076"/>
              <a:gd name="connsiteX1" fmla="*/ 282174 w 884943"/>
              <a:gd name="connsiteY1" fmla="*/ 50220 h 693076"/>
              <a:gd name="connsiteX2" fmla="*/ 302677 w 884943"/>
              <a:gd name="connsiteY2" fmla="*/ 308255 h 693076"/>
              <a:gd name="connsiteX3" fmla="*/ 32048 w 884943"/>
              <a:gd name="connsiteY3" fmla="*/ 488675 h 693076"/>
              <a:gd name="connsiteX4" fmla="*/ 27947 w 884943"/>
              <a:gd name="connsiteY4" fmla="*/ 660894 h 693076"/>
              <a:gd name="connsiteX5" fmla="*/ 237070 w 884943"/>
              <a:gd name="connsiteY5" fmla="*/ 673195 h 693076"/>
              <a:gd name="connsiteX6" fmla="*/ 253472 w 884943"/>
              <a:gd name="connsiteY6" fmla="*/ 447670 h 693076"/>
              <a:gd name="connsiteX7" fmla="*/ 499499 w 884943"/>
              <a:gd name="connsiteY7" fmla="*/ 267251 h 693076"/>
              <a:gd name="connsiteX8" fmla="*/ 647115 w 884943"/>
              <a:gd name="connsiteY8" fmla="*/ 451409 h 693076"/>
              <a:gd name="connsiteX9" fmla="*/ 884941 w 884943"/>
              <a:gd name="connsiteY9" fmla="*/ 70429 h 693076"/>
              <a:gd name="connsiteX10" fmla="*/ 651216 w 884943"/>
              <a:gd name="connsiteY10" fmla="*/ 73841 h 693076"/>
              <a:gd name="connsiteX0" fmla="*/ 651216 w 868541"/>
              <a:gd name="connsiteY0" fmla="*/ 70998 h 690233"/>
              <a:gd name="connsiteX1" fmla="*/ 282174 w 868541"/>
              <a:gd name="connsiteY1" fmla="*/ 47377 h 690233"/>
              <a:gd name="connsiteX2" fmla="*/ 302677 w 868541"/>
              <a:gd name="connsiteY2" fmla="*/ 305412 h 690233"/>
              <a:gd name="connsiteX3" fmla="*/ 32048 w 868541"/>
              <a:gd name="connsiteY3" fmla="*/ 485832 h 690233"/>
              <a:gd name="connsiteX4" fmla="*/ 27947 w 868541"/>
              <a:gd name="connsiteY4" fmla="*/ 658051 h 690233"/>
              <a:gd name="connsiteX5" fmla="*/ 237070 w 868541"/>
              <a:gd name="connsiteY5" fmla="*/ 670352 h 690233"/>
              <a:gd name="connsiteX6" fmla="*/ 253472 w 868541"/>
              <a:gd name="connsiteY6" fmla="*/ 444827 h 690233"/>
              <a:gd name="connsiteX7" fmla="*/ 499499 w 868541"/>
              <a:gd name="connsiteY7" fmla="*/ 264408 h 690233"/>
              <a:gd name="connsiteX8" fmla="*/ 647115 w 868541"/>
              <a:gd name="connsiteY8" fmla="*/ 448566 h 690233"/>
              <a:gd name="connsiteX9" fmla="*/ 868539 w 868541"/>
              <a:gd name="connsiteY9" fmla="*/ 239081 h 690233"/>
              <a:gd name="connsiteX10" fmla="*/ 651216 w 868541"/>
              <a:gd name="connsiteY10" fmla="*/ 70998 h 690233"/>
              <a:gd name="connsiteX0" fmla="*/ 651216 w 881213"/>
              <a:gd name="connsiteY0" fmla="*/ 70998 h 690233"/>
              <a:gd name="connsiteX1" fmla="*/ 282174 w 881213"/>
              <a:gd name="connsiteY1" fmla="*/ 47377 h 690233"/>
              <a:gd name="connsiteX2" fmla="*/ 302677 w 881213"/>
              <a:gd name="connsiteY2" fmla="*/ 305412 h 690233"/>
              <a:gd name="connsiteX3" fmla="*/ 32048 w 881213"/>
              <a:gd name="connsiteY3" fmla="*/ 485832 h 690233"/>
              <a:gd name="connsiteX4" fmla="*/ 27947 w 881213"/>
              <a:gd name="connsiteY4" fmla="*/ 658051 h 690233"/>
              <a:gd name="connsiteX5" fmla="*/ 237070 w 881213"/>
              <a:gd name="connsiteY5" fmla="*/ 670352 h 690233"/>
              <a:gd name="connsiteX6" fmla="*/ 253472 w 881213"/>
              <a:gd name="connsiteY6" fmla="*/ 444827 h 690233"/>
              <a:gd name="connsiteX7" fmla="*/ 499499 w 881213"/>
              <a:gd name="connsiteY7" fmla="*/ 264408 h 690233"/>
              <a:gd name="connsiteX8" fmla="*/ 647115 w 881213"/>
              <a:gd name="connsiteY8" fmla="*/ 448566 h 690233"/>
              <a:gd name="connsiteX9" fmla="*/ 868539 w 881213"/>
              <a:gd name="connsiteY9" fmla="*/ 239081 h 690233"/>
              <a:gd name="connsiteX10" fmla="*/ 651216 w 881213"/>
              <a:gd name="connsiteY10" fmla="*/ 70998 h 690233"/>
              <a:gd name="connsiteX0" fmla="*/ 663518 w 868588"/>
              <a:gd name="connsiteY0" fmla="*/ 32032 h 667600"/>
              <a:gd name="connsiteX1" fmla="*/ 282174 w 868588"/>
              <a:gd name="connsiteY1" fmla="*/ 24744 h 667600"/>
              <a:gd name="connsiteX2" fmla="*/ 302677 w 868588"/>
              <a:gd name="connsiteY2" fmla="*/ 282779 h 667600"/>
              <a:gd name="connsiteX3" fmla="*/ 32048 w 868588"/>
              <a:gd name="connsiteY3" fmla="*/ 463199 h 667600"/>
              <a:gd name="connsiteX4" fmla="*/ 27947 w 868588"/>
              <a:gd name="connsiteY4" fmla="*/ 635418 h 667600"/>
              <a:gd name="connsiteX5" fmla="*/ 237070 w 868588"/>
              <a:gd name="connsiteY5" fmla="*/ 647719 h 667600"/>
              <a:gd name="connsiteX6" fmla="*/ 253472 w 868588"/>
              <a:gd name="connsiteY6" fmla="*/ 422194 h 667600"/>
              <a:gd name="connsiteX7" fmla="*/ 499499 w 868588"/>
              <a:gd name="connsiteY7" fmla="*/ 241775 h 667600"/>
              <a:gd name="connsiteX8" fmla="*/ 647115 w 868588"/>
              <a:gd name="connsiteY8" fmla="*/ 425933 h 667600"/>
              <a:gd name="connsiteX9" fmla="*/ 868539 w 868588"/>
              <a:gd name="connsiteY9" fmla="*/ 216448 h 667600"/>
              <a:gd name="connsiteX10" fmla="*/ 663518 w 868588"/>
              <a:gd name="connsiteY10" fmla="*/ 32032 h 667600"/>
              <a:gd name="connsiteX0" fmla="*/ 868539 w 879137"/>
              <a:gd name="connsiteY0" fmla="*/ 192340 h 643492"/>
              <a:gd name="connsiteX1" fmla="*/ 282174 w 879137"/>
              <a:gd name="connsiteY1" fmla="*/ 636 h 643492"/>
              <a:gd name="connsiteX2" fmla="*/ 302677 w 879137"/>
              <a:gd name="connsiteY2" fmla="*/ 258671 h 643492"/>
              <a:gd name="connsiteX3" fmla="*/ 32048 w 879137"/>
              <a:gd name="connsiteY3" fmla="*/ 439091 h 643492"/>
              <a:gd name="connsiteX4" fmla="*/ 27947 w 879137"/>
              <a:gd name="connsiteY4" fmla="*/ 611310 h 643492"/>
              <a:gd name="connsiteX5" fmla="*/ 237070 w 879137"/>
              <a:gd name="connsiteY5" fmla="*/ 623611 h 643492"/>
              <a:gd name="connsiteX6" fmla="*/ 253472 w 879137"/>
              <a:gd name="connsiteY6" fmla="*/ 398086 h 643492"/>
              <a:gd name="connsiteX7" fmla="*/ 499499 w 879137"/>
              <a:gd name="connsiteY7" fmla="*/ 217667 h 643492"/>
              <a:gd name="connsiteX8" fmla="*/ 647115 w 879137"/>
              <a:gd name="connsiteY8" fmla="*/ 401825 h 643492"/>
              <a:gd name="connsiteX9" fmla="*/ 868539 w 879137"/>
              <a:gd name="connsiteY9" fmla="*/ 192340 h 643492"/>
              <a:gd name="connsiteX0" fmla="*/ 868539 w 879137"/>
              <a:gd name="connsiteY0" fmla="*/ 242277 h 693429"/>
              <a:gd name="connsiteX1" fmla="*/ 282174 w 879137"/>
              <a:gd name="connsiteY1" fmla="*/ 50573 h 693429"/>
              <a:gd name="connsiteX2" fmla="*/ 302677 w 879137"/>
              <a:gd name="connsiteY2" fmla="*/ 308608 h 693429"/>
              <a:gd name="connsiteX3" fmla="*/ 32048 w 879137"/>
              <a:gd name="connsiteY3" fmla="*/ 489028 h 693429"/>
              <a:gd name="connsiteX4" fmla="*/ 27947 w 879137"/>
              <a:gd name="connsiteY4" fmla="*/ 661247 h 693429"/>
              <a:gd name="connsiteX5" fmla="*/ 237070 w 879137"/>
              <a:gd name="connsiteY5" fmla="*/ 673548 h 693429"/>
              <a:gd name="connsiteX6" fmla="*/ 253472 w 879137"/>
              <a:gd name="connsiteY6" fmla="*/ 448023 h 693429"/>
              <a:gd name="connsiteX7" fmla="*/ 499499 w 879137"/>
              <a:gd name="connsiteY7" fmla="*/ 267604 h 693429"/>
              <a:gd name="connsiteX8" fmla="*/ 647115 w 879137"/>
              <a:gd name="connsiteY8" fmla="*/ 451762 h 693429"/>
              <a:gd name="connsiteX9" fmla="*/ 868539 w 879137"/>
              <a:gd name="connsiteY9" fmla="*/ 242277 h 693429"/>
              <a:gd name="connsiteX0" fmla="*/ 868539 w 874656"/>
              <a:gd name="connsiteY0" fmla="*/ 252241 h 703393"/>
              <a:gd name="connsiteX1" fmla="*/ 282174 w 874656"/>
              <a:gd name="connsiteY1" fmla="*/ 60537 h 703393"/>
              <a:gd name="connsiteX2" fmla="*/ 302677 w 874656"/>
              <a:gd name="connsiteY2" fmla="*/ 318572 h 703393"/>
              <a:gd name="connsiteX3" fmla="*/ 32048 w 874656"/>
              <a:gd name="connsiteY3" fmla="*/ 498992 h 703393"/>
              <a:gd name="connsiteX4" fmla="*/ 27947 w 874656"/>
              <a:gd name="connsiteY4" fmla="*/ 671211 h 703393"/>
              <a:gd name="connsiteX5" fmla="*/ 237070 w 874656"/>
              <a:gd name="connsiteY5" fmla="*/ 683512 h 703393"/>
              <a:gd name="connsiteX6" fmla="*/ 253472 w 874656"/>
              <a:gd name="connsiteY6" fmla="*/ 457987 h 703393"/>
              <a:gd name="connsiteX7" fmla="*/ 499499 w 874656"/>
              <a:gd name="connsiteY7" fmla="*/ 277568 h 703393"/>
              <a:gd name="connsiteX8" fmla="*/ 647115 w 874656"/>
              <a:gd name="connsiteY8" fmla="*/ 461726 h 703393"/>
              <a:gd name="connsiteX9" fmla="*/ 868539 w 874656"/>
              <a:gd name="connsiteY9" fmla="*/ 252241 h 703393"/>
              <a:gd name="connsiteX0" fmla="*/ 868539 w 875311"/>
              <a:gd name="connsiteY0" fmla="*/ 248223 h 699375"/>
              <a:gd name="connsiteX1" fmla="*/ 282174 w 875311"/>
              <a:gd name="connsiteY1" fmla="*/ 56519 h 699375"/>
              <a:gd name="connsiteX2" fmla="*/ 302677 w 875311"/>
              <a:gd name="connsiteY2" fmla="*/ 314554 h 699375"/>
              <a:gd name="connsiteX3" fmla="*/ 32048 w 875311"/>
              <a:gd name="connsiteY3" fmla="*/ 494974 h 699375"/>
              <a:gd name="connsiteX4" fmla="*/ 27947 w 875311"/>
              <a:gd name="connsiteY4" fmla="*/ 667193 h 699375"/>
              <a:gd name="connsiteX5" fmla="*/ 237070 w 875311"/>
              <a:gd name="connsiteY5" fmla="*/ 679494 h 699375"/>
              <a:gd name="connsiteX6" fmla="*/ 253472 w 875311"/>
              <a:gd name="connsiteY6" fmla="*/ 453969 h 699375"/>
              <a:gd name="connsiteX7" fmla="*/ 499499 w 875311"/>
              <a:gd name="connsiteY7" fmla="*/ 273550 h 699375"/>
              <a:gd name="connsiteX8" fmla="*/ 647115 w 875311"/>
              <a:gd name="connsiteY8" fmla="*/ 457708 h 699375"/>
              <a:gd name="connsiteX9" fmla="*/ 868539 w 875311"/>
              <a:gd name="connsiteY9" fmla="*/ 248223 h 699375"/>
              <a:gd name="connsiteX0" fmla="*/ 868539 w 878185"/>
              <a:gd name="connsiteY0" fmla="*/ 250464 h 701616"/>
              <a:gd name="connsiteX1" fmla="*/ 282174 w 878185"/>
              <a:gd name="connsiteY1" fmla="*/ 58760 h 701616"/>
              <a:gd name="connsiteX2" fmla="*/ 302677 w 878185"/>
              <a:gd name="connsiteY2" fmla="*/ 316795 h 701616"/>
              <a:gd name="connsiteX3" fmla="*/ 32048 w 878185"/>
              <a:gd name="connsiteY3" fmla="*/ 497215 h 701616"/>
              <a:gd name="connsiteX4" fmla="*/ 27947 w 878185"/>
              <a:gd name="connsiteY4" fmla="*/ 669434 h 701616"/>
              <a:gd name="connsiteX5" fmla="*/ 237070 w 878185"/>
              <a:gd name="connsiteY5" fmla="*/ 681735 h 701616"/>
              <a:gd name="connsiteX6" fmla="*/ 253472 w 878185"/>
              <a:gd name="connsiteY6" fmla="*/ 456210 h 701616"/>
              <a:gd name="connsiteX7" fmla="*/ 499499 w 878185"/>
              <a:gd name="connsiteY7" fmla="*/ 275791 h 701616"/>
              <a:gd name="connsiteX8" fmla="*/ 647115 w 878185"/>
              <a:gd name="connsiteY8" fmla="*/ 459949 h 701616"/>
              <a:gd name="connsiteX9" fmla="*/ 868539 w 878185"/>
              <a:gd name="connsiteY9" fmla="*/ 250464 h 701616"/>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499499 w 878493"/>
              <a:gd name="connsiteY7" fmla="*/ 296680 h 722505"/>
              <a:gd name="connsiteX8" fmla="*/ 647115 w 878493"/>
              <a:gd name="connsiteY8" fmla="*/ 480838 h 722505"/>
              <a:gd name="connsiteX9" fmla="*/ 868539 w 878493"/>
              <a:gd name="connsiteY9" fmla="*/ 271353 h 722505"/>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647115 w 878493"/>
              <a:gd name="connsiteY7" fmla="*/ 480838 h 722505"/>
              <a:gd name="connsiteX8" fmla="*/ 868539 w 878493"/>
              <a:gd name="connsiteY8" fmla="*/ 271353 h 722505"/>
              <a:gd name="connsiteX0" fmla="*/ 868539 w 870348"/>
              <a:gd name="connsiteY0" fmla="*/ 260252 h 711404"/>
              <a:gd name="connsiteX1" fmla="*/ 282174 w 870348"/>
              <a:gd name="connsiteY1" fmla="*/ 68548 h 711404"/>
              <a:gd name="connsiteX2" fmla="*/ 302677 w 870348"/>
              <a:gd name="connsiteY2" fmla="*/ 326583 h 711404"/>
              <a:gd name="connsiteX3" fmla="*/ 32048 w 870348"/>
              <a:gd name="connsiteY3" fmla="*/ 507003 h 711404"/>
              <a:gd name="connsiteX4" fmla="*/ 27947 w 870348"/>
              <a:gd name="connsiteY4" fmla="*/ 679222 h 711404"/>
              <a:gd name="connsiteX5" fmla="*/ 237070 w 870348"/>
              <a:gd name="connsiteY5" fmla="*/ 691523 h 711404"/>
              <a:gd name="connsiteX6" fmla="*/ 253472 w 870348"/>
              <a:gd name="connsiteY6" fmla="*/ 465998 h 711404"/>
              <a:gd name="connsiteX7" fmla="*/ 458495 w 870348"/>
              <a:gd name="connsiteY7" fmla="*/ 375822 h 711404"/>
              <a:gd name="connsiteX8" fmla="*/ 868539 w 870348"/>
              <a:gd name="connsiteY8" fmla="*/ 260252 h 711404"/>
              <a:gd name="connsiteX0" fmla="*/ 868539 w 877465"/>
              <a:gd name="connsiteY0" fmla="*/ 272095 h 723247"/>
              <a:gd name="connsiteX1" fmla="*/ 282174 w 877465"/>
              <a:gd name="connsiteY1" fmla="*/ 80391 h 723247"/>
              <a:gd name="connsiteX2" fmla="*/ 302677 w 877465"/>
              <a:gd name="connsiteY2" fmla="*/ 338426 h 723247"/>
              <a:gd name="connsiteX3" fmla="*/ 32048 w 877465"/>
              <a:gd name="connsiteY3" fmla="*/ 518846 h 723247"/>
              <a:gd name="connsiteX4" fmla="*/ 27947 w 877465"/>
              <a:gd name="connsiteY4" fmla="*/ 691065 h 723247"/>
              <a:gd name="connsiteX5" fmla="*/ 237070 w 877465"/>
              <a:gd name="connsiteY5" fmla="*/ 703366 h 723247"/>
              <a:gd name="connsiteX6" fmla="*/ 253472 w 877465"/>
              <a:gd name="connsiteY6" fmla="*/ 477841 h 723247"/>
              <a:gd name="connsiteX7" fmla="*/ 458495 w 877465"/>
              <a:gd name="connsiteY7" fmla="*/ 387665 h 723247"/>
              <a:gd name="connsiteX8" fmla="*/ 868539 w 877465"/>
              <a:gd name="connsiteY8" fmla="*/ 272095 h 723247"/>
              <a:gd name="connsiteX0" fmla="*/ 868539 w 877465"/>
              <a:gd name="connsiteY0" fmla="*/ 272095 h 725021"/>
              <a:gd name="connsiteX1" fmla="*/ 282174 w 877465"/>
              <a:gd name="connsiteY1" fmla="*/ 80391 h 725021"/>
              <a:gd name="connsiteX2" fmla="*/ 302677 w 877465"/>
              <a:gd name="connsiteY2" fmla="*/ 338426 h 725021"/>
              <a:gd name="connsiteX3" fmla="*/ 32048 w 877465"/>
              <a:gd name="connsiteY3" fmla="*/ 518846 h 725021"/>
              <a:gd name="connsiteX4" fmla="*/ 27947 w 877465"/>
              <a:gd name="connsiteY4" fmla="*/ 691065 h 725021"/>
              <a:gd name="connsiteX5" fmla="*/ 237070 w 877465"/>
              <a:gd name="connsiteY5" fmla="*/ 703366 h 725021"/>
              <a:gd name="connsiteX6" fmla="*/ 269874 w 877465"/>
              <a:gd name="connsiteY6" fmla="*/ 453341 h 725021"/>
              <a:gd name="connsiteX7" fmla="*/ 458495 w 877465"/>
              <a:gd name="connsiteY7" fmla="*/ 387665 h 725021"/>
              <a:gd name="connsiteX8" fmla="*/ 868539 w 877465"/>
              <a:gd name="connsiteY8" fmla="*/ 272095 h 725021"/>
              <a:gd name="connsiteX0" fmla="*/ 867793 w 876719"/>
              <a:gd name="connsiteY0" fmla="*/ 272095 h 706241"/>
              <a:gd name="connsiteX1" fmla="*/ 281428 w 876719"/>
              <a:gd name="connsiteY1" fmla="*/ 80391 h 706241"/>
              <a:gd name="connsiteX2" fmla="*/ 301931 w 876719"/>
              <a:gd name="connsiteY2" fmla="*/ 338426 h 706241"/>
              <a:gd name="connsiteX3" fmla="*/ 31302 w 876719"/>
              <a:gd name="connsiteY3" fmla="*/ 518846 h 706241"/>
              <a:gd name="connsiteX4" fmla="*/ 27201 w 876719"/>
              <a:gd name="connsiteY4" fmla="*/ 691065 h 706241"/>
              <a:gd name="connsiteX5" fmla="*/ 224023 w 876719"/>
              <a:gd name="connsiteY5" fmla="*/ 670700 h 706241"/>
              <a:gd name="connsiteX6" fmla="*/ 269128 w 876719"/>
              <a:gd name="connsiteY6" fmla="*/ 453341 h 706241"/>
              <a:gd name="connsiteX7" fmla="*/ 457749 w 876719"/>
              <a:gd name="connsiteY7" fmla="*/ 387665 h 706241"/>
              <a:gd name="connsiteX8" fmla="*/ 867793 w 876719"/>
              <a:gd name="connsiteY8" fmla="*/ 272095 h 706241"/>
              <a:gd name="connsiteX0" fmla="*/ 863646 w 872572"/>
              <a:gd name="connsiteY0" fmla="*/ 272095 h 688500"/>
              <a:gd name="connsiteX1" fmla="*/ 277281 w 872572"/>
              <a:gd name="connsiteY1" fmla="*/ 80391 h 688500"/>
              <a:gd name="connsiteX2" fmla="*/ 297784 w 872572"/>
              <a:gd name="connsiteY2" fmla="*/ 338426 h 688500"/>
              <a:gd name="connsiteX3" fmla="*/ 27155 w 872572"/>
              <a:gd name="connsiteY3" fmla="*/ 518846 h 688500"/>
              <a:gd name="connsiteX4" fmla="*/ 31255 w 872572"/>
              <a:gd name="connsiteY4" fmla="*/ 658399 h 688500"/>
              <a:gd name="connsiteX5" fmla="*/ 219876 w 872572"/>
              <a:gd name="connsiteY5" fmla="*/ 670700 h 688500"/>
              <a:gd name="connsiteX6" fmla="*/ 264981 w 872572"/>
              <a:gd name="connsiteY6" fmla="*/ 453341 h 688500"/>
              <a:gd name="connsiteX7" fmla="*/ 453602 w 872572"/>
              <a:gd name="connsiteY7" fmla="*/ 387665 h 688500"/>
              <a:gd name="connsiteX8" fmla="*/ 863646 w 872572"/>
              <a:gd name="connsiteY8" fmla="*/ 272095 h 688500"/>
              <a:gd name="connsiteX0" fmla="*/ 850094 w 859020"/>
              <a:gd name="connsiteY0" fmla="*/ 272095 h 689798"/>
              <a:gd name="connsiteX1" fmla="*/ 263729 w 859020"/>
              <a:gd name="connsiteY1" fmla="*/ 80391 h 689798"/>
              <a:gd name="connsiteX2" fmla="*/ 284232 w 859020"/>
              <a:gd name="connsiteY2" fmla="*/ 338426 h 689798"/>
              <a:gd name="connsiteX3" fmla="*/ 38206 w 859020"/>
              <a:gd name="connsiteY3" fmla="*/ 490263 h 689798"/>
              <a:gd name="connsiteX4" fmla="*/ 17703 w 859020"/>
              <a:gd name="connsiteY4" fmla="*/ 658399 h 689798"/>
              <a:gd name="connsiteX5" fmla="*/ 206324 w 859020"/>
              <a:gd name="connsiteY5" fmla="*/ 670700 h 689798"/>
              <a:gd name="connsiteX6" fmla="*/ 251429 w 859020"/>
              <a:gd name="connsiteY6" fmla="*/ 453341 h 689798"/>
              <a:gd name="connsiteX7" fmla="*/ 440050 w 859020"/>
              <a:gd name="connsiteY7" fmla="*/ 387665 h 689798"/>
              <a:gd name="connsiteX8" fmla="*/ 850094 w 859020"/>
              <a:gd name="connsiteY8" fmla="*/ 272095 h 689798"/>
              <a:gd name="connsiteX0" fmla="*/ 847411 w 856130"/>
              <a:gd name="connsiteY0" fmla="*/ 193162 h 610865"/>
              <a:gd name="connsiteX1" fmla="*/ 261046 w 856130"/>
              <a:gd name="connsiteY1" fmla="*/ 1458 h 610865"/>
              <a:gd name="connsiteX2" fmla="*/ 224143 w 856130"/>
              <a:gd name="connsiteY2" fmla="*/ 267659 h 610865"/>
              <a:gd name="connsiteX3" fmla="*/ 35523 w 856130"/>
              <a:gd name="connsiteY3" fmla="*/ 411330 h 610865"/>
              <a:gd name="connsiteX4" fmla="*/ 15020 w 856130"/>
              <a:gd name="connsiteY4" fmla="*/ 579466 h 610865"/>
              <a:gd name="connsiteX5" fmla="*/ 203641 w 856130"/>
              <a:gd name="connsiteY5" fmla="*/ 591767 h 610865"/>
              <a:gd name="connsiteX6" fmla="*/ 248746 w 856130"/>
              <a:gd name="connsiteY6" fmla="*/ 374408 h 610865"/>
              <a:gd name="connsiteX7" fmla="*/ 437367 w 856130"/>
              <a:gd name="connsiteY7" fmla="*/ 308732 h 610865"/>
              <a:gd name="connsiteX8" fmla="*/ 847411 w 856130"/>
              <a:gd name="connsiteY8" fmla="*/ 193162 h 610865"/>
              <a:gd name="connsiteX0" fmla="*/ 847411 w 855324"/>
              <a:gd name="connsiteY0" fmla="*/ 226187 h 643890"/>
              <a:gd name="connsiteX1" fmla="*/ 261046 w 855324"/>
              <a:gd name="connsiteY1" fmla="*/ 34483 h 643890"/>
              <a:gd name="connsiteX2" fmla="*/ 224143 w 855324"/>
              <a:gd name="connsiteY2" fmla="*/ 300684 h 643890"/>
              <a:gd name="connsiteX3" fmla="*/ 35523 w 855324"/>
              <a:gd name="connsiteY3" fmla="*/ 444355 h 643890"/>
              <a:gd name="connsiteX4" fmla="*/ 15020 w 855324"/>
              <a:gd name="connsiteY4" fmla="*/ 612491 h 643890"/>
              <a:gd name="connsiteX5" fmla="*/ 203641 w 855324"/>
              <a:gd name="connsiteY5" fmla="*/ 624792 h 643890"/>
              <a:gd name="connsiteX6" fmla="*/ 248746 w 855324"/>
              <a:gd name="connsiteY6" fmla="*/ 407433 h 643890"/>
              <a:gd name="connsiteX7" fmla="*/ 437367 w 855324"/>
              <a:gd name="connsiteY7" fmla="*/ 341757 h 643890"/>
              <a:gd name="connsiteX8" fmla="*/ 847411 w 855324"/>
              <a:gd name="connsiteY8" fmla="*/ 226187 h 643890"/>
              <a:gd name="connsiteX0" fmla="*/ 847411 w 850004"/>
              <a:gd name="connsiteY0" fmla="*/ 217871 h 635574"/>
              <a:gd name="connsiteX1" fmla="*/ 261046 w 850004"/>
              <a:gd name="connsiteY1" fmla="*/ 26167 h 635574"/>
              <a:gd name="connsiteX2" fmla="*/ 224143 w 850004"/>
              <a:gd name="connsiteY2" fmla="*/ 292368 h 635574"/>
              <a:gd name="connsiteX3" fmla="*/ 35523 w 850004"/>
              <a:gd name="connsiteY3" fmla="*/ 436039 h 635574"/>
              <a:gd name="connsiteX4" fmla="*/ 15020 w 850004"/>
              <a:gd name="connsiteY4" fmla="*/ 604175 h 635574"/>
              <a:gd name="connsiteX5" fmla="*/ 203641 w 850004"/>
              <a:gd name="connsiteY5" fmla="*/ 616476 h 635574"/>
              <a:gd name="connsiteX6" fmla="*/ 248746 w 850004"/>
              <a:gd name="connsiteY6" fmla="*/ 399117 h 635574"/>
              <a:gd name="connsiteX7" fmla="*/ 466070 w 850004"/>
              <a:gd name="connsiteY7" fmla="*/ 321191 h 635574"/>
              <a:gd name="connsiteX8" fmla="*/ 847411 w 850004"/>
              <a:gd name="connsiteY8" fmla="*/ 217871 h 635574"/>
              <a:gd name="connsiteX0" fmla="*/ 847411 w 850517"/>
              <a:gd name="connsiteY0" fmla="*/ 217871 h 635574"/>
              <a:gd name="connsiteX1" fmla="*/ 261046 w 850517"/>
              <a:gd name="connsiteY1" fmla="*/ 26167 h 635574"/>
              <a:gd name="connsiteX2" fmla="*/ 224143 w 850517"/>
              <a:gd name="connsiteY2" fmla="*/ 292368 h 635574"/>
              <a:gd name="connsiteX3" fmla="*/ 35523 w 850517"/>
              <a:gd name="connsiteY3" fmla="*/ 436039 h 635574"/>
              <a:gd name="connsiteX4" fmla="*/ 15020 w 850517"/>
              <a:gd name="connsiteY4" fmla="*/ 604175 h 635574"/>
              <a:gd name="connsiteX5" fmla="*/ 203641 w 850517"/>
              <a:gd name="connsiteY5" fmla="*/ 616476 h 635574"/>
              <a:gd name="connsiteX6" fmla="*/ 248746 w 850517"/>
              <a:gd name="connsiteY6" fmla="*/ 399117 h 635574"/>
              <a:gd name="connsiteX7" fmla="*/ 466070 w 850517"/>
              <a:gd name="connsiteY7" fmla="*/ 321191 h 635574"/>
              <a:gd name="connsiteX8" fmla="*/ 847411 w 850517"/>
              <a:gd name="connsiteY8" fmla="*/ 217871 h 635574"/>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9336"/>
              <a:gd name="connsiteY0" fmla="*/ 236006 h 653709"/>
              <a:gd name="connsiteX1" fmla="*/ 261046 w 869336"/>
              <a:gd name="connsiteY1" fmla="*/ 44302 h 653709"/>
              <a:gd name="connsiteX2" fmla="*/ 224143 w 869336"/>
              <a:gd name="connsiteY2" fmla="*/ 310503 h 653709"/>
              <a:gd name="connsiteX3" fmla="*/ 35523 w 869336"/>
              <a:gd name="connsiteY3" fmla="*/ 454174 h 653709"/>
              <a:gd name="connsiteX4" fmla="*/ 15020 w 869336"/>
              <a:gd name="connsiteY4" fmla="*/ 622310 h 653709"/>
              <a:gd name="connsiteX5" fmla="*/ 203641 w 869336"/>
              <a:gd name="connsiteY5" fmla="*/ 634611 h 653709"/>
              <a:gd name="connsiteX6" fmla="*/ 248746 w 869336"/>
              <a:gd name="connsiteY6" fmla="*/ 417252 h 653709"/>
              <a:gd name="connsiteX7" fmla="*/ 466070 w 869336"/>
              <a:gd name="connsiteY7" fmla="*/ 339326 h 653709"/>
              <a:gd name="connsiteX8" fmla="*/ 847411 w 869336"/>
              <a:gd name="connsiteY8" fmla="*/ 236006 h 653709"/>
              <a:gd name="connsiteX0" fmla="*/ 847411 w 869336"/>
              <a:gd name="connsiteY0" fmla="*/ 236006 h 653414"/>
              <a:gd name="connsiteX1" fmla="*/ 261046 w 869336"/>
              <a:gd name="connsiteY1" fmla="*/ 44302 h 653414"/>
              <a:gd name="connsiteX2" fmla="*/ 224143 w 869336"/>
              <a:gd name="connsiteY2" fmla="*/ 310503 h 653414"/>
              <a:gd name="connsiteX3" fmla="*/ 35523 w 869336"/>
              <a:gd name="connsiteY3" fmla="*/ 454174 h 653414"/>
              <a:gd name="connsiteX4" fmla="*/ 15020 w 869336"/>
              <a:gd name="connsiteY4" fmla="*/ 622310 h 653414"/>
              <a:gd name="connsiteX5" fmla="*/ 203641 w 869336"/>
              <a:gd name="connsiteY5" fmla="*/ 634611 h 653414"/>
              <a:gd name="connsiteX6" fmla="*/ 265147 w 869336"/>
              <a:gd name="connsiteY6" fmla="*/ 421335 h 653414"/>
              <a:gd name="connsiteX7" fmla="*/ 466070 w 869336"/>
              <a:gd name="connsiteY7" fmla="*/ 339326 h 653414"/>
              <a:gd name="connsiteX8" fmla="*/ 847411 w 869336"/>
              <a:gd name="connsiteY8" fmla="*/ 236006 h 653414"/>
              <a:gd name="connsiteX0" fmla="*/ 847411 w 855901"/>
              <a:gd name="connsiteY0" fmla="*/ 272290 h 689698"/>
              <a:gd name="connsiteX1" fmla="*/ 707995 w 855901"/>
              <a:gd name="connsiteY1" fmla="*/ 31588 h 689698"/>
              <a:gd name="connsiteX2" fmla="*/ 224143 w 855901"/>
              <a:gd name="connsiteY2" fmla="*/ 346787 h 689698"/>
              <a:gd name="connsiteX3" fmla="*/ 35523 w 855901"/>
              <a:gd name="connsiteY3" fmla="*/ 490458 h 689698"/>
              <a:gd name="connsiteX4" fmla="*/ 15020 w 855901"/>
              <a:gd name="connsiteY4" fmla="*/ 658594 h 689698"/>
              <a:gd name="connsiteX5" fmla="*/ 203641 w 855901"/>
              <a:gd name="connsiteY5" fmla="*/ 670895 h 689698"/>
              <a:gd name="connsiteX6" fmla="*/ 265147 w 855901"/>
              <a:gd name="connsiteY6" fmla="*/ 457619 h 689698"/>
              <a:gd name="connsiteX7" fmla="*/ 466070 w 855901"/>
              <a:gd name="connsiteY7" fmla="*/ 375610 h 689698"/>
              <a:gd name="connsiteX8" fmla="*/ 847411 w 855901"/>
              <a:gd name="connsiteY8" fmla="*/ 272290 h 689698"/>
              <a:gd name="connsiteX0" fmla="*/ 847411 w 874391"/>
              <a:gd name="connsiteY0" fmla="*/ 242155 h 659563"/>
              <a:gd name="connsiteX1" fmla="*/ 707995 w 874391"/>
              <a:gd name="connsiteY1" fmla="*/ 1453 h 659563"/>
              <a:gd name="connsiteX2" fmla="*/ 224143 w 874391"/>
              <a:gd name="connsiteY2" fmla="*/ 316652 h 659563"/>
              <a:gd name="connsiteX3" fmla="*/ 35523 w 874391"/>
              <a:gd name="connsiteY3" fmla="*/ 460323 h 659563"/>
              <a:gd name="connsiteX4" fmla="*/ 15020 w 874391"/>
              <a:gd name="connsiteY4" fmla="*/ 628459 h 659563"/>
              <a:gd name="connsiteX5" fmla="*/ 203641 w 874391"/>
              <a:gd name="connsiteY5" fmla="*/ 640760 h 659563"/>
              <a:gd name="connsiteX6" fmla="*/ 265147 w 874391"/>
              <a:gd name="connsiteY6" fmla="*/ 427484 h 659563"/>
              <a:gd name="connsiteX7" fmla="*/ 466070 w 874391"/>
              <a:gd name="connsiteY7" fmla="*/ 345475 h 659563"/>
              <a:gd name="connsiteX8" fmla="*/ 847411 w 874391"/>
              <a:gd name="connsiteY8" fmla="*/ 242155 h 659563"/>
              <a:gd name="connsiteX0" fmla="*/ 847411 w 882750"/>
              <a:gd name="connsiteY0" fmla="*/ 246215 h 663623"/>
              <a:gd name="connsiteX1" fmla="*/ 728497 w 882750"/>
              <a:gd name="connsiteY1" fmla="*/ 1430 h 663623"/>
              <a:gd name="connsiteX2" fmla="*/ 224143 w 882750"/>
              <a:gd name="connsiteY2" fmla="*/ 320712 h 663623"/>
              <a:gd name="connsiteX3" fmla="*/ 35523 w 882750"/>
              <a:gd name="connsiteY3" fmla="*/ 464383 h 663623"/>
              <a:gd name="connsiteX4" fmla="*/ 15020 w 882750"/>
              <a:gd name="connsiteY4" fmla="*/ 632519 h 663623"/>
              <a:gd name="connsiteX5" fmla="*/ 203641 w 882750"/>
              <a:gd name="connsiteY5" fmla="*/ 644820 h 663623"/>
              <a:gd name="connsiteX6" fmla="*/ 265147 w 882750"/>
              <a:gd name="connsiteY6" fmla="*/ 431544 h 663623"/>
              <a:gd name="connsiteX7" fmla="*/ 466070 w 882750"/>
              <a:gd name="connsiteY7" fmla="*/ 349535 h 663623"/>
              <a:gd name="connsiteX8" fmla="*/ 847411 w 882750"/>
              <a:gd name="connsiteY8" fmla="*/ 246215 h 663623"/>
              <a:gd name="connsiteX0" fmla="*/ 847411 w 886538"/>
              <a:gd name="connsiteY0" fmla="*/ 244786 h 662194"/>
              <a:gd name="connsiteX1" fmla="*/ 728497 w 886538"/>
              <a:gd name="connsiteY1" fmla="*/ 1 h 662194"/>
              <a:gd name="connsiteX2" fmla="*/ 224143 w 886538"/>
              <a:gd name="connsiteY2" fmla="*/ 319283 h 662194"/>
              <a:gd name="connsiteX3" fmla="*/ 35523 w 886538"/>
              <a:gd name="connsiteY3" fmla="*/ 462954 h 662194"/>
              <a:gd name="connsiteX4" fmla="*/ 15020 w 886538"/>
              <a:gd name="connsiteY4" fmla="*/ 631090 h 662194"/>
              <a:gd name="connsiteX5" fmla="*/ 203641 w 886538"/>
              <a:gd name="connsiteY5" fmla="*/ 643391 h 662194"/>
              <a:gd name="connsiteX6" fmla="*/ 265147 w 886538"/>
              <a:gd name="connsiteY6" fmla="*/ 430115 h 662194"/>
              <a:gd name="connsiteX7" fmla="*/ 466070 w 886538"/>
              <a:gd name="connsiteY7" fmla="*/ 348106 h 662194"/>
              <a:gd name="connsiteX8" fmla="*/ 847411 w 886538"/>
              <a:gd name="connsiteY8" fmla="*/ 244786 h 662194"/>
              <a:gd name="connsiteX0" fmla="*/ 811953 w 851080"/>
              <a:gd name="connsiteY0" fmla="*/ 244786 h 643556"/>
              <a:gd name="connsiteX1" fmla="*/ 693039 w 851080"/>
              <a:gd name="connsiteY1" fmla="*/ 1 h 643556"/>
              <a:gd name="connsiteX2" fmla="*/ 188685 w 851080"/>
              <a:gd name="connsiteY2" fmla="*/ 319283 h 643556"/>
              <a:gd name="connsiteX3" fmla="*/ 65 w 851080"/>
              <a:gd name="connsiteY3" fmla="*/ 462954 h 643556"/>
              <a:gd name="connsiteX4" fmla="*/ 168183 w 851080"/>
              <a:gd name="connsiteY4" fmla="*/ 643391 h 643556"/>
              <a:gd name="connsiteX5" fmla="*/ 229689 w 851080"/>
              <a:gd name="connsiteY5" fmla="*/ 430115 h 643556"/>
              <a:gd name="connsiteX6" fmla="*/ 430612 w 851080"/>
              <a:gd name="connsiteY6" fmla="*/ 348106 h 643556"/>
              <a:gd name="connsiteX7" fmla="*/ 811953 w 851080"/>
              <a:gd name="connsiteY7" fmla="*/ 244786 h 643556"/>
              <a:gd name="connsiteX0" fmla="*/ 857043 w 896170"/>
              <a:gd name="connsiteY0" fmla="*/ 244786 h 658716"/>
              <a:gd name="connsiteX1" fmla="*/ 738129 w 896170"/>
              <a:gd name="connsiteY1" fmla="*/ 1 h 658716"/>
              <a:gd name="connsiteX2" fmla="*/ 233775 w 896170"/>
              <a:gd name="connsiteY2" fmla="*/ 319283 h 658716"/>
              <a:gd name="connsiteX3" fmla="*/ 50 w 896170"/>
              <a:gd name="connsiteY3" fmla="*/ 605867 h 658716"/>
              <a:gd name="connsiteX4" fmla="*/ 213273 w 896170"/>
              <a:gd name="connsiteY4" fmla="*/ 643391 h 658716"/>
              <a:gd name="connsiteX5" fmla="*/ 274779 w 896170"/>
              <a:gd name="connsiteY5" fmla="*/ 430115 h 658716"/>
              <a:gd name="connsiteX6" fmla="*/ 475702 w 896170"/>
              <a:gd name="connsiteY6" fmla="*/ 348106 h 658716"/>
              <a:gd name="connsiteX7" fmla="*/ 857043 w 896170"/>
              <a:gd name="connsiteY7" fmla="*/ 244786 h 658716"/>
              <a:gd name="connsiteX0" fmla="*/ 859207 w 875806"/>
              <a:gd name="connsiteY0" fmla="*/ 246045 h 658447"/>
              <a:gd name="connsiteX1" fmla="*/ 740293 w 875806"/>
              <a:gd name="connsiteY1" fmla="*/ 1260 h 658447"/>
              <a:gd name="connsiteX2" fmla="*/ 145729 w 875806"/>
              <a:gd name="connsiteY2" fmla="*/ 361374 h 658447"/>
              <a:gd name="connsiteX3" fmla="*/ 2214 w 875806"/>
              <a:gd name="connsiteY3" fmla="*/ 607126 h 658447"/>
              <a:gd name="connsiteX4" fmla="*/ 215437 w 875806"/>
              <a:gd name="connsiteY4" fmla="*/ 644650 h 658447"/>
              <a:gd name="connsiteX5" fmla="*/ 276943 w 875806"/>
              <a:gd name="connsiteY5" fmla="*/ 431374 h 658447"/>
              <a:gd name="connsiteX6" fmla="*/ 477866 w 875806"/>
              <a:gd name="connsiteY6" fmla="*/ 349365 h 658447"/>
              <a:gd name="connsiteX7" fmla="*/ 859207 w 875806"/>
              <a:gd name="connsiteY7" fmla="*/ 246045 h 658447"/>
              <a:gd name="connsiteX0" fmla="*/ 858159 w 874758"/>
              <a:gd name="connsiteY0" fmla="*/ 246045 h 658447"/>
              <a:gd name="connsiteX1" fmla="*/ 739245 w 874758"/>
              <a:gd name="connsiteY1" fmla="*/ 1260 h 658447"/>
              <a:gd name="connsiteX2" fmla="*/ 144681 w 874758"/>
              <a:gd name="connsiteY2" fmla="*/ 361374 h 658447"/>
              <a:gd name="connsiteX3" fmla="*/ 1166 w 874758"/>
              <a:gd name="connsiteY3" fmla="*/ 607126 h 658447"/>
              <a:gd name="connsiteX4" fmla="*/ 214389 w 874758"/>
              <a:gd name="connsiteY4" fmla="*/ 644650 h 658447"/>
              <a:gd name="connsiteX5" fmla="*/ 275895 w 874758"/>
              <a:gd name="connsiteY5" fmla="*/ 431374 h 658447"/>
              <a:gd name="connsiteX6" fmla="*/ 476818 w 874758"/>
              <a:gd name="connsiteY6" fmla="*/ 349365 h 658447"/>
              <a:gd name="connsiteX7" fmla="*/ 858159 w 874758"/>
              <a:gd name="connsiteY7" fmla="*/ 246045 h 658447"/>
              <a:gd name="connsiteX0" fmla="*/ 864752 w 881351"/>
              <a:gd name="connsiteY0" fmla="*/ 246045 h 771618"/>
              <a:gd name="connsiteX1" fmla="*/ 745838 w 881351"/>
              <a:gd name="connsiteY1" fmla="*/ 1260 h 771618"/>
              <a:gd name="connsiteX2" fmla="*/ 151274 w 881351"/>
              <a:gd name="connsiteY2" fmla="*/ 361374 h 771618"/>
              <a:gd name="connsiteX3" fmla="*/ 7759 w 881351"/>
              <a:gd name="connsiteY3" fmla="*/ 607126 h 771618"/>
              <a:gd name="connsiteX4" fmla="*/ 372699 w 881351"/>
              <a:gd name="connsiteY4" fmla="*/ 767148 h 771618"/>
              <a:gd name="connsiteX5" fmla="*/ 282488 w 881351"/>
              <a:gd name="connsiteY5" fmla="*/ 431374 h 771618"/>
              <a:gd name="connsiteX6" fmla="*/ 483411 w 881351"/>
              <a:gd name="connsiteY6" fmla="*/ 349365 h 771618"/>
              <a:gd name="connsiteX7" fmla="*/ 864752 w 881351"/>
              <a:gd name="connsiteY7" fmla="*/ 246045 h 771618"/>
              <a:gd name="connsiteX0" fmla="*/ 864752 w 895770"/>
              <a:gd name="connsiteY0" fmla="*/ 246127 h 771700"/>
              <a:gd name="connsiteX1" fmla="*/ 745838 w 895770"/>
              <a:gd name="connsiteY1" fmla="*/ 1342 h 771700"/>
              <a:gd name="connsiteX2" fmla="*/ 151274 w 895770"/>
              <a:gd name="connsiteY2" fmla="*/ 361456 h 771700"/>
              <a:gd name="connsiteX3" fmla="*/ 7759 w 895770"/>
              <a:gd name="connsiteY3" fmla="*/ 607208 h 771700"/>
              <a:gd name="connsiteX4" fmla="*/ 372699 w 895770"/>
              <a:gd name="connsiteY4" fmla="*/ 767230 h 771700"/>
              <a:gd name="connsiteX5" fmla="*/ 282488 w 895770"/>
              <a:gd name="connsiteY5" fmla="*/ 431456 h 771700"/>
              <a:gd name="connsiteX6" fmla="*/ 864752 w 895770"/>
              <a:gd name="connsiteY6" fmla="*/ 246127 h 771700"/>
              <a:gd name="connsiteX0" fmla="*/ 864752 w 874769"/>
              <a:gd name="connsiteY0" fmla="*/ 246460 h 770759"/>
              <a:gd name="connsiteX1" fmla="*/ 745838 w 874769"/>
              <a:gd name="connsiteY1" fmla="*/ 1675 h 770759"/>
              <a:gd name="connsiteX2" fmla="*/ 151274 w 874769"/>
              <a:gd name="connsiteY2" fmla="*/ 361789 h 770759"/>
              <a:gd name="connsiteX3" fmla="*/ 7759 w 874769"/>
              <a:gd name="connsiteY3" fmla="*/ 607541 h 770759"/>
              <a:gd name="connsiteX4" fmla="*/ 372699 w 874769"/>
              <a:gd name="connsiteY4" fmla="*/ 767563 h 770759"/>
              <a:gd name="connsiteX5" fmla="*/ 577720 w 874769"/>
              <a:gd name="connsiteY5" fmla="*/ 684951 h 770759"/>
              <a:gd name="connsiteX6" fmla="*/ 864752 w 874769"/>
              <a:gd name="connsiteY6" fmla="*/ 246460 h 770759"/>
              <a:gd name="connsiteX0" fmla="*/ 864752 w 874769"/>
              <a:gd name="connsiteY0" fmla="*/ 246460 h 776626"/>
              <a:gd name="connsiteX1" fmla="*/ 745838 w 874769"/>
              <a:gd name="connsiteY1" fmla="*/ 1675 h 776626"/>
              <a:gd name="connsiteX2" fmla="*/ 151274 w 874769"/>
              <a:gd name="connsiteY2" fmla="*/ 361789 h 776626"/>
              <a:gd name="connsiteX3" fmla="*/ 7759 w 874769"/>
              <a:gd name="connsiteY3" fmla="*/ 607541 h 776626"/>
              <a:gd name="connsiteX4" fmla="*/ 372699 w 874769"/>
              <a:gd name="connsiteY4" fmla="*/ 767563 h 776626"/>
              <a:gd name="connsiteX5" fmla="*/ 577720 w 874769"/>
              <a:gd name="connsiteY5" fmla="*/ 684951 h 776626"/>
              <a:gd name="connsiteX6" fmla="*/ 864752 w 874769"/>
              <a:gd name="connsiteY6" fmla="*/ 246460 h 776626"/>
              <a:gd name="connsiteX0" fmla="*/ 864752 w 879904"/>
              <a:gd name="connsiteY0" fmla="*/ 246460 h 776626"/>
              <a:gd name="connsiteX1" fmla="*/ 745838 w 879904"/>
              <a:gd name="connsiteY1" fmla="*/ 1675 h 776626"/>
              <a:gd name="connsiteX2" fmla="*/ 151274 w 879904"/>
              <a:gd name="connsiteY2" fmla="*/ 361789 h 776626"/>
              <a:gd name="connsiteX3" fmla="*/ 7759 w 879904"/>
              <a:gd name="connsiteY3" fmla="*/ 607541 h 776626"/>
              <a:gd name="connsiteX4" fmla="*/ 372699 w 879904"/>
              <a:gd name="connsiteY4" fmla="*/ 767563 h 776626"/>
              <a:gd name="connsiteX5" fmla="*/ 577720 w 879904"/>
              <a:gd name="connsiteY5" fmla="*/ 684951 h 776626"/>
              <a:gd name="connsiteX6" fmla="*/ 864752 w 879904"/>
              <a:gd name="connsiteY6" fmla="*/ 246460 h 776626"/>
              <a:gd name="connsiteX0" fmla="*/ 864752 w 879904"/>
              <a:gd name="connsiteY0" fmla="*/ 246460 h 769770"/>
              <a:gd name="connsiteX1" fmla="*/ 745838 w 879904"/>
              <a:gd name="connsiteY1" fmla="*/ 1675 h 769770"/>
              <a:gd name="connsiteX2" fmla="*/ 151274 w 879904"/>
              <a:gd name="connsiteY2" fmla="*/ 361789 h 769770"/>
              <a:gd name="connsiteX3" fmla="*/ 7759 w 879904"/>
              <a:gd name="connsiteY3" fmla="*/ 607541 h 769770"/>
              <a:gd name="connsiteX4" fmla="*/ 372699 w 879904"/>
              <a:gd name="connsiteY4" fmla="*/ 767563 h 769770"/>
              <a:gd name="connsiteX5" fmla="*/ 577720 w 879904"/>
              <a:gd name="connsiteY5" fmla="*/ 684951 h 769770"/>
              <a:gd name="connsiteX6" fmla="*/ 719952 w 879904"/>
              <a:gd name="connsiteY6" fmla="*/ 469049 h 769770"/>
              <a:gd name="connsiteX7" fmla="*/ 864752 w 879904"/>
              <a:gd name="connsiteY7" fmla="*/ 246460 h 769770"/>
              <a:gd name="connsiteX0" fmla="*/ 864752 w 872078"/>
              <a:gd name="connsiteY0" fmla="*/ 246075 h 770067"/>
              <a:gd name="connsiteX1" fmla="*/ 745838 w 872078"/>
              <a:gd name="connsiteY1" fmla="*/ 1290 h 770067"/>
              <a:gd name="connsiteX2" fmla="*/ 151274 w 872078"/>
              <a:gd name="connsiteY2" fmla="*/ 361404 h 770067"/>
              <a:gd name="connsiteX3" fmla="*/ 7759 w 872078"/>
              <a:gd name="connsiteY3" fmla="*/ 607156 h 770067"/>
              <a:gd name="connsiteX4" fmla="*/ 372699 w 872078"/>
              <a:gd name="connsiteY4" fmla="*/ 767178 h 770067"/>
              <a:gd name="connsiteX5" fmla="*/ 577720 w 872078"/>
              <a:gd name="connsiteY5" fmla="*/ 684566 h 770067"/>
              <a:gd name="connsiteX6" fmla="*/ 617441 w 872078"/>
              <a:gd name="connsiteY6" fmla="*/ 378833 h 770067"/>
              <a:gd name="connsiteX7" fmla="*/ 864752 w 872078"/>
              <a:gd name="connsiteY7" fmla="*/ 246075 h 770067"/>
              <a:gd name="connsiteX0" fmla="*/ 865409 w 872735"/>
              <a:gd name="connsiteY0" fmla="*/ 246075 h 785741"/>
              <a:gd name="connsiteX1" fmla="*/ 746495 w 872735"/>
              <a:gd name="connsiteY1" fmla="*/ 1290 h 785741"/>
              <a:gd name="connsiteX2" fmla="*/ 151931 w 872735"/>
              <a:gd name="connsiteY2" fmla="*/ 361404 h 785741"/>
              <a:gd name="connsiteX3" fmla="*/ 8416 w 872735"/>
              <a:gd name="connsiteY3" fmla="*/ 607156 h 785741"/>
              <a:gd name="connsiteX4" fmla="*/ 385657 w 872735"/>
              <a:gd name="connsiteY4" fmla="*/ 783511 h 785741"/>
              <a:gd name="connsiteX5" fmla="*/ 578377 w 872735"/>
              <a:gd name="connsiteY5" fmla="*/ 684566 h 785741"/>
              <a:gd name="connsiteX6" fmla="*/ 618098 w 872735"/>
              <a:gd name="connsiteY6" fmla="*/ 378833 h 785741"/>
              <a:gd name="connsiteX7" fmla="*/ 865409 w 872735"/>
              <a:gd name="connsiteY7" fmla="*/ 246075 h 785741"/>
              <a:gd name="connsiteX0" fmla="*/ 881811 w 887702"/>
              <a:gd name="connsiteY0" fmla="*/ 175837 h 789001"/>
              <a:gd name="connsiteX1" fmla="*/ 746495 w 887702"/>
              <a:gd name="connsiteY1" fmla="*/ 4550 h 789001"/>
              <a:gd name="connsiteX2" fmla="*/ 151931 w 887702"/>
              <a:gd name="connsiteY2" fmla="*/ 364664 h 789001"/>
              <a:gd name="connsiteX3" fmla="*/ 8416 w 887702"/>
              <a:gd name="connsiteY3" fmla="*/ 610416 h 789001"/>
              <a:gd name="connsiteX4" fmla="*/ 385657 w 887702"/>
              <a:gd name="connsiteY4" fmla="*/ 786771 h 789001"/>
              <a:gd name="connsiteX5" fmla="*/ 578377 w 887702"/>
              <a:gd name="connsiteY5" fmla="*/ 687826 h 789001"/>
              <a:gd name="connsiteX6" fmla="*/ 618098 w 887702"/>
              <a:gd name="connsiteY6" fmla="*/ 382093 h 789001"/>
              <a:gd name="connsiteX7" fmla="*/ 881811 w 887702"/>
              <a:gd name="connsiteY7" fmla="*/ 175837 h 789001"/>
              <a:gd name="connsiteX0" fmla="*/ 825769 w 839758"/>
              <a:gd name="connsiteY0" fmla="*/ 148871 h 791388"/>
              <a:gd name="connsiteX1" fmla="*/ 746495 w 839758"/>
              <a:gd name="connsiteY1" fmla="*/ 6937 h 791388"/>
              <a:gd name="connsiteX2" fmla="*/ 151931 w 839758"/>
              <a:gd name="connsiteY2" fmla="*/ 367051 h 791388"/>
              <a:gd name="connsiteX3" fmla="*/ 8416 w 839758"/>
              <a:gd name="connsiteY3" fmla="*/ 612803 h 791388"/>
              <a:gd name="connsiteX4" fmla="*/ 385657 w 839758"/>
              <a:gd name="connsiteY4" fmla="*/ 789158 h 791388"/>
              <a:gd name="connsiteX5" fmla="*/ 578377 w 839758"/>
              <a:gd name="connsiteY5" fmla="*/ 690213 h 791388"/>
              <a:gd name="connsiteX6" fmla="*/ 618098 w 839758"/>
              <a:gd name="connsiteY6" fmla="*/ 384480 h 791388"/>
              <a:gd name="connsiteX7" fmla="*/ 825769 w 839758"/>
              <a:gd name="connsiteY7" fmla="*/ 148871 h 791388"/>
              <a:gd name="connsiteX0" fmla="*/ 828402 w 831202"/>
              <a:gd name="connsiteY0" fmla="*/ 102628 h 745145"/>
              <a:gd name="connsiteX1" fmla="*/ 698690 w 831202"/>
              <a:gd name="connsiteY1" fmla="*/ 9617 h 745145"/>
              <a:gd name="connsiteX2" fmla="*/ 154564 w 831202"/>
              <a:gd name="connsiteY2" fmla="*/ 320808 h 745145"/>
              <a:gd name="connsiteX3" fmla="*/ 11049 w 831202"/>
              <a:gd name="connsiteY3" fmla="*/ 566560 h 745145"/>
              <a:gd name="connsiteX4" fmla="*/ 388290 w 831202"/>
              <a:gd name="connsiteY4" fmla="*/ 742915 h 745145"/>
              <a:gd name="connsiteX5" fmla="*/ 581010 w 831202"/>
              <a:gd name="connsiteY5" fmla="*/ 643970 h 745145"/>
              <a:gd name="connsiteX6" fmla="*/ 620731 w 831202"/>
              <a:gd name="connsiteY6" fmla="*/ 338237 h 745145"/>
              <a:gd name="connsiteX7" fmla="*/ 828402 w 831202"/>
              <a:gd name="connsiteY7" fmla="*/ 102628 h 745145"/>
              <a:gd name="connsiteX0" fmla="*/ 827839 w 828290"/>
              <a:gd name="connsiteY0" fmla="*/ 51570 h 694087"/>
              <a:gd name="connsiteX1" fmla="*/ 658898 w 828290"/>
              <a:gd name="connsiteY1" fmla="*/ 17266 h 694087"/>
              <a:gd name="connsiteX2" fmla="*/ 154001 w 828290"/>
              <a:gd name="connsiteY2" fmla="*/ 269750 h 694087"/>
              <a:gd name="connsiteX3" fmla="*/ 10486 w 828290"/>
              <a:gd name="connsiteY3" fmla="*/ 515502 h 694087"/>
              <a:gd name="connsiteX4" fmla="*/ 387727 w 828290"/>
              <a:gd name="connsiteY4" fmla="*/ 691857 h 694087"/>
              <a:gd name="connsiteX5" fmla="*/ 580447 w 828290"/>
              <a:gd name="connsiteY5" fmla="*/ 592912 h 694087"/>
              <a:gd name="connsiteX6" fmla="*/ 620168 w 828290"/>
              <a:gd name="connsiteY6" fmla="*/ 287179 h 694087"/>
              <a:gd name="connsiteX7" fmla="*/ 827839 w 828290"/>
              <a:gd name="connsiteY7" fmla="*/ 51570 h 694087"/>
              <a:gd name="connsiteX0" fmla="*/ 791412 w 792191"/>
              <a:gd name="connsiteY0" fmla="*/ 107388 h 681413"/>
              <a:gd name="connsiteX1" fmla="*/ 658898 w 792191"/>
              <a:gd name="connsiteY1" fmla="*/ 4592 h 681413"/>
              <a:gd name="connsiteX2" fmla="*/ 154001 w 792191"/>
              <a:gd name="connsiteY2" fmla="*/ 257076 h 681413"/>
              <a:gd name="connsiteX3" fmla="*/ 10486 w 792191"/>
              <a:gd name="connsiteY3" fmla="*/ 502828 h 681413"/>
              <a:gd name="connsiteX4" fmla="*/ 387727 w 792191"/>
              <a:gd name="connsiteY4" fmla="*/ 679183 h 681413"/>
              <a:gd name="connsiteX5" fmla="*/ 580447 w 792191"/>
              <a:gd name="connsiteY5" fmla="*/ 580238 h 681413"/>
              <a:gd name="connsiteX6" fmla="*/ 620168 w 792191"/>
              <a:gd name="connsiteY6" fmla="*/ 274505 h 681413"/>
              <a:gd name="connsiteX7" fmla="*/ 791412 w 792191"/>
              <a:gd name="connsiteY7" fmla="*/ 107388 h 681413"/>
              <a:gd name="connsiteX0" fmla="*/ 791412 w 1132174"/>
              <a:gd name="connsiteY0" fmla="*/ 112042 h 686067"/>
              <a:gd name="connsiteX1" fmla="*/ 658898 w 1132174"/>
              <a:gd name="connsiteY1" fmla="*/ 9246 h 686067"/>
              <a:gd name="connsiteX2" fmla="*/ 154001 w 1132174"/>
              <a:gd name="connsiteY2" fmla="*/ 261730 h 686067"/>
              <a:gd name="connsiteX3" fmla="*/ 10486 w 1132174"/>
              <a:gd name="connsiteY3" fmla="*/ 507482 h 686067"/>
              <a:gd name="connsiteX4" fmla="*/ 387727 w 1132174"/>
              <a:gd name="connsiteY4" fmla="*/ 683837 h 686067"/>
              <a:gd name="connsiteX5" fmla="*/ 580447 w 1132174"/>
              <a:gd name="connsiteY5" fmla="*/ 584892 h 686067"/>
              <a:gd name="connsiteX6" fmla="*/ 1129274 w 1132174"/>
              <a:gd name="connsiteY6" fmla="*/ 639353 h 686067"/>
              <a:gd name="connsiteX7" fmla="*/ 791412 w 1132174"/>
              <a:gd name="connsiteY7" fmla="*/ 112042 h 686067"/>
              <a:gd name="connsiteX0" fmla="*/ 791412 w 1129279"/>
              <a:gd name="connsiteY0" fmla="*/ 112042 h 710278"/>
              <a:gd name="connsiteX1" fmla="*/ 658898 w 1129279"/>
              <a:gd name="connsiteY1" fmla="*/ 9246 h 710278"/>
              <a:gd name="connsiteX2" fmla="*/ 154001 w 1129279"/>
              <a:gd name="connsiteY2" fmla="*/ 261730 h 710278"/>
              <a:gd name="connsiteX3" fmla="*/ 10486 w 1129279"/>
              <a:gd name="connsiteY3" fmla="*/ 507482 h 710278"/>
              <a:gd name="connsiteX4" fmla="*/ 387727 w 1129279"/>
              <a:gd name="connsiteY4" fmla="*/ 683837 h 710278"/>
              <a:gd name="connsiteX5" fmla="*/ 783424 w 1129279"/>
              <a:gd name="connsiteY5" fmla="*/ 666226 h 710278"/>
              <a:gd name="connsiteX6" fmla="*/ 1129274 w 1129279"/>
              <a:gd name="connsiteY6" fmla="*/ 639353 h 710278"/>
              <a:gd name="connsiteX7" fmla="*/ 791412 w 1129279"/>
              <a:gd name="connsiteY7" fmla="*/ 112042 h 710278"/>
              <a:gd name="connsiteX0" fmla="*/ 791412 w 1138338"/>
              <a:gd name="connsiteY0" fmla="*/ 112042 h 705775"/>
              <a:gd name="connsiteX1" fmla="*/ 658898 w 1138338"/>
              <a:gd name="connsiteY1" fmla="*/ 9246 h 705775"/>
              <a:gd name="connsiteX2" fmla="*/ 154001 w 1138338"/>
              <a:gd name="connsiteY2" fmla="*/ 261730 h 705775"/>
              <a:gd name="connsiteX3" fmla="*/ 10486 w 1138338"/>
              <a:gd name="connsiteY3" fmla="*/ 507482 h 705775"/>
              <a:gd name="connsiteX4" fmla="*/ 387727 w 1138338"/>
              <a:gd name="connsiteY4" fmla="*/ 683837 h 705775"/>
              <a:gd name="connsiteX5" fmla="*/ 1129274 w 1138338"/>
              <a:gd name="connsiteY5" fmla="*/ 639353 h 705775"/>
              <a:gd name="connsiteX6" fmla="*/ 791412 w 1138338"/>
              <a:gd name="connsiteY6" fmla="*/ 112042 h 705775"/>
              <a:gd name="connsiteX0" fmla="*/ 1129274 w 1133235"/>
              <a:gd name="connsiteY0" fmla="*/ 640782 h 713429"/>
              <a:gd name="connsiteX1" fmla="*/ 658898 w 1133235"/>
              <a:gd name="connsiteY1" fmla="*/ 10675 h 713429"/>
              <a:gd name="connsiteX2" fmla="*/ 154001 w 1133235"/>
              <a:gd name="connsiteY2" fmla="*/ 263159 h 713429"/>
              <a:gd name="connsiteX3" fmla="*/ 10486 w 1133235"/>
              <a:gd name="connsiteY3" fmla="*/ 508911 h 713429"/>
              <a:gd name="connsiteX4" fmla="*/ 387727 w 1133235"/>
              <a:gd name="connsiteY4" fmla="*/ 685266 h 713429"/>
              <a:gd name="connsiteX5" fmla="*/ 1129274 w 1133235"/>
              <a:gd name="connsiteY5" fmla="*/ 640782 h 713429"/>
              <a:gd name="connsiteX0" fmla="*/ 1129274 w 1146959"/>
              <a:gd name="connsiteY0" fmla="*/ 640782 h 665013"/>
              <a:gd name="connsiteX1" fmla="*/ 658898 w 1146959"/>
              <a:gd name="connsiteY1" fmla="*/ 10675 h 665013"/>
              <a:gd name="connsiteX2" fmla="*/ 154001 w 1146959"/>
              <a:gd name="connsiteY2" fmla="*/ 263159 h 665013"/>
              <a:gd name="connsiteX3" fmla="*/ 10486 w 1146959"/>
              <a:gd name="connsiteY3" fmla="*/ 508911 h 665013"/>
              <a:gd name="connsiteX4" fmla="*/ 1129274 w 1146959"/>
              <a:gd name="connsiteY4" fmla="*/ 640782 h 665013"/>
              <a:gd name="connsiteX0" fmla="*/ 1042650 w 1055816"/>
              <a:gd name="connsiteY0" fmla="*/ 641798 h 717747"/>
              <a:gd name="connsiteX1" fmla="*/ 572274 w 1055816"/>
              <a:gd name="connsiteY1" fmla="*/ 11691 h 717747"/>
              <a:gd name="connsiteX2" fmla="*/ 67377 w 1055816"/>
              <a:gd name="connsiteY2" fmla="*/ 264175 h 717747"/>
              <a:gd name="connsiteX3" fmla="*/ 30342 w 1055816"/>
              <a:gd name="connsiteY3" fmla="*/ 664849 h 717747"/>
              <a:gd name="connsiteX4" fmla="*/ 1042650 w 1055816"/>
              <a:gd name="connsiteY4" fmla="*/ 641798 h 717747"/>
              <a:gd name="connsiteX0" fmla="*/ 1059284 w 1071905"/>
              <a:gd name="connsiteY0" fmla="*/ 637578 h 710183"/>
              <a:gd name="connsiteX1" fmla="*/ 588908 w 1071905"/>
              <a:gd name="connsiteY1" fmla="*/ 7471 h 710183"/>
              <a:gd name="connsiteX2" fmla="*/ 210456 w 1071905"/>
              <a:gd name="connsiteY2" fmla="*/ 314178 h 710183"/>
              <a:gd name="connsiteX3" fmla="*/ 46976 w 1071905"/>
              <a:gd name="connsiteY3" fmla="*/ 660629 h 710183"/>
              <a:gd name="connsiteX4" fmla="*/ 1059284 w 1071905"/>
              <a:gd name="connsiteY4" fmla="*/ 637578 h 710183"/>
              <a:gd name="connsiteX0" fmla="*/ 1021366 w 1034700"/>
              <a:gd name="connsiteY0" fmla="*/ 630128 h 722636"/>
              <a:gd name="connsiteX1" fmla="*/ 550990 w 1034700"/>
              <a:gd name="connsiteY1" fmla="*/ 21 h 722636"/>
              <a:gd name="connsiteX2" fmla="*/ 9058 w 1034700"/>
              <a:gd name="connsiteY2" fmla="*/ 653179 h 722636"/>
              <a:gd name="connsiteX3" fmla="*/ 1021366 w 1034700"/>
              <a:gd name="connsiteY3" fmla="*/ 630128 h 722636"/>
              <a:gd name="connsiteX0" fmla="*/ 1024419 w 1034448"/>
              <a:gd name="connsiteY0" fmla="*/ 645619 h 740045"/>
              <a:gd name="connsiteX1" fmla="*/ 500803 w 1034448"/>
              <a:gd name="connsiteY1" fmla="*/ 20 h 740045"/>
              <a:gd name="connsiteX2" fmla="*/ 12111 w 1034448"/>
              <a:gd name="connsiteY2" fmla="*/ 668670 h 740045"/>
              <a:gd name="connsiteX3" fmla="*/ 1024419 w 1034448"/>
              <a:gd name="connsiteY3" fmla="*/ 645619 h 740045"/>
              <a:gd name="connsiteX0" fmla="*/ 978911 w 987218"/>
              <a:gd name="connsiteY0" fmla="*/ 645605 h 732924"/>
              <a:gd name="connsiteX1" fmla="*/ 455295 w 987218"/>
              <a:gd name="connsiteY1" fmla="*/ 6 h 732924"/>
              <a:gd name="connsiteX2" fmla="*/ 13188 w 987218"/>
              <a:gd name="connsiteY2" fmla="*/ 657037 h 732924"/>
              <a:gd name="connsiteX3" fmla="*/ 978911 w 987218"/>
              <a:gd name="connsiteY3" fmla="*/ 645605 h 732924"/>
              <a:gd name="connsiteX0" fmla="*/ 801164 w 812840"/>
              <a:gd name="connsiteY0" fmla="*/ 436427 h 675948"/>
              <a:gd name="connsiteX1" fmla="*/ 448411 w 812840"/>
              <a:gd name="connsiteY1" fmla="*/ 2675 h 675948"/>
              <a:gd name="connsiteX2" fmla="*/ 6304 w 812840"/>
              <a:gd name="connsiteY2" fmla="*/ 659706 h 675948"/>
              <a:gd name="connsiteX3" fmla="*/ 801164 w 812840"/>
              <a:gd name="connsiteY3" fmla="*/ 436427 h 675948"/>
              <a:gd name="connsiteX0" fmla="*/ 795010 w 806686"/>
              <a:gd name="connsiteY0" fmla="*/ 436427 h 692470"/>
              <a:gd name="connsiteX1" fmla="*/ 442257 w 806686"/>
              <a:gd name="connsiteY1" fmla="*/ 2675 h 692470"/>
              <a:gd name="connsiteX2" fmla="*/ 150 w 806686"/>
              <a:gd name="connsiteY2" fmla="*/ 659706 h 692470"/>
              <a:gd name="connsiteX3" fmla="*/ 490516 w 806686"/>
              <a:gd name="connsiteY3" fmla="*/ 577278 h 692470"/>
              <a:gd name="connsiteX4" fmla="*/ 795010 w 806686"/>
              <a:gd name="connsiteY4" fmla="*/ 436427 h 692470"/>
              <a:gd name="connsiteX0" fmla="*/ 797394 w 799301"/>
              <a:gd name="connsiteY0" fmla="*/ 436740 h 916685"/>
              <a:gd name="connsiteX1" fmla="*/ 444641 w 799301"/>
              <a:gd name="connsiteY1" fmla="*/ 2988 h 916685"/>
              <a:gd name="connsiteX2" fmla="*/ 2534 w 799301"/>
              <a:gd name="connsiteY2" fmla="*/ 660019 h 916685"/>
              <a:gd name="connsiteX3" fmla="*/ 288607 w 799301"/>
              <a:gd name="connsiteY3" fmla="*/ 910493 h 916685"/>
              <a:gd name="connsiteX4" fmla="*/ 797394 w 799301"/>
              <a:gd name="connsiteY4" fmla="*/ 436740 h 916685"/>
              <a:gd name="connsiteX0" fmla="*/ 797101 w 802633"/>
              <a:gd name="connsiteY0" fmla="*/ 436740 h 910530"/>
              <a:gd name="connsiteX1" fmla="*/ 444348 w 802633"/>
              <a:gd name="connsiteY1" fmla="*/ 2988 h 910530"/>
              <a:gd name="connsiteX2" fmla="*/ 2241 w 802633"/>
              <a:gd name="connsiteY2" fmla="*/ 660019 h 910530"/>
              <a:gd name="connsiteX3" fmla="*/ 288314 w 802633"/>
              <a:gd name="connsiteY3" fmla="*/ 910493 h 910530"/>
              <a:gd name="connsiteX4" fmla="*/ 633754 w 802633"/>
              <a:gd name="connsiteY4" fmla="*/ 677029 h 910530"/>
              <a:gd name="connsiteX5" fmla="*/ 797101 w 802633"/>
              <a:gd name="connsiteY5" fmla="*/ 436740 h 910530"/>
              <a:gd name="connsiteX0" fmla="*/ 797101 w 800740"/>
              <a:gd name="connsiteY0" fmla="*/ 436609 h 910588"/>
              <a:gd name="connsiteX1" fmla="*/ 444348 w 800740"/>
              <a:gd name="connsiteY1" fmla="*/ 2857 h 910588"/>
              <a:gd name="connsiteX2" fmla="*/ 2241 w 800740"/>
              <a:gd name="connsiteY2" fmla="*/ 659888 h 910588"/>
              <a:gd name="connsiteX3" fmla="*/ 288314 w 800740"/>
              <a:gd name="connsiteY3" fmla="*/ 910362 h 910588"/>
              <a:gd name="connsiteX4" fmla="*/ 607753 w 800740"/>
              <a:gd name="connsiteY4" fmla="*/ 810923 h 910588"/>
              <a:gd name="connsiteX5" fmla="*/ 797101 w 800740"/>
              <a:gd name="connsiteY5" fmla="*/ 436609 h 910588"/>
              <a:gd name="connsiteX0" fmla="*/ 763671 w 768295"/>
              <a:gd name="connsiteY0" fmla="*/ 325557 h 916268"/>
              <a:gd name="connsiteX1" fmla="*/ 444348 w 768295"/>
              <a:gd name="connsiteY1" fmla="*/ 8537 h 916268"/>
              <a:gd name="connsiteX2" fmla="*/ 2241 w 768295"/>
              <a:gd name="connsiteY2" fmla="*/ 665568 h 916268"/>
              <a:gd name="connsiteX3" fmla="*/ 288314 w 768295"/>
              <a:gd name="connsiteY3" fmla="*/ 916042 h 916268"/>
              <a:gd name="connsiteX4" fmla="*/ 607753 w 768295"/>
              <a:gd name="connsiteY4" fmla="*/ 816603 h 916268"/>
              <a:gd name="connsiteX5" fmla="*/ 763671 w 768295"/>
              <a:gd name="connsiteY5" fmla="*/ 325557 h 916268"/>
              <a:gd name="connsiteX0" fmla="*/ 745297 w 749921"/>
              <a:gd name="connsiteY0" fmla="*/ 325026 h 915737"/>
              <a:gd name="connsiteX1" fmla="*/ 425974 w 749921"/>
              <a:gd name="connsiteY1" fmla="*/ 8006 h 915737"/>
              <a:gd name="connsiteX2" fmla="*/ 2439 w 749921"/>
              <a:gd name="connsiteY2" fmla="*/ 652067 h 915737"/>
              <a:gd name="connsiteX3" fmla="*/ 269940 w 749921"/>
              <a:gd name="connsiteY3" fmla="*/ 915511 h 915737"/>
              <a:gd name="connsiteX4" fmla="*/ 589379 w 749921"/>
              <a:gd name="connsiteY4" fmla="*/ 816072 h 915737"/>
              <a:gd name="connsiteX5" fmla="*/ 745297 w 749921"/>
              <a:gd name="connsiteY5" fmla="*/ 325026 h 915737"/>
              <a:gd name="connsiteX0" fmla="*/ 743716 w 748340"/>
              <a:gd name="connsiteY0" fmla="*/ 325026 h 915737"/>
              <a:gd name="connsiteX1" fmla="*/ 424393 w 748340"/>
              <a:gd name="connsiteY1" fmla="*/ 8006 h 915737"/>
              <a:gd name="connsiteX2" fmla="*/ 191741 w 748340"/>
              <a:gd name="connsiteY2" fmla="*/ 267907 h 915737"/>
              <a:gd name="connsiteX3" fmla="*/ 858 w 748340"/>
              <a:gd name="connsiteY3" fmla="*/ 652067 h 915737"/>
              <a:gd name="connsiteX4" fmla="*/ 268359 w 748340"/>
              <a:gd name="connsiteY4" fmla="*/ 915511 h 915737"/>
              <a:gd name="connsiteX5" fmla="*/ 587798 w 748340"/>
              <a:gd name="connsiteY5" fmla="*/ 816072 h 915737"/>
              <a:gd name="connsiteX6" fmla="*/ 743716 w 748340"/>
              <a:gd name="connsiteY6" fmla="*/ 325026 h 915737"/>
              <a:gd name="connsiteX0" fmla="*/ 746648 w 751272"/>
              <a:gd name="connsiteY0" fmla="*/ 317021 h 907732"/>
              <a:gd name="connsiteX1" fmla="*/ 427325 w 751272"/>
              <a:gd name="connsiteY1" fmla="*/ 1 h 907732"/>
              <a:gd name="connsiteX2" fmla="*/ 135243 w 751272"/>
              <a:gd name="connsiteY2" fmla="*/ 316106 h 907732"/>
              <a:gd name="connsiteX3" fmla="*/ 3790 w 751272"/>
              <a:gd name="connsiteY3" fmla="*/ 644062 h 907732"/>
              <a:gd name="connsiteX4" fmla="*/ 271291 w 751272"/>
              <a:gd name="connsiteY4" fmla="*/ 907506 h 907732"/>
              <a:gd name="connsiteX5" fmla="*/ 590730 w 751272"/>
              <a:gd name="connsiteY5" fmla="*/ 808067 h 907732"/>
              <a:gd name="connsiteX6" fmla="*/ 746648 w 751272"/>
              <a:gd name="connsiteY6" fmla="*/ 317021 h 907732"/>
              <a:gd name="connsiteX0" fmla="*/ 746648 w 752852"/>
              <a:gd name="connsiteY0" fmla="*/ 256494 h 847205"/>
              <a:gd name="connsiteX1" fmla="*/ 393895 w 752852"/>
              <a:gd name="connsiteY1" fmla="*/ 1 h 847205"/>
              <a:gd name="connsiteX2" fmla="*/ 135243 w 752852"/>
              <a:gd name="connsiteY2" fmla="*/ 255579 h 847205"/>
              <a:gd name="connsiteX3" fmla="*/ 3790 w 752852"/>
              <a:gd name="connsiteY3" fmla="*/ 583535 h 847205"/>
              <a:gd name="connsiteX4" fmla="*/ 271291 w 752852"/>
              <a:gd name="connsiteY4" fmla="*/ 846979 h 847205"/>
              <a:gd name="connsiteX5" fmla="*/ 590730 w 752852"/>
              <a:gd name="connsiteY5" fmla="*/ 747540 h 847205"/>
              <a:gd name="connsiteX6" fmla="*/ 746648 w 752852"/>
              <a:gd name="connsiteY6" fmla="*/ 256494 h 847205"/>
              <a:gd name="connsiteX0" fmla="*/ 765220 w 770670"/>
              <a:gd name="connsiteY0" fmla="*/ 243547 h 847228"/>
              <a:gd name="connsiteX1" fmla="*/ 393895 w 770670"/>
              <a:gd name="connsiteY1" fmla="*/ 24 h 847228"/>
              <a:gd name="connsiteX2" fmla="*/ 135243 w 770670"/>
              <a:gd name="connsiteY2" fmla="*/ 255602 h 847228"/>
              <a:gd name="connsiteX3" fmla="*/ 3790 w 770670"/>
              <a:gd name="connsiteY3" fmla="*/ 583558 h 847228"/>
              <a:gd name="connsiteX4" fmla="*/ 271291 w 770670"/>
              <a:gd name="connsiteY4" fmla="*/ 847002 h 847228"/>
              <a:gd name="connsiteX5" fmla="*/ 590730 w 770670"/>
              <a:gd name="connsiteY5" fmla="*/ 747563 h 847228"/>
              <a:gd name="connsiteX6" fmla="*/ 765220 w 770670"/>
              <a:gd name="connsiteY6" fmla="*/ 243547 h 847228"/>
              <a:gd name="connsiteX0" fmla="*/ 726684 w 732134"/>
              <a:gd name="connsiteY0" fmla="*/ 243547 h 847228"/>
              <a:gd name="connsiteX1" fmla="*/ 355359 w 732134"/>
              <a:gd name="connsiteY1" fmla="*/ 24 h 847228"/>
              <a:gd name="connsiteX2" fmla="*/ 96707 w 732134"/>
              <a:gd name="connsiteY2" fmla="*/ 255602 h 847228"/>
              <a:gd name="connsiteX3" fmla="*/ 6112 w 732134"/>
              <a:gd name="connsiteY3" fmla="*/ 691643 h 847228"/>
              <a:gd name="connsiteX4" fmla="*/ 232755 w 732134"/>
              <a:gd name="connsiteY4" fmla="*/ 847002 h 847228"/>
              <a:gd name="connsiteX5" fmla="*/ 552194 w 732134"/>
              <a:gd name="connsiteY5" fmla="*/ 747563 h 847228"/>
              <a:gd name="connsiteX6" fmla="*/ 726684 w 732134"/>
              <a:gd name="connsiteY6" fmla="*/ 243547 h 847228"/>
              <a:gd name="connsiteX0" fmla="*/ 728572 w 734022"/>
              <a:gd name="connsiteY0" fmla="*/ 244138 h 847819"/>
              <a:gd name="connsiteX1" fmla="*/ 357247 w 734022"/>
              <a:gd name="connsiteY1" fmla="*/ 615 h 847819"/>
              <a:gd name="connsiteX2" fmla="*/ 87452 w 734022"/>
              <a:gd name="connsiteY2" fmla="*/ 308074 h 847819"/>
              <a:gd name="connsiteX3" fmla="*/ 8000 w 734022"/>
              <a:gd name="connsiteY3" fmla="*/ 692234 h 847819"/>
              <a:gd name="connsiteX4" fmla="*/ 234643 w 734022"/>
              <a:gd name="connsiteY4" fmla="*/ 847593 h 847819"/>
              <a:gd name="connsiteX5" fmla="*/ 554082 w 734022"/>
              <a:gd name="connsiteY5" fmla="*/ 748154 h 847819"/>
              <a:gd name="connsiteX6" fmla="*/ 728572 w 734022"/>
              <a:gd name="connsiteY6" fmla="*/ 244138 h 847819"/>
              <a:gd name="connsiteX0" fmla="*/ 727793 w 733243"/>
              <a:gd name="connsiteY0" fmla="*/ 244138 h 847819"/>
              <a:gd name="connsiteX1" fmla="*/ 356468 w 733243"/>
              <a:gd name="connsiteY1" fmla="*/ 615 h 847819"/>
              <a:gd name="connsiteX2" fmla="*/ 86673 w 733243"/>
              <a:gd name="connsiteY2" fmla="*/ 308074 h 847819"/>
              <a:gd name="connsiteX3" fmla="*/ 7221 w 733243"/>
              <a:gd name="connsiteY3" fmla="*/ 692234 h 847819"/>
              <a:gd name="connsiteX4" fmla="*/ 233864 w 733243"/>
              <a:gd name="connsiteY4" fmla="*/ 847593 h 847819"/>
              <a:gd name="connsiteX5" fmla="*/ 553303 w 733243"/>
              <a:gd name="connsiteY5" fmla="*/ 748154 h 847819"/>
              <a:gd name="connsiteX6" fmla="*/ 727793 w 733243"/>
              <a:gd name="connsiteY6" fmla="*/ 244138 h 847819"/>
              <a:gd name="connsiteX0" fmla="*/ 727793 w 733243"/>
              <a:gd name="connsiteY0" fmla="*/ 244138 h 847819"/>
              <a:gd name="connsiteX1" fmla="*/ 356468 w 733243"/>
              <a:gd name="connsiteY1" fmla="*/ 615 h 847819"/>
              <a:gd name="connsiteX2" fmla="*/ 86673 w 733243"/>
              <a:gd name="connsiteY2" fmla="*/ 308074 h 847819"/>
              <a:gd name="connsiteX3" fmla="*/ 7221 w 733243"/>
              <a:gd name="connsiteY3" fmla="*/ 692234 h 847819"/>
              <a:gd name="connsiteX4" fmla="*/ 233864 w 733243"/>
              <a:gd name="connsiteY4" fmla="*/ 847593 h 847819"/>
              <a:gd name="connsiteX5" fmla="*/ 553303 w 733243"/>
              <a:gd name="connsiteY5" fmla="*/ 748154 h 847819"/>
              <a:gd name="connsiteX6" fmla="*/ 727793 w 733243"/>
              <a:gd name="connsiteY6" fmla="*/ 244138 h 847819"/>
              <a:gd name="connsiteX0" fmla="*/ 727793 w 1313177"/>
              <a:gd name="connsiteY0" fmla="*/ 244196 h 865967"/>
              <a:gd name="connsiteX1" fmla="*/ 356468 w 1313177"/>
              <a:gd name="connsiteY1" fmla="*/ 673 h 865967"/>
              <a:gd name="connsiteX2" fmla="*/ 86673 w 1313177"/>
              <a:gd name="connsiteY2" fmla="*/ 308132 h 865967"/>
              <a:gd name="connsiteX3" fmla="*/ 7221 w 1313177"/>
              <a:gd name="connsiteY3" fmla="*/ 692292 h 865967"/>
              <a:gd name="connsiteX4" fmla="*/ 233864 w 1313177"/>
              <a:gd name="connsiteY4" fmla="*/ 847651 h 865967"/>
              <a:gd name="connsiteX5" fmla="*/ 1303614 w 1313177"/>
              <a:gd name="connsiteY5" fmla="*/ 821709 h 865967"/>
              <a:gd name="connsiteX6" fmla="*/ 727793 w 1313177"/>
              <a:gd name="connsiteY6" fmla="*/ 244196 h 865967"/>
              <a:gd name="connsiteX0" fmla="*/ 1024946 w 1323399"/>
              <a:gd name="connsiteY0" fmla="*/ 227426 h 866490"/>
              <a:gd name="connsiteX1" fmla="*/ 356468 w 1323399"/>
              <a:gd name="connsiteY1" fmla="*/ 1196 h 866490"/>
              <a:gd name="connsiteX2" fmla="*/ 86673 w 1323399"/>
              <a:gd name="connsiteY2" fmla="*/ 308655 h 866490"/>
              <a:gd name="connsiteX3" fmla="*/ 7221 w 1323399"/>
              <a:gd name="connsiteY3" fmla="*/ 692815 h 866490"/>
              <a:gd name="connsiteX4" fmla="*/ 233864 w 1323399"/>
              <a:gd name="connsiteY4" fmla="*/ 848174 h 866490"/>
              <a:gd name="connsiteX5" fmla="*/ 1303614 w 1323399"/>
              <a:gd name="connsiteY5" fmla="*/ 822232 h 866490"/>
              <a:gd name="connsiteX6" fmla="*/ 1024946 w 1323399"/>
              <a:gd name="connsiteY6" fmla="*/ 227426 h 866490"/>
              <a:gd name="connsiteX0" fmla="*/ 1024946 w 1323562"/>
              <a:gd name="connsiteY0" fmla="*/ 223142 h 862206"/>
              <a:gd name="connsiteX1" fmla="*/ 341610 w 1323562"/>
              <a:gd name="connsiteY1" fmla="*/ 1235 h 862206"/>
              <a:gd name="connsiteX2" fmla="*/ 86673 w 1323562"/>
              <a:gd name="connsiteY2" fmla="*/ 304371 h 862206"/>
              <a:gd name="connsiteX3" fmla="*/ 7221 w 1323562"/>
              <a:gd name="connsiteY3" fmla="*/ 688531 h 862206"/>
              <a:gd name="connsiteX4" fmla="*/ 233864 w 1323562"/>
              <a:gd name="connsiteY4" fmla="*/ 843890 h 862206"/>
              <a:gd name="connsiteX5" fmla="*/ 1303614 w 1323562"/>
              <a:gd name="connsiteY5" fmla="*/ 817948 h 862206"/>
              <a:gd name="connsiteX6" fmla="*/ 1024946 w 1323562"/>
              <a:gd name="connsiteY6" fmla="*/ 223142 h 862206"/>
              <a:gd name="connsiteX0" fmla="*/ 902371 w 1317467"/>
              <a:gd name="connsiteY0" fmla="*/ 152350 h 869235"/>
              <a:gd name="connsiteX1" fmla="*/ 341610 w 1317467"/>
              <a:gd name="connsiteY1" fmla="*/ 8264 h 869235"/>
              <a:gd name="connsiteX2" fmla="*/ 86673 w 1317467"/>
              <a:gd name="connsiteY2" fmla="*/ 311400 h 869235"/>
              <a:gd name="connsiteX3" fmla="*/ 7221 w 1317467"/>
              <a:gd name="connsiteY3" fmla="*/ 695560 h 869235"/>
              <a:gd name="connsiteX4" fmla="*/ 233864 w 1317467"/>
              <a:gd name="connsiteY4" fmla="*/ 850919 h 869235"/>
              <a:gd name="connsiteX5" fmla="*/ 1303614 w 1317467"/>
              <a:gd name="connsiteY5" fmla="*/ 824977 h 869235"/>
              <a:gd name="connsiteX6" fmla="*/ 902371 w 1317467"/>
              <a:gd name="connsiteY6" fmla="*/ 152350 h 869235"/>
              <a:gd name="connsiteX0" fmla="*/ 979378 w 1413990"/>
              <a:gd name="connsiteY0" fmla="*/ 152350 h 855096"/>
              <a:gd name="connsiteX1" fmla="*/ 418617 w 1413990"/>
              <a:gd name="connsiteY1" fmla="*/ 8264 h 855096"/>
              <a:gd name="connsiteX2" fmla="*/ 163680 w 1413990"/>
              <a:gd name="connsiteY2" fmla="*/ 311400 h 855096"/>
              <a:gd name="connsiteX3" fmla="*/ 84228 w 1413990"/>
              <a:gd name="connsiteY3" fmla="*/ 695560 h 855096"/>
              <a:gd name="connsiteX4" fmla="*/ 1380621 w 1413990"/>
              <a:gd name="connsiteY4" fmla="*/ 824977 h 855096"/>
              <a:gd name="connsiteX5" fmla="*/ 979378 w 1413990"/>
              <a:gd name="connsiteY5" fmla="*/ 152350 h 855096"/>
              <a:gd name="connsiteX0" fmla="*/ 951234 w 1385846"/>
              <a:gd name="connsiteY0" fmla="*/ 152350 h 885169"/>
              <a:gd name="connsiteX1" fmla="*/ 390473 w 1385846"/>
              <a:gd name="connsiteY1" fmla="*/ 8264 h 885169"/>
              <a:gd name="connsiteX2" fmla="*/ 135536 w 1385846"/>
              <a:gd name="connsiteY2" fmla="*/ 311400 h 885169"/>
              <a:gd name="connsiteX3" fmla="*/ 93228 w 1385846"/>
              <a:gd name="connsiteY3" fmla="*/ 812292 h 885169"/>
              <a:gd name="connsiteX4" fmla="*/ 1352477 w 1385846"/>
              <a:gd name="connsiteY4" fmla="*/ 824977 h 885169"/>
              <a:gd name="connsiteX5" fmla="*/ 951234 w 1385846"/>
              <a:gd name="connsiteY5" fmla="*/ 152350 h 885169"/>
              <a:gd name="connsiteX0" fmla="*/ 910486 w 1345098"/>
              <a:gd name="connsiteY0" fmla="*/ 152350 h 902776"/>
              <a:gd name="connsiteX1" fmla="*/ 349725 w 1345098"/>
              <a:gd name="connsiteY1" fmla="*/ 8264 h 902776"/>
              <a:gd name="connsiteX2" fmla="*/ 94788 w 1345098"/>
              <a:gd name="connsiteY2" fmla="*/ 311400 h 902776"/>
              <a:gd name="connsiteX3" fmla="*/ 111911 w 1345098"/>
              <a:gd name="connsiteY3" fmla="*/ 846879 h 902776"/>
              <a:gd name="connsiteX4" fmla="*/ 1311729 w 1345098"/>
              <a:gd name="connsiteY4" fmla="*/ 824977 h 902776"/>
              <a:gd name="connsiteX5" fmla="*/ 910486 w 1345098"/>
              <a:gd name="connsiteY5" fmla="*/ 152350 h 902776"/>
              <a:gd name="connsiteX0" fmla="*/ 915227 w 1349839"/>
              <a:gd name="connsiteY0" fmla="*/ 152350 h 891178"/>
              <a:gd name="connsiteX1" fmla="*/ 354466 w 1349839"/>
              <a:gd name="connsiteY1" fmla="*/ 8264 h 891178"/>
              <a:gd name="connsiteX2" fmla="*/ 99529 w 1349839"/>
              <a:gd name="connsiteY2" fmla="*/ 311400 h 891178"/>
              <a:gd name="connsiteX3" fmla="*/ 109223 w 1349839"/>
              <a:gd name="connsiteY3" fmla="*/ 825262 h 891178"/>
              <a:gd name="connsiteX4" fmla="*/ 1316470 w 1349839"/>
              <a:gd name="connsiteY4" fmla="*/ 824977 h 891178"/>
              <a:gd name="connsiteX5" fmla="*/ 915227 w 1349839"/>
              <a:gd name="connsiteY5" fmla="*/ 152350 h 891178"/>
              <a:gd name="connsiteX0" fmla="*/ 915494 w 1353618"/>
              <a:gd name="connsiteY0" fmla="*/ 151873 h 875087"/>
              <a:gd name="connsiteX1" fmla="*/ 354733 w 1353618"/>
              <a:gd name="connsiteY1" fmla="*/ 7787 h 875087"/>
              <a:gd name="connsiteX2" fmla="*/ 99796 w 1353618"/>
              <a:gd name="connsiteY2" fmla="*/ 310923 h 875087"/>
              <a:gd name="connsiteX3" fmla="*/ 109490 w 1353618"/>
              <a:gd name="connsiteY3" fmla="*/ 824785 h 875087"/>
              <a:gd name="connsiteX4" fmla="*/ 1320452 w 1353618"/>
              <a:gd name="connsiteY4" fmla="*/ 794237 h 875087"/>
              <a:gd name="connsiteX5" fmla="*/ 915494 w 1353618"/>
              <a:gd name="connsiteY5" fmla="*/ 151873 h 875087"/>
              <a:gd name="connsiteX0" fmla="*/ 937781 w 1355114"/>
              <a:gd name="connsiteY0" fmla="*/ 214785 h 868825"/>
              <a:gd name="connsiteX1" fmla="*/ 354733 w 1355114"/>
              <a:gd name="connsiteY1" fmla="*/ 1525 h 868825"/>
              <a:gd name="connsiteX2" fmla="*/ 99796 w 1355114"/>
              <a:gd name="connsiteY2" fmla="*/ 304661 h 868825"/>
              <a:gd name="connsiteX3" fmla="*/ 109490 w 1355114"/>
              <a:gd name="connsiteY3" fmla="*/ 818523 h 868825"/>
              <a:gd name="connsiteX4" fmla="*/ 1320452 w 1355114"/>
              <a:gd name="connsiteY4" fmla="*/ 787975 h 868825"/>
              <a:gd name="connsiteX5" fmla="*/ 937781 w 1355114"/>
              <a:gd name="connsiteY5" fmla="*/ 214785 h 86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114" h="868825">
                <a:moveTo>
                  <a:pt x="937781" y="214785"/>
                </a:moveTo>
                <a:cubicBezTo>
                  <a:pt x="776828" y="83710"/>
                  <a:pt x="494397" y="-13454"/>
                  <a:pt x="354733" y="1525"/>
                </a:cubicBezTo>
                <a:cubicBezTo>
                  <a:pt x="215069" y="16504"/>
                  <a:pt x="148098" y="180025"/>
                  <a:pt x="99796" y="304661"/>
                </a:cubicBezTo>
                <a:cubicBezTo>
                  <a:pt x="36636" y="476855"/>
                  <a:pt x="-93953" y="737971"/>
                  <a:pt x="109490" y="818523"/>
                </a:cubicBezTo>
                <a:cubicBezTo>
                  <a:pt x="312933" y="899075"/>
                  <a:pt x="1171260" y="878510"/>
                  <a:pt x="1320452" y="787975"/>
                </a:cubicBezTo>
                <a:cubicBezTo>
                  <a:pt x="1469644" y="697440"/>
                  <a:pt x="1098734" y="345860"/>
                  <a:pt x="937781" y="214785"/>
                </a:cubicBezTo>
                <a:close/>
              </a:path>
            </a:pathLst>
          </a:custGeom>
          <a:solidFill>
            <a:schemeClr val="tx2">
              <a:lumMod val="40000"/>
              <a:lumOff val="60000"/>
              <a:alpha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371">
            <a:extLst>
              <a:ext uri="{FF2B5EF4-FFF2-40B4-BE49-F238E27FC236}">
                <a16:creationId xmlns:a16="http://schemas.microsoft.com/office/drawing/2014/main" id="{3A968FFF-F1B2-47C1-954F-38DBEAC37527}"/>
              </a:ext>
            </a:extLst>
          </p:cNvPr>
          <p:cNvSpPr/>
          <p:nvPr/>
        </p:nvSpPr>
        <p:spPr>
          <a:xfrm>
            <a:off x="2323786" y="3643481"/>
            <a:ext cx="2706810" cy="2962212"/>
          </a:xfrm>
          <a:custGeom>
            <a:avLst/>
            <a:gdLst>
              <a:gd name="connsiteX0" fmla="*/ 466695 w 916339"/>
              <a:gd name="connsiteY0" fmla="*/ 520 h 783084"/>
              <a:gd name="connsiteX1" fmla="*/ 257572 w 916339"/>
              <a:gd name="connsiteY1" fmla="*/ 209642 h 783084"/>
              <a:gd name="connsiteX2" fmla="*/ 302677 w 916339"/>
              <a:gd name="connsiteY2" fmla="*/ 398263 h 783084"/>
              <a:gd name="connsiteX3" fmla="*/ 32048 w 916339"/>
              <a:gd name="connsiteY3" fmla="*/ 578683 h 783084"/>
              <a:gd name="connsiteX4" fmla="*/ 27947 w 916339"/>
              <a:gd name="connsiteY4" fmla="*/ 750902 h 783084"/>
              <a:gd name="connsiteX5" fmla="*/ 237070 w 916339"/>
              <a:gd name="connsiteY5" fmla="*/ 763203 h 783084"/>
              <a:gd name="connsiteX6" fmla="*/ 253472 w 916339"/>
              <a:gd name="connsiteY6" fmla="*/ 537678 h 783084"/>
              <a:gd name="connsiteX7" fmla="*/ 499499 w 916339"/>
              <a:gd name="connsiteY7" fmla="*/ 357259 h 783084"/>
              <a:gd name="connsiteX8" fmla="*/ 848037 w 916339"/>
              <a:gd name="connsiteY8" fmla="*/ 455669 h 783084"/>
              <a:gd name="connsiteX9" fmla="*/ 884941 w 916339"/>
              <a:gd name="connsiteY9" fmla="*/ 160437 h 783084"/>
              <a:gd name="connsiteX10" fmla="*/ 466695 w 916339"/>
              <a:gd name="connsiteY10" fmla="*/ 520 h 783084"/>
              <a:gd name="connsiteX0" fmla="*/ 470796 w 917846"/>
              <a:gd name="connsiteY0" fmla="*/ 1036 h 722352"/>
              <a:gd name="connsiteX1" fmla="*/ 257572 w 917846"/>
              <a:gd name="connsiteY1" fmla="*/ 148910 h 722352"/>
              <a:gd name="connsiteX2" fmla="*/ 302677 w 917846"/>
              <a:gd name="connsiteY2" fmla="*/ 337531 h 722352"/>
              <a:gd name="connsiteX3" fmla="*/ 32048 w 917846"/>
              <a:gd name="connsiteY3" fmla="*/ 517951 h 722352"/>
              <a:gd name="connsiteX4" fmla="*/ 27947 w 917846"/>
              <a:gd name="connsiteY4" fmla="*/ 690170 h 722352"/>
              <a:gd name="connsiteX5" fmla="*/ 237070 w 917846"/>
              <a:gd name="connsiteY5" fmla="*/ 702471 h 722352"/>
              <a:gd name="connsiteX6" fmla="*/ 253472 w 917846"/>
              <a:gd name="connsiteY6" fmla="*/ 476946 h 722352"/>
              <a:gd name="connsiteX7" fmla="*/ 499499 w 917846"/>
              <a:gd name="connsiteY7" fmla="*/ 296527 h 722352"/>
              <a:gd name="connsiteX8" fmla="*/ 848037 w 917846"/>
              <a:gd name="connsiteY8" fmla="*/ 394937 h 722352"/>
              <a:gd name="connsiteX9" fmla="*/ 884941 w 917846"/>
              <a:gd name="connsiteY9" fmla="*/ 99705 h 722352"/>
              <a:gd name="connsiteX10" fmla="*/ 470796 w 917846"/>
              <a:gd name="connsiteY10" fmla="*/ 1036 h 722352"/>
              <a:gd name="connsiteX0" fmla="*/ 470796 w 917846"/>
              <a:gd name="connsiteY0" fmla="*/ 292 h 721608"/>
              <a:gd name="connsiteX1" fmla="*/ 282174 w 917846"/>
              <a:gd name="connsiteY1" fmla="*/ 78752 h 721608"/>
              <a:gd name="connsiteX2" fmla="*/ 302677 w 917846"/>
              <a:gd name="connsiteY2" fmla="*/ 336787 h 721608"/>
              <a:gd name="connsiteX3" fmla="*/ 32048 w 917846"/>
              <a:gd name="connsiteY3" fmla="*/ 517207 h 721608"/>
              <a:gd name="connsiteX4" fmla="*/ 27947 w 917846"/>
              <a:gd name="connsiteY4" fmla="*/ 689426 h 721608"/>
              <a:gd name="connsiteX5" fmla="*/ 237070 w 917846"/>
              <a:gd name="connsiteY5" fmla="*/ 701727 h 721608"/>
              <a:gd name="connsiteX6" fmla="*/ 253472 w 917846"/>
              <a:gd name="connsiteY6" fmla="*/ 476202 h 721608"/>
              <a:gd name="connsiteX7" fmla="*/ 499499 w 917846"/>
              <a:gd name="connsiteY7" fmla="*/ 295783 h 721608"/>
              <a:gd name="connsiteX8" fmla="*/ 848037 w 917846"/>
              <a:gd name="connsiteY8" fmla="*/ 394193 h 721608"/>
              <a:gd name="connsiteX9" fmla="*/ 884941 w 917846"/>
              <a:gd name="connsiteY9" fmla="*/ 98961 h 721608"/>
              <a:gd name="connsiteX10" fmla="*/ 470796 w 917846"/>
              <a:gd name="connsiteY10" fmla="*/ 292 h 721608"/>
              <a:gd name="connsiteX0" fmla="*/ 679919 w 902561"/>
              <a:gd name="connsiteY0" fmla="*/ 2697 h 683181"/>
              <a:gd name="connsiteX1" fmla="*/ 282174 w 902561"/>
              <a:gd name="connsiteY1" fmla="*/ 40325 h 683181"/>
              <a:gd name="connsiteX2" fmla="*/ 302677 w 902561"/>
              <a:gd name="connsiteY2" fmla="*/ 298360 h 683181"/>
              <a:gd name="connsiteX3" fmla="*/ 32048 w 902561"/>
              <a:gd name="connsiteY3" fmla="*/ 478780 h 683181"/>
              <a:gd name="connsiteX4" fmla="*/ 27947 w 902561"/>
              <a:gd name="connsiteY4" fmla="*/ 650999 h 683181"/>
              <a:gd name="connsiteX5" fmla="*/ 237070 w 902561"/>
              <a:gd name="connsiteY5" fmla="*/ 663300 h 683181"/>
              <a:gd name="connsiteX6" fmla="*/ 253472 w 902561"/>
              <a:gd name="connsiteY6" fmla="*/ 437775 h 683181"/>
              <a:gd name="connsiteX7" fmla="*/ 499499 w 902561"/>
              <a:gd name="connsiteY7" fmla="*/ 257356 h 683181"/>
              <a:gd name="connsiteX8" fmla="*/ 848037 w 902561"/>
              <a:gd name="connsiteY8" fmla="*/ 355766 h 683181"/>
              <a:gd name="connsiteX9" fmla="*/ 884941 w 902561"/>
              <a:gd name="connsiteY9" fmla="*/ 60534 h 683181"/>
              <a:gd name="connsiteX10" fmla="*/ 679919 w 902561"/>
              <a:gd name="connsiteY10" fmla="*/ 2697 h 683181"/>
              <a:gd name="connsiteX0" fmla="*/ 651216 w 904642"/>
              <a:gd name="connsiteY0" fmla="*/ 36889 h 656124"/>
              <a:gd name="connsiteX1" fmla="*/ 282174 w 904642"/>
              <a:gd name="connsiteY1" fmla="*/ 13268 h 656124"/>
              <a:gd name="connsiteX2" fmla="*/ 302677 w 904642"/>
              <a:gd name="connsiteY2" fmla="*/ 271303 h 656124"/>
              <a:gd name="connsiteX3" fmla="*/ 32048 w 904642"/>
              <a:gd name="connsiteY3" fmla="*/ 451723 h 656124"/>
              <a:gd name="connsiteX4" fmla="*/ 27947 w 904642"/>
              <a:gd name="connsiteY4" fmla="*/ 623942 h 656124"/>
              <a:gd name="connsiteX5" fmla="*/ 237070 w 904642"/>
              <a:gd name="connsiteY5" fmla="*/ 636243 h 656124"/>
              <a:gd name="connsiteX6" fmla="*/ 253472 w 904642"/>
              <a:gd name="connsiteY6" fmla="*/ 410718 h 656124"/>
              <a:gd name="connsiteX7" fmla="*/ 499499 w 904642"/>
              <a:gd name="connsiteY7" fmla="*/ 230299 h 656124"/>
              <a:gd name="connsiteX8" fmla="*/ 848037 w 904642"/>
              <a:gd name="connsiteY8" fmla="*/ 328709 h 656124"/>
              <a:gd name="connsiteX9" fmla="*/ 884941 w 904642"/>
              <a:gd name="connsiteY9" fmla="*/ 33477 h 656124"/>
              <a:gd name="connsiteX10" fmla="*/ 651216 w 904642"/>
              <a:gd name="connsiteY10" fmla="*/ 36889 h 656124"/>
              <a:gd name="connsiteX0" fmla="*/ 651216 w 904642"/>
              <a:gd name="connsiteY0" fmla="*/ 44973 h 664208"/>
              <a:gd name="connsiteX1" fmla="*/ 282174 w 904642"/>
              <a:gd name="connsiteY1" fmla="*/ 21352 h 664208"/>
              <a:gd name="connsiteX2" fmla="*/ 302677 w 904642"/>
              <a:gd name="connsiteY2" fmla="*/ 279387 h 664208"/>
              <a:gd name="connsiteX3" fmla="*/ 32048 w 904642"/>
              <a:gd name="connsiteY3" fmla="*/ 459807 h 664208"/>
              <a:gd name="connsiteX4" fmla="*/ 27947 w 904642"/>
              <a:gd name="connsiteY4" fmla="*/ 632026 h 664208"/>
              <a:gd name="connsiteX5" fmla="*/ 237070 w 904642"/>
              <a:gd name="connsiteY5" fmla="*/ 644327 h 664208"/>
              <a:gd name="connsiteX6" fmla="*/ 253472 w 904642"/>
              <a:gd name="connsiteY6" fmla="*/ 418802 h 664208"/>
              <a:gd name="connsiteX7" fmla="*/ 499499 w 904642"/>
              <a:gd name="connsiteY7" fmla="*/ 238383 h 664208"/>
              <a:gd name="connsiteX8" fmla="*/ 848037 w 904642"/>
              <a:gd name="connsiteY8" fmla="*/ 336793 h 664208"/>
              <a:gd name="connsiteX9" fmla="*/ 884941 w 904642"/>
              <a:gd name="connsiteY9" fmla="*/ 41561 h 664208"/>
              <a:gd name="connsiteX10" fmla="*/ 651216 w 904642"/>
              <a:gd name="connsiteY10" fmla="*/ 44973 h 664208"/>
              <a:gd name="connsiteX0" fmla="*/ 651216 w 904642"/>
              <a:gd name="connsiteY0" fmla="*/ 73841 h 693076"/>
              <a:gd name="connsiteX1" fmla="*/ 282174 w 904642"/>
              <a:gd name="connsiteY1" fmla="*/ 50220 h 693076"/>
              <a:gd name="connsiteX2" fmla="*/ 302677 w 904642"/>
              <a:gd name="connsiteY2" fmla="*/ 308255 h 693076"/>
              <a:gd name="connsiteX3" fmla="*/ 32048 w 904642"/>
              <a:gd name="connsiteY3" fmla="*/ 488675 h 693076"/>
              <a:gd name="connsiteX4" fmla="*/ 27947 w 904642"/>
              <a:gd name="connsiteY4" fmla="*/ 660894 h 693076"/>
              <a:gd name="connsiteX5" fmla="*/ 237070 w 904642"/>
              <a:gd name="connsiteY5" fmla="*/ 673195 h 693076"/>
              <a:gd name="connsiteX6" fmla="*/ 253472 w 904642"/>
              <a:gd name="connsiteY6" fmla="*/ 447670 h 693076"/>
              <a:gd name="connsiteX7" fmla="*/ 499499 w 904642"/>
              <a:gd name="connsiteY7" fmla="*/ 267251 h 693076"/>
              <a:gd name="connsiteX8" fmla="*/ 848037 w 904642"/>
              <a:gd name="connsiteY8" fmla="*/ 365661 h 693076"/>
              <a:gd name="connsiteX9" fmla="*/ 884941 w 904642"/>
              <a:gd name="connsiteY9" fmla="*/ 70429 h 693076"/>
              <a:gd name="connsiteX10" fmla="*/ 651216 w 904642"/>
              <a:gd name="connsiteY10" fmla="*/ 73841 h 693076"/>
              <a:gd name="connsiteX0" fmla="*/ 651216 w 884943"/>
              <a:gd name="connsiteY0" fmla="*/ 73841 h 693076"/>
              <a:gd name="connsiteX1" fmla="*/ 282174 w 884943"/>
              <a:gd name="connsiteY1" fmla="*/ 50220 h 693076"/>
              <a:gd name="connsiteX2" fmla="*/ 302677 w 884943"/>
              <a:gd name="connsiteY2" fmla="*/ 308255 h 693076"/>
              <a:gd name="connsiteX3" fmla="*/ 32048 w 884943"/>
              <a:gd name="connsiteY3" fmla="*/ 488675 h 693076"/>
              <a:gd name="connsiteX4" fmla="*/ 27947 w 884943"/>
              <a:gd name="connsiteY4" fmla="*/ 660894 h 693076"/>
              <a:gd name="connsiteX5" fmla="*/ 237070 w 884943"/>
              <a:gd name="connsiteY5" fmla="*/ 673195 h 693076"/>
              <a:gd name="connsiteX6" fmla="*/ 253472 w 884943"/>
              <a:gd name="connsiteY6" fmla="*/ 447670 h 693076"/>
              <a:gd name="connsiteX7" fmla="*/ 499499 w 884943"/>
              <a:gd name="connsiteY7" fmla="*/ 267251 h 693076"/>
              <a:gd name="connsiteX8" fmla="*/ 647115 w 884943"/>
              <a:gd name="connsiteY8" fmla="*/ 451409 h 693076"/>
              <a:gd name="connsiteX9" fmla="*/ 884941 w 884943"/>
              <a:gd name="connsiteY9" fmla="*/ 70429 h 693076"/>
              <a:gd name="connsiteX10" fmla="*/ 651216 w 884943"/>
              <a:gd name="connsiteY10" fmla="*/ 73841 h 693076"/>
              <a:gd name="connsiteX0" fmla="*/ 651216 w 868541"/>
              <a:gd name="connsiteY0" fmla="*/ 70998 h 690233"/>
              <a:gd name="connsiteX1" fmla="*/ 282174 w 868541"/>
              <a:gd name="connsiteY1" fmla="*/ 47377 h 690233"/>
              <a:gd name="connsiteX2" fmla="*/ 302677 w 868541"/>
              <a:gd name="connsiteY2" fmla="*/ 305412 h 690233"/>
              <a:gd name="connsiteX3" fmla="*/ 32048 w 868541"/>
              <a:gd name="connsiteY3" fmla="*/ 485832 h 690233"/>
              <a:gd name="connsiteX4" fmla="*/ 27947 w 868541"/>
              <a:gd name="connsiteY4" fmla="*/ 658051 h 690233"/>
              <a:gd name="connsiteX5" fmla="*/ 237070 w 868541"/>
              <a:gd name="connsiteY5" fmla="*/ 670352 h 690233"/>
              <a:gd name="connsiteX6" fmla="*/ 253472 w 868541"/>
              <a:gd name="connsiteY6" fmla="*/ 444827 h 690233"/>
              <a:gd name="connsiteX7" fmla="*/ 499499 w 868541"/>
              <a:gd name="connsiteY7" fmla="*/ 264408 h 690233"/>
              <a:gd name="connsiteX8" fmla="*/ 647115 w 868541"/>
              <a:gd name="connsiteY8" fmla="*/ 448566 h 690233"/>
              <a:gd name="connsiteX9" fmla="*/ 868539 w 868541"/>
              <a:gd name="connsiteY9" fmla="*/ 239081 h 690233"/>
              <a:gd name="connsiteX10" fmla="*/ 651216 w 868541"/>
              <a:gd name="connsiteY10" fmla="*/ 70998 h 690233"/>
              <a:gd name="connsiteX0" fmla="*/ 651216 w 881213"/>
              <a:gd name="connsiteY0" fmla="*/ 70998 h 690233"/>
              <a:gd name="connsiteX1" fmla="*/ 282174 w 881213"/>
              <a:gd name="connsiteY1" fmla="*/ 47377 h 690233"/>
              <a:gd name="connsiteX2" fmla="*/ 302677 w 881213"/>
              <a:gd name="connsiteY2" fmla="*/ 305412 h 690233"/>
              <a:gd name="connsiteX3" fmla="*/ 32048 w 881213"/>
              <a:gd name="connsiteY3" fmla="*/ 485832 h 690233"/>
              <a:gd name="connsiteX4" fmla="*/ 27947 w 881213"/>
              <a:gd name="connsiteY4" fmla="*/ 658051 h 690233"/>
              <a:gd name="connsiteX5" fmla="*/ 237070 w 881213"/>
              <a:gd name="connsiteY5" fmla="*/ 670352 h 690233"/>
              <a:gd name="connsiteX6" fmla="*/ 253472 w 881213"/>
              <a:gd name="connsiteY6" fmla="*/ 444827 h 690233"/>
              <a:gd name="connsiteX7" fmla="*/ 499499 w 881213"/>
              <a:gd name="connsiteY7" fmla="*/ 264408 h 690233"/>
              <a:gd name="connsiteX8" fmla="*/ 647115 w 881213"/>
              <a:gd name="connsiteY8" fmla="*/ 448566 h 690233"/>
              <a:gd name="connsiteX9" fmla="*/ 868539 w 881213"/>
              <a:gd name="connsiteY9" fmla="*/ 239081 h 690233"/>
              <a:gd name="connsiteX10" fmla="*/ 651216 w 881213"/>
              <a:gd name="connsiteY10" fmla="*/ 70998 h 690233"/>
              <a:gd name="connsiteX0" fmla="*/ 663518 w 868588"/>
              <a:gd name="connsiteY0" fmla="*/ 32032 h 667600"/>
              <a:gd name="connsiteX1" fmla="*/ 282174 w 868588"/>
              <a:gd name="connsiteY1" fmla="*/ 24744 h 667600"/>
              <a:gd name="connsiteX2" fmla="*/ 302677 w 868588"/>
              <a:gd name="connsiteY2" fmla="*/ 282779 h 667600"/>
              <a:gd name="connsiteX3" fmla="*/ 32048 w 868588"/>
              <a:gd name="connsiteY3" fmla="*/ 463199 h 667600"/>
              <a:gd name="connsiteX4" fmla="*/ 27947 w 868588"/>
              <a:gd name="connsiteY4" fmla="*/ 635418 h 667600"/>
              <a:gd name="connsiteX5" fmla="*/ 237070 w 868588"/>
              <a:gd name="connsiteY5" fmla="*/ 647719 h 667600"/>
              <a:gd name="connsiteX6" fmla="*/ 253472 w 868588"/>
              <a:gd name="connsiteY6" fmla="*/ 422194 h 667600"/>
              <a:gd name="connsiteX7" fmla="*/ 499499 w 868588"/>
              <a:gd name="connsiteY7" fmla="*/ 241775 h 667600"/>
              <a:gd name="connsiteX8" fmla="*/ 647115 w 868588"/>
              <a:gd name="connsiteY8" fmla="*/ 425933 h 667600"/>
              <a:gd name="connsiteX9" fmla="*/ 868539 w 868588"/>
              <a:gd name="connsiteY9" fmla="*/ 216448 h 667600"/>
              <a:gd name="connsiteX10" fmla="*/ 663518 w 868588"/>
              <a:gd name="connsiteY10" fmla="*/ 32032 h 667600"/>
              <a:gd name="connsiteX0" fmla="*/ 868539 w 879137"/>
              <a:gd name="connsiteY0" fmla="*/ 192340 h 643492"/>
              <a:gd name="connsiteX1" fmla="*/ 282174 w 879137"/>
              <a:gd name="connsiteY1" fmla="*/ 636 h 643492"/>
              <a:gd name="connsiteX2" fmla="*/ 302677 w 879137"/>
              <a:gd name="connsiteY2" fmla="*/ 258671 h 643492"/>
              <a:gd name="connsiteX3" fmla="*/ 32048 w 879137"/>
              <a:gd name="connsiteY3" fmla="*/ 439091 h 643492"/>
              <a:gd name="connsiteX4" fmla="*/ 27947 w 879137"/>
              <a:gd name="connsiteY4" fmla="*/ 611310 h 643492"/>
              <a:gd name="connsiteX5" fmla="*/ 237070 w 879137"/>
              <a:gd name="connsiteY5" fmla="*/ 623611 h 643492"/>
              <a:gd name="connsiteX6" fmla="*/ 253472 w 879137"/>
              <a:gd name="connsiteY6" fmla="*/ 398086 h 643492"/>
              <a:gd name="connsiteX7" fmla="*/ 499499 w 879137"/>
              <a:gd name="connsiteY7" fmla="*/ 217667 h 643492"/>
              <a:gd name="connsiteX8" fmla="*/ 647115 w 879137"/>
              <a:gd name="connsiteY8" fmla="*/ 401825 h 643492"/>
              <a:gd name="connsiteX9" fmla="*/ 868539 w 879137"/>
              <a:gd name="connsiteY9" fmla="*/ 192340 h 643492"/>
              <a:gd name="connsiteX0" fmla="*/ 868539 w 879137"/>
              <a:gd name="connsiteY0" fmla="*/ 242277 h 693429"/>
              <a:gd name="connsiteX1" fmla="*/ 282174 w 879137"/>
              <a:gd name="connsiteY1" fmla="*/ 50573 h 693429"/>
              <a:gd name="connsiteX2" fmla="*/ 302677 w 879137"/>
              <a:gd name="connsiteY2" fmla="*/ 308608 h 693429"/>
              <a:gd name="connsiteX3" fmla="*/ 32048 w 879137"/>
              <a:gd name="connsiteY3" fmla="*/ 489028 h 693429"/>
              <a:gd name="connsiteX4" fmla="*/ 27947 w 879137"/>
              <a:gd name="connsiteY4" fmla="*/ 661247 h 693429"/>
              <a:gd name="connsiteX5" fmla="*/ 237070 w 879137"/>
              <a:gd name="connsiteY5" fmla="*/ 673548 h 693429"/>
              <a:gd name="connsiteX6" fmla="*/ 253472 w 879137"/>
              <a:gd name="connsiteY6" fmla="*/ 448023 h 693429"/>
              <a:gd name="connsiteX7" fmla="*/ 499499 w 879137"/>
              <a:gd name="connsiteY7" fmla="*/ 267604 h 693429"/>
              <a:gd name="connsiteX8" fmla="*/ 647115 w 879137"/>
              <a:gd name="connsiteY8" fmla="*/ 451762 h 693429"/>
              <a:gd name="connsiteX9" fmla="*/ 868539 w 879137"/>
              <a:gd name="connsiteY9" fmla="*/ 242277 h 693429"/>
              <a:gd name="connsiteX0" fmla="*/ 868539 w 874656"/>
              <a:gd name="connsiteY0" fmla="*/ 252241 h 703393"/>
              <a:gd name="connsiteX1" fmla="*/ 282174 w 874656"/>
              <a:gd name="connsiteY1" fmla="*/ 60537 h 703393"/>
              <a:gd name="connsiteX2" fmla="*/ 302677 w 874656"/>
              <a:gd name="connsiteY2" fmla="*/ 318572 h 703393"/>
              <a:gd name="connsiteX3" fmla="*/ 32048 w 874656"/>
              <a:gd name="connsiteY3" fmla="*/ 498992 h 703393"/>
              <a:gd name="connsiteX4" fmla="*/ 27947 w 874656"/>
              <a:gd name="connsiteY4" fmla="*/ 671211 h 703393"/>
              <a:gd name="connsiteX5" fmla="*/ 237070 w 874656"/>
              <a:gd name="connsiteY5" fmla="*/ 683512 h 703393"/>
              <a:gd name="connsiteX6" fmla="*/ 253472 w 874656"/>
              <a:gd name="connsiteY6" fmla="*/ 457987 h 703393"/>
              <a:gd name="connsiteX7" fmla="*/ 499499 w 874656"/>
              <a:gd name="connsiteY7" fmla="*/ 277568 h 703393"/>
              <a:gd name="connsiteX8" fmla="*/ 647115 w 874656"/>
              <a:gd name="connsiteY8" fmla="*/ 461726 h 703393"/>
              <a:gd name="connsiteX9" fmla="*/ 868539 w 874656"/>
              <a:gd name="connsiteY9" fmla="*/ 252241 h 703393"/>
              <a:gd name="connsiteX0" fmla="*/ 868539 w 875311"/>
              <a:gd name="connsiteY0" fmla="*/ 248223 h 699375"/>
              <a:gd name="connsiteX1" fmla="*/ 282174 w 875311"/>
              <a:gd name="connsiteY1" fmla="*/ 56519 h 699375"/>
              <a:gd name="connsiteX2" fmla="*/ 302677 w 875311"/>
              <a:gd name="connsiteY2" fmla="*/ 314554 h 699375"/>
              <a:gd name="connsiteX3" fmla="*/ 32048 w 875311"/>
              <a:gd name="connsiteY3" fmla="*/ 494974 h 699375"/>
              <a:gd name="connsiteX4" fmla="*/ 27947 w 875311"/>
              <a:gd name="connsiteY4" fmla="*/ 667193 h 699375"/>
              <a:gd name="connsiteX5" fmla="*/ 237070 w 875311"/>
              <a:gd name="connsiteY5" fmla="*/ 679494 h 699375"/>
              <a:gd name="connsiteX6" fmla="*/ 253472 w 875311"/>
              <a:gd name="connsiteY6" fmla="*/ 453969 h 699375"/>
              <a:gd name="connsiteX7" fmla="*/ 499499 w 875311"/>
              <a:gd name="connsiteY7" fmla="*/ 273550 h 699375"/>
              <a:gd name="connsiteX8" fmla="*/ 647115 w 875311"/>
              <a:gd name="connsiteY8" fmla="*/ 457708 h 699375"/>
              <a:gd name="connsiteX9" fmla="*/ 868539 w 875311"/>
              <a:gd name="connsiteY9" fmla="*/ 248223 h 699375"/>
              <a:gd name="connsiteX0" fmla="*/ 868539 w 878185"/>
              <a:gd name="connsiteY0" fmla="*/ 250464 h 701616"/>
              <a:gd name="connsiteX1" fmla="*/ 282174 w 878185"/>
              <a:gd name="connsiteY1" fmla="*/ 58760 h 701616"/>
              <a:gd name="connsiteX2" fmla="*/ 302677 w 878185"/>
              <a:gd name="connsiteY2" fmla="*/ 316795 h 701616"/>
              <a:gd name="connsiteX3" fmla="*/ 32048 w 878185"/>
              <a:gd name="connsiteY3" fmla="*/ 497215 h 701616"/>
              <a:gd name="connsiteX4" fmla="*/ 27947 w 878185"/>
              <a:gd name="connsiteY4" fmla="*/ 669434 h 701616"/>
              <a:gd name="connsiteX5" fmla="*/ 237070 w 878185"/>
              <a:gd name="connsiteY5" fmla="*/ 681735 h 701616"/>
              <a:gd name="connsiteX6" fmla="*/ 253472 w 878185"/>
              <a:gd name="connsiteY6" fmla="*/ 456210 h 701616"/>
              <a:gd name="connsiteX7" fmla="*/ 499499 w 878185"/>
              <a:gd name="connsiteY7" fmla="*/ 275791 h 701616"/>
              <a:gd name="connsiteX8" fmla="*/ 647115 w 878185"/>
              <a:gd name="connsiteY8" fmla="*/ 459949 h 701616"/>
              <a:gd name="connsiteX9" fmla="*/ 868539 w 878185"/>
              <a:gd name="connsiteY9" fmla="*/ 250464 h 701616"/>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499499 w 878493"/>
              <a:gd name="connsiteY7" fmla="*/ 296680 h 722505"/>
              <a:gd name="connsiteX8" fmla="*/ 647115 w 878493"/>
              <a:gd name="connsiteY8" fmla="*/ 480838 h 722505"/>
              <a:gd name="connsiteX9" fmla="*/ 868539 w 878493"/>
              <a:gd name="connsiteY9" fmla="*/ 271353 h 722505"/>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647115 w 878493"/>
              <a:gd name="connsiteY7" fmla="*/ 480838 h 722505"/>
              <a:gd name="connsiteX8" fmla="*/ 868539 w 878493"/>
              <a:gd name="connsiteY8" fmla="*/ 271353 h 722505"/>
              <a:gd name="connsiteX0" fmla="*/ 868539 w 870348"/>
              <a:gd name="connsiteY0" fmla="*/ 260252 h 711404"/>
              <a:gd name="connsiteX1" fmla="*/ 282174 w 870348"/>
              <a:gd name="connsiteY1" fmla="*/ 68548 h 711404"/>
              <a:gd name="connsiteX2" fmla="*/ 302677 w 870348"/>
              <a:gd name="connsiteY2" fmla="*/ 326583 h 711404"/>
              <a:gd name="connsiteX3" fmla="*/ 32048 w 870348"/>
              <a:gd name="connsiteY3" fmla="*/ 507003 h 711404"/>
              <a:gd name="connsiteX4" fmla="*/ 27947 w 870348"/>
              <a:gd name="connsiteY4" fmla="*/ 679222 h 711404"/>
              <a:gd name="connsiteX5" fmla="*/ 237070 w 870348"/>
              <a:gd name="connsiteY5" fmla="*/ 691523 h 711404"/>
              <a:gd name="connsiteX6" fmla="*/ 253472 w 870348"/>
              <a:gd name="connsiteY6" fmla="*/ 465998 h 711404"/>
              <a:gd name="connsiteX7" fmla="*/ 458495 w 870348"/>
              <a:gd name="connsiteY7" fmla="*/ 375822 h 711404"/>
              <a:gd name="connsiteX8" fmla="*/ 868539 w 870348"/>
              <a:gd name="connsiteY8" fmla="*/ 260252 h 711404"/>
              <a:gd name="connsiteX0" fmla="*/ 868539 w 877465"/>
              <a:gd name="connsiteY0" fmla="*/ 272095 h 723247"/>
              <a:gd name="connsiteX1" fmla="*/ 282174 w 877465"/>
              <a:gd name="connsiteY1" fmla="*/ 80391 h 723247"/>
              <a:gd name="connsiteX2" fmla="*/ 302677 w 877465"/>
              <a:gd name="connsiteY2" fmla="*/ 338426 h 723247"/>
              <a:gd name="connsiteX3" fmla="*/ 32048 w 877465"/>
              <a:gd name="connsiteY3" fmla="*/ 518846 h 723247"/>
              <a:gd name="connsiteX4" fmla="*/ 27947 w 877465"/>
              <a:gd name="connsiteY4" fmla="*/ 691065 h 723247"/>
              <a:gd name="connsiteX5" fmla="*/ 237070 w 877465"/>
              <a:gd name="connsiteY5" fmla="*/ 703366 h 723247"/>
              <a:gd name="connsiteX6" fmla="*/ 253472 w 877465"/>
              <a:gd name="connsiteY6" fmla="*/ 477841 h 723247"/>
              <a:gd name="connsiteX7" fmla="*/ 458495 w 877465"/>
              <a:gd name="connsiteY7" fmla="*/ 387665 h 723247"/>
              <a:gd name="connsiteX8" fmla="*/ 868539 w 877465"/>
              <a:gd name="connsiteY8" fmla="*/ 272095 h 723247"/>
              <a:gd name="connsiteX0" fmla="*/ 868539 w 877465"/>
              <a:gd name="connsiteY0" fmla="*/ 272095 h 725021"/>
              <a:gd name="connsiteX1" fmla="*/ 282174 w 877465"/>
              <a:gd name="connsiteY1" fmla="*/ 80391 h 725021"/>
              <a:gd name="connsiteX2" fmla="*/ 302677 w 877465"/>
              <a:gd name="connsiteY2" fmla="*/ 338426 h 725021"/>
              <a:gd name="connsiteX3" fmla="*/ 32048 w 877465"/>
              <a:gd name="connsiteY3" fmla="*/ 518846 h 725021"/>
              <a:gd name="connsiteX4" fmla="*/ 27947 w 877465"/>
              <a:gd name="connsiteY4" fmla="*/ 691065 h 725021"/>
              <a:gd name="connsiteX5" fmla="*/ 237070 w 877465"/>
              <a:gd name="connsiteY5" fmla="*/ 703366 h 725021"/>
              <a:gd name="connsiteX6" fmla="*/ 269874 w 877465"/>
              <a:gd name="connsiteY6" fmla="*/ 453341 h 725021"/>
              <a:gd name="connsiteX7" fmla="*/ 458495 w 877465"/>
              <a:gd name="connsiteY7" fmla="*/ 387665 h 725021"/>
              <a:gd name="connsiteX8" fmla="*/ 868539 w 877465"/>
              <a:gd name="connsiteY8" fmla="*/ 272095 h 725021"/>
              <a:gd name="connsiteX0" fmla="*/ 867793 w 876719"/>
              <a:gd name="connsiteY0" fmla="*/ 272095 h 706241"/>
              <a:gd name="connsiteX1" fmla="*/ 281428 w 876719"/>
              <a:gd name="connsiteY1" fmla="*/ 80391 h 706241"/>
              <a:gd name="connsiteX2" fmla="*/ 301931 w 876719"/>
              <a:gd name="connsiteY2" fmla="*/ 338426 h 706241"/>
              <a:gd name="connsiteX3" fmla="*/ 31302 w 876719"/>
              <a:gd name="connsiteY3" fmla="*/ 518846 h 706241"/>
              <a:gd name="connsiteX4" fmla="*/ 27201 w 876719"/>
              <a:gd name="connsiteY4" fmla="*/ 691065 h 706241"/>
              <a:gd name="connsiteX5" fmla="*/ 224023 w 876719"/>
              <a:gd name="connsiteY5" fmla="*/ 670700 h 706241"/>
              <a:gd name="connsiteX6" fmla="*/ 269128 w 876719"/>
              <a:gd name="connsiteY6" fmla="*/ 453341 h 706241"/>
              <a:gd name="connsiteX7" fmla="*/ 457749 w 876719"/>
              <a:gd name="connsiteY7" fmla="*/ 387665 h 706241"/>
              <a:gd name="connsiteX8" fmla="*/ 867793 w 876719"/>
              <a:gd name="connsiteY8" fmla="*/ 272095 h 706241"/>
              <a:gd name="connsiteX0" fmla="*/ 863646 w 872572"/>
              <a:gd name="connsiteY0" fmla="*/ 272095 h 688500"/>
              <a:gd name="connsiteX1" fmla="*/ 277281 w 872572"/>
              <a:gd name="connsiteY1" fmla="*/ 80391 h 688500"/>
              <a:gd name="connsiteX2" fmla="*/ 297784 w 872572"/>
              <a:gd name="connsiteY2" fmla="*/ 338426 h 688500"/>
              <a:gd name="connsiteX3" fmla="*/ 27155 w 872572"/>
              <a:gd name="connsiteY3" fmla="*/ 518846 h 688500"/>
              <a:gd name="connsiteX4" fmla="*/ 31255 w 872572"/>
              <a:gd name="connsiteY4" fmla="*/ 658399 h 688500"/>
              <a:gd name="connsiteX5" fmla="*/ 219876 w 872572"/>
              <a:gd name="connsiteY5" fmla="*/ 670700 h 688500"/>
              <a:gd name="connsiteX6" fmla="*/ 264981 w 872572"/>
              <a:gd name="connsiteY6" fmla="*/ 453341 h 688500"/>
              <a:gd name="connsiteX7" fmla="*/ 453602 w 872572"/>
              <a:gd name="connsiteY7" fmla="*/ 387665 h 688500"/>
              <a:gd name="connsiteX8" fmla="*/ 863646 w 872572"/>
              <a:gd name="connsiteY8" fmla="*/ 272095 h 688500"/>
              <a:gd name="connsiteX0" fmla="*/ 850094 w 859020"/>
              <a:gd name="connsiteY0" fmla="*/ 272095 h 689798"/>
              <a:gd name="connsiteX1" fmla="*/ 263729 w 859020"/>
              <a:gd name="connsiteY1" fmla="*/ 80391 h 689798"/>
              <a:gd name="connsiteX2" fmla="*/ 284232 w 859020"/>
              <a:gd name="connsiteY2" fmla="*/ 338426 h 689798"/>
              <a:gd name="connsiteX3" fmla="*/ 38206 w 859020"/>
              <a:gd name="connsiteY3" fmla="*/ 490263 h 689798"/>
              <a:gd name="connsiteX4" fmla="*/ 17703 w 859020"/>
              <a:gd name="connsiteY4" fmla="*/ 658399 h 689798"/>
              <a:gd name="connsiteX5" fmla="*/ 206324 w 859020"/>
              <a:gd name="connsiteY5" fmla="*/ 670700 h 689798"/>
              <a:gd name="connsiteX6" fmla="*/ 251429 w 859020"/>
              <a:gd name="connsiteY6" fmla="*/ 453341 h 689798"/>
              <a:gd name="connsiteX7" fmla="*/ 440050 w 859020"/>
              <a:gd name="connsiteY7" fmla="*/ 387665 h 689798"/>
              <a:gd name="connsiteX8" fmla="*/ 850094 w 859020"/>
              <a:gd name="connsiteY8" fmla="*/ 272095 h 689798"/>
              <a:gd name="connsiteX0" fmla="*/ 847411 w 856130"/>
              <a:gd name="connsiteY0" fmla="*/ 193162 h 610865"/>
              <a:gd name="connsiteX1" fmla="*/ 261046 w 856130"/>
              <a:gd name="connsiteY1" fmla="*/ 1458 h 610865"/>
              <a:gd name="connsiteX2" fmla="*/ 224143 w 856130"/>
              <a:gd name="connsiteY2" fmla="*/ 267659 h 610865"/>
              <a:gd name="connsiteX3" fmla="*/ 35523 w 856130"/>
              <a:gd name="connsiteY3" fmla="*/ 411330 h 610865"/>
              <a:gd name="connsiteX4" fmla="*/ 15020 w 856130"/>
              <a:gd name="connsiteY4" fmla="*/ 579466 h 610865"/>
              <a:gd name="connsiteX5" fmla="*/ 203641 w 856130"/>
              <a:gd name="connsiteY5" fmla="*/ 591767 h 610865"/>
              <a:gd name="connsiteX6" fmla="*/ 248746 w 856130"/>
              <a:gd name="connsiteY6" fmla="*/ 374408 h 610865"/>
              <a:gd name="connsiteX7" fmla="*/ 437367 w 856130"/>
              <a:gd name="connsiteY7" fmla="*/ 308732 h 610865"/>
              <a:gd name="connsiteX8" fmla="*/ 847411 w 856130"/>
              <a:gd name="connsiteY8" fmla="*/ 193162 h 610865"/>
              <a:gd name="connsiteX0" fmla="*/ 847411 w 855324"/>
              <a:gd name="connsiteY0" fmla="*/ 226187 h 643890"/>
              <a:gd name="connsiteX1" fmla="*/ 261046 w 855324"/>
              <a:gd name="connsiteY1" fmla="*/ 34483 h 643890"/>
              <a:gd name="connsiteX2" fmla="*/ 224143 w 855324"/>
              <a:gd name="connsiteY2" fmla="*/ 300684 h 643890"/>
              <a:gd name="connsiteX3" fmla="*/ 35523 w 855324"/>
              <a:gd name="connsiteY3" fmla="*/ 444355 h 643890"/>
              <a:gd name="connsiteX4" fmla="*/ 15020 w 855324"/>
              <a:gd name="connsiteY4" fmla="*/ 612491 h 643890"/>
              <a:gd name="connsiteX5" fmla="*/ 203641 w 855324"/>
              <a:gd name="connsiteY5" fmla="*/ 624792 h 643890"/>
              <a:gd name="connsiteX6" fmla="*/ 248746 w 855324"/>
              <a:gd name="connsiteY6" fmla="*/ 407433 h 643890"/>
              <a:gd name="connsiteX7" fmla="*/ 437367 w 855324"/>
              <a:gd name="connsiteY7" fmla="*/ 341757 h 643890"/>
              <a:gd name="connsiteX8" fmla="*/ 847411 w 855324"/>
              <a:gd name="connsiteY8" fmla="*/ 226187 h 643890"/>
              <a:gd name="connsiteX0" fmla="*/ 847411 w 850004"/>
              <a:gd name="connsiteY0" fmla="*/ 217871 h 635574"/>
              <a:gd name="connsiteX1" fmla="*/ 261046 w 850004"/>
              <a:gd name="connsiteY1" fmla="*/ 26167 h 635574"/>
              <a:gd name="connsiteX2" fmla="*/ 224143 w 850004"/>
              <a:gd name="connsiteY2" fmla="*/ 292368 h 635574"/>
              <a:gd name="connsiteX3" fmla="*/ 35523 w 850004"/>
              <a:gd name="connsiteY3" fmla="*/ 436039 h 635574"/>
              <a:gd name="connsiteX4" fmla="*/ 15020 w 850004"/>
              <a:gd name="connsiteY4" fmla="*/ 604175 h 635574"/>
              <a:gd name="connsiteX5" fmla="*/ 203641 w 850004"/>
              <a:gd name="connsiteY5" fmla="*/ 616476 h 635574"/>
              <a:gd name="connsiteX6" fmla="*/ 248746 w 850004"/>
              <a:gd name="connsiteY6" fmla="*/ 399117 h 635574"/>
              <a:gd name="connsiteX7" fmla="*/ 466070 w 850004"/>
              <a:gd name="connsiteY7" fmla="*/ 321191 h 635574"/>
              <a:gd name="connsiteX8" fmla="*/ 847411 w 850004"/>
              <a:gd name="connsiteY8" fmla="*/ 217871 h 635574"/>
              <a:gd name="connsiteX0" fmla="*/ 847411 w 850517"/>
              <a:gd name="connsiteY0" fmla="*/ 217871 h 635574"/>
              <a:gd name="connsiteX1" fmla="*/ 261046 w 850517"/>
              <a:gd name="connsiteY1" fmla="*/ 26167 h 635574"/>
              <a:gd name="connsiteX2" fmla="*/ 224143 w 850517"/>
              <a:gd name="connsiteY2" fmla="*/ 292368 h 635574"/>
              <a:gd name="connsiteX3" fmla="*/ 35523 w 850517"/>
              <a:gd name="connsiteY3" fmla="*/ 436039 h 635574"/>
              <a:gd name="connsiteX4" fmla="*/ 15020 w 850517"/>
              <a:gd name="connsiteY4" fmla="*/ 604175 h 635574"/>
              <a:gd name="connsiteX5" fmla="*/ 203641 w 850517"/>
              <a:gd name="connsiteY5" fmla="*/ 616476 h 635574"/>
              <a:gd name="connsiteX6" fmla="*/ 248746 w 850517"/>
              <a:gd name="connsiteY6" fmla="*/ 399117 h 635574"/>
              <a:gd name="connsiteX7" fmla="*/ 466070 w 850517"/>
              <a:gd name="connsiteY7" fmla="*/ 321191 h 635574"/>
              <a:gd name="connsiteX8" fmla="*/ 847411 w 850517"/>
              <a:gd name="connsiteY8" fmla="*/ 217871 h 635574"/>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9336"/>
              <a:gd name="connsiteY0" fmla="*/ 236006 h 653709"/>
              <a:gd name="connsiteX1" fmla="*/ 261046 w 869336"/>
              <a:gd name="connsiteY1" fmla="*/ 44302 h 653709"/>
              <a:gd name="connsiteX2" fmla="*/ 224143 w 869336"/>
              <a:gd name="connsiteY2" fmla="*/ 310503 h 653709"/>
              <a:gd name="connsiteX3" fmla="*/ 35523 w 869336"/>
              <a:gd name="connsiteY3" fmla="*/ 454174 h 653709"/>
              <a:gd name="connsiteX4" fmla="*/ 15020 w 869336"/>
              <a:gd name="connsiteY4" fmla="*/ 622310 h 653709"/>
              <a:gd name="connsiteX5" fmla="*/ 203641 w 869336"/>
              <a:gd name="connsiteY5" fmla="*/ 634611 h 653709"/>
              <a:gd name="connsiteX6" fmla="*/ 248746 w 869336"/>
              <a:gd name="connsiteY6" fmla="*/ 417252 h 653709"/>
              <a:gd name="connsiteX7" fmla="*/ 466070 w 869336"/>
              <a:gd name="connsiteY7" fmla="*/ 339326 h 653709"/>
              <a:gd name="connsiteX8" fmla="*/ 847411 w 869336"/>
              <a:gd name="connsiteY8" fmla="*/ 236006 h 653709"/>
              <a:gd name="connsiteX0" fmla="*/ 847411 w 869336"/>
              <a:gd name="connsiteY0" fmla="*/ 236006 h 653414"/>
              <a:gd name="connsiteX1" fmla="*/ 261046 w 869336"/>
              <a:gd name="connsiteY1" fmla="*/ 44302 h 653414"/>
              <a:gd name="connsiteX2" fmla="*/ 224143 w 869336"/>
              <a:gd name="connsiteY2" fmla="*/ 310503 h 653414"/>
              <a:gd name="connsiteX3" fmla="*/ 35523 w 869336"/>
              <a:gd name="connsiteY3" fmla="*/ 454174 h 653414"/>
              <a:gd name="connsiteX4" fmla="*/ 15020 w 869336"/>
              <a:gd name="connsiteY4" fmla="*/ 622310 h 653414"/>
              <a:gd name="connsiteX5" fmla="*/ 203641 w 869336"/>
              <a:gd name="connsiteY5" fmla="*/ 634611 h 653414"/>
              <a:gd name="connsiteX6" fmla="*/ 265147 w 869336"/>
              <a:gd name="connsiteY6" fmla="*/ 421335 h 653414"/>
              <a:gd name="connsiteX7" fmla="*/ 466070 w 869336"/>
              <a:gd name="connsiteY7" fmla="*/ 339326 h 653414"/>
              <a:gd name="connsiteX8" fmla="*/ 847411 w 869336"/>
              <a:gd name="connsiteY8" fmla="*/ 236006 h 653414"/>
              <a:gd name="connsiteX0" fmla="*/ 847411 w 855901"/>
              <a:gd name="connsiteY0" fmla="*/ 272290 h 689698"/>
              <a:gd name="connsiteX1" fmla="*/ 707995 w 855901"/>
              <a:gd name="connsiteY1" fmla="*/ 31588 h 689698"/>
              <a:gd name="connsiteX2" fmla="*/ 224143 w 855901"/>
              <a:gd name="connsiteY2" fmla="*/ 346787 h 689698"/>
              <a:gd name="connsiteX3" fmla="*/ 35523 w 855901"/>
              <a:gd name="connsiteY3" fmla="*/ 490458 h 689698"/>
              <a:gd name="connsiteX4" fmla="*/ 15020 w 855901"/>
              <a:gd name="connsiteY4" fmla="*/ 658594 h 689698"/>
              <a:gd name="connsiteX5" fmla="*/ 203641 w 855901"/>
              <a:gd name="connsiteY5" fmla="*/ 670895 h 689698"/>
              <a:gd name="connsiteX6" fmla="*/ 265147 w 855901"/>
              <a:gd name="connsiteY6" fmla="*/ 457619 h 689698"/>
              <a:gd name="connsiteX7" fmla="*/ 466070 w 855901"/>
              <a:gd name="connsiteY7" fmla="*/ 375610 h 689698"/>
              <a:gd name="connsiteX8" fmla="*/ 847411 w 855901"/>
              <a:gd name="connsiteY8" fmla="*/ 272290 h 689698"/>
              <a:gd name="connsiteX0" fmla="*/ 847411 w 874391"/>
              <a:gd name="connsiteY0" fmla="*/ 242155 h 659563"/>
              <a:gd name="connsiteX1" fmla="*/ 707995 w 874391"/>
              <a:gd name="connsiteY1" fmla="*/ 1453 h 659563"/>
              <a:gd name="connsiteX2" fmla="*/ 224143 w 874391"/>
              <a:gd name="connsiteY2" fmla="*/ 316652 h 659563"/>
              <a:gd name="connsiteX3" fmla="*/ 35523 w 874391"/>
              <a:gd name="connsiteY3" fmla="*/ 460323 h 659563"/>
              <a:gd name="connsiteX4" fmla="*/ 15020 w 874391"/>
              <a:gd name="connsiteY4" fmla="*/ 628459 h 659563"/>
              <a:gd name="connsiteX5" fmla="*/ 203641 w 874391"/>
              <a:gd name="connsiteY5" fmla="*/ 640760 h 659563"/>
              <a:gd name="connsiteX6" fmla="*/ 265147 w 874391"/>
              <a:gd name="connsiteY6" fmla="*/ 427484 h 659563"/>
              <a:gd name="connsiteX7" fmla="*/ 466070 w 874391"/>
              <a:gd name="connsiteY7" fmla="*/ 345475 h 659563"/>
              <a:gd name="connsiteX8" fmla="*/ 847411 w 874391"/>
              <a:gd name="connsiteY8" fmla="*/ 242155 h 659563"/>
              <a:gd name="connsiteX0" fmla="*/ 847411 w 882750"/>
              <a:gd name="connsiteY0" fmla="*/ 246215 h 663623"/>
              <a:gd name="connsiteX1" fmla="*/ 728497 w 882750"/>
              <a:gd name="connsiteY1" fmla="*/ 1430 h 663623"/>
              <a:gd name="connsiteX2" fmla="*/ 224143 w 882750"/>
              <a:gd name="connsiteY2" fmla="*/ 320712 h 663623"/>
              <a:gd name="connsiteX3" fmla="*/ 35523 w 882750"/>
              <a:gd name="connsiteY3" fmla="*/ 464383 h 663623"/>
              <a:gd name="connsiteX4" fmla="*/ 15020 w 882750"/>
              <a:gd name="connsiteY4" fmla="*/ 632519 h 663623"/>
              <a:gd name="connsiteX5" fmla="*/ 203641 w 882750"/>
              <a:gd name="connsiteY5" fmla="*/ 644820 h 663623"/>
              <a:gd name="connsiteX6" fmla="*/ 265147 w 882750"/>
              <a:gd name="connsiteY6" fmla="*/ 431544 h 663623"/>
              <a:gd name="connsiteX7" fmla="*/ 466070 w 882750"/>
              <a:gd name="connsiteY7" fmla="*/ 349535 h 663623"/>
              <a:gd name="connsiteX8" fmla="*/ 847411 w 882750"/>
              <a:gd name="connsiteY8" fmla="*/ 246215 h 663623"/>
              <a:gd name="connsiteX0" fmla="*/ 847411 w 886538"/>
              <a:gd name="connsiteY0" fmla="*/ 244786 h 662194"/>
              <a:gd name="connsiteX1" fmla="*/ 728497 w 886538"/>
              <a:gd name="connsiteY1" fmla="*/ 1 h 662194"/>
              <a:gd name="connsiteX2" fmla="*/ 224143 w 886538"/>
              <a:gd name="connsiteY2" fmla="*/ 319283 h 662194"/>
              <a:gd name="connsiteX3" fmla="*/ 35523 w 886538"/>
              <a:gd name="connsiteY3" fmla="*/ 462954 h 662194"/>
              <a:gd name="connsiteX4" fmla="*/ 15020 w 886538"/>
              <a:gd name="connsiteY4" fmla="*/ 631090 h 662194"/>
              <a:gd name="connsiteX5" fmla="*/ 203641 w 886538"/>
              <a:gd name="connsiteY5" fmla="*/ 643391 h 662194"/>
              <a:gd name="connsiteX6" fmla="*/ 265147 w 886538"/>
              <a:gd name="connsiteY6" fmla="*/ 430115 h 662194"/>
              <a:gd name="connsiteX7" fmla="*/ 466070 w 886538"/>
              <a:gd name="connsiteY7" fmla="*/ 348106 h 662194"/>
              <a:gd name="connsiteX8" fmla="*/ 847411 w 886538"/>
              <a:gd name="connsiteY8" fmla="*/ 244786 h 662194"/>
              <a:gd name="connsiteX0" fmla="*/ 811953 w 851080"/>
              <a:gd name="connsiteY0" fmla="*/ 244786 h 643556"/>
              <a:gd name="connsiteX1" fmla="*/ 693039 w 851080"/>
              <a:gd name="connsiteY1" fmla="*/ 1 h 643556"/>
              <a:gd name="connsiteX2" fmla="*/ 188685 w 851080"/>
              <a:gd name="connsiteY2" fmla="*/ 319283 h 643556"/>
              <a:gd name="connsiteX3" fmla="*/ 65 w 851080"/>
              <a:gd name="connsiteY3" fmla="*/ 462954 h 643556"/>
              <a:gd name="connsiteX4" fmla="*/ 168183 w 851080"/>
              <a:gd name="connsiteY4" fmla="*/ 643391 h 643556"/>
              <a:gd name="connsiteX5" fmla="*/ 229689 w 851080"/>
              <a:gd name="connsiteY5" fmla="*/ 430115 h 643556"/>
              <a:gd name="connsiteX6" fmla="*/ 430612 w 851080"/>
              <a:gd name="connsiteY6" fmla="*/ 348106 h 643556"/>
              <a:gd name="connsiteX7" fmla="*/ 811953 w 851080"/>
              <a:gd name="connsiteY7" fmla="*/ 244786 h 643556"/>
              <a:gd name="connsiteX0" fmla="*/ 857043 w 896170"/>
              <a:gd name="connsiteY0" fmla="*/ 244786 h 658716"/>
              <a:gd name="connsiteX1" fmla="*/ 738129 w 896170"/>
              <a:gd name="connsiteY1" fmla="*/ 1 h 658716"/>
              <a:gd name="connsiteX2" fmla="*/ 233775 w 896170"/>
              <a:gd name="connsiteY2" fmla="*/ 319283 h 658716"/>
              <a:gd name="connsiteX3" fmla="*/ 50 w 896170"/>
              <a:gd name="connsiteY3" fmla="*/ 605867 h 658716"/>
              <a:gd name="connsiteX4" fmla="*/ 213273 w 896170"/>
              <a:gd name="connsiteY4" fmla="*/ 643391 h 658716"/>
              <a:gd name="connsiteX5" fmla="*/ 274779 w 896170"/>
              <a:gd name="connsiteY5" fmla="*/ 430115 h 658716"/>
              <a:gd name="connsiteX6" fmla="*/ 475702 w 896170"/>
              <a:gd name="connsiteY6" fmla="*/ 348106 h 658716"/>
              <a:gd name="connsiteX7" fmla="*/ 857043 w 896170"/>
              <a:gd name="connsiteY7" fmla="*/ 244786 h 658716"/>
              <a:gd name="connsiteX0" fmla="*/ 859207 w 875806"/>
              <a:gd name="connsiteY0" fmla="*/ 246045 h 658447"/>
              <a:gd name="connsiteX1" fmla="*/ 740293 w 875806"/>
              <a:gd name="connsiteY1" fmla="*/ 1260 h 658447"/>
              <a:gd name="connsiteX2" fmla="*/ 145729 w 875806"/>
              <a:gd name="connsiteY2" fmla="*/ 361374 h 658447"/>
              <a:gd name="connsiteX3" fmla="*/ 2214 w 875806"/>
              <a:gd name="connsiteY3" fmla="*/ 607126 h 658447"/>
              <a:gd name="connsiteX4" fmla="*/ 215437 w 875806"/>
              <a:gd name="connsiteY4" fmla="*/ 644650 h 658447"/>
              <a:gd name="connsiteX5" fmla="*/ 276943 w 875806"/>
              <a:gd name="connsiteY5" fmla="*/ 431374 h 658447"/>
              <a:gd name="connsiteX6" fmla="*/ 477866 w 875806"/>
              <a:gd name="connsiteY6" fmla="*/ 349365 h 658447"/>
              <a:gd name="connsiteX7" fmla="*/ 859207 w 875806"/>
              <a:gd name="connsiteY7" fmla="*/ 246045 h 658447"/>
              <a:gd name="connsiteX0" fmla="*/ 858159 w 874758"/>
              <a:gd name="connsiteY0" fmla="*/ 246045 h 658447"/>
              <a:gd name="connsiteX1" fmla="*/ 739245 w 874758"/>
              <a:gd name="connsiteY1" fmla="*/ 1260 h 658447"/>
              <a:gd name="connsiteX2" fmla="*/ 144681 w 874758"/>
              <a:gd name="connsiteY2" fmla="*/ 361374 h 658447"/>
              <a:gd name="connsiteX3" fmla="*/ 1166 w 874758"/>
              <a:gd name="connsiteY3" fmla="*/ 607126 h 658447"/>
              <a:gd name="connsiteX4" fmla="*/ 214389 w 874758"/>
              <a:gd name="connsiteY4" fmla="*/ 644650 h 658447"/>
              <a:gd name="connsiteX5" fmla="*/ 275895 w 874758"/>
              <a:gd name="connsiteY5" fmla="*/ 431374 h 658447"/>
              <a:gd name="connsiteX6" fmla="*/ 476818 w 874758"/>
              <a:gd name="connsiteY6" fmla="*/ 349365 h 658447"/>
              <a:gd name="connsiteX7" fmla="*/ 858159 w 874758"/>
              <a:gd name="connsiteY7" fmla="*/ 246045 h 658447"/>
              <a:gd name="connsiteX0" fmla="*/ 864752 w 881351"/>
              <a:gd name="connsiteY0" fmla="*/ 246045 h 771618"/>
              <a:gd name="connsiteX1" fmla="*/ 745838 w 881351"/>
              <a:gd name="connsiteY1" fmla="*/ 1260 h 771618"/>
              <a:gd name="connsiteX2" fmla="*/ 151274 w 881351"/>
              <a:gd name="connsiteY2" fmla="*/ 361374 h 771618"/>
              <a:gd name="connsiteX3" fmla="*/ 7759 w 881351"/>
              <a:gd name="connsiteY3" fmla="*/ 607126 h 771618"/>
              <a:gd name="connsiteX4" fmla="*/ 372699 w 881351"/>
              <a:gd name="connsiteY4" fmla="*/ 767148 h 771618"/>
              <a:gd name="connsiteX5" fmla="*/ 282488 w 881351"/>
              <a:gd name="connsiteY5" fmla="*/ 431374 h 771618"/>
              <a:gd name="connsiteX6" fmla="*/ 483411 w 881351"/>
              <a:gd name="connsiteY6" fmla="*/ 349365 h 771618"/>
              <a:gd name="connsiteX7" fmla="*/ 864752 w 881351"/>
              <a:gd name="connsiteY7" fmla="*/ 246045 h 771618"/>
              <a:gd name="connsiteX0" fmla="*/ 864752 w 895770"/>
              <a:gd name="connsiteY0" fmla="*/ 246127 h 771700"/>
              <a:gd name="connsiteX1" fmla="*/ 745838 w 895770"/>
              <a:gd name="connsiteY1" fmla="*/ 1342 h 771700"/>
              <a:gd name="connsiteX2" fmla="*/ 151274 w 895770"/>
              <a:gd name="connsiteY2" fmla="*/ 361456 h 771700"/>
              <a:gd name="connsiteX3" fmla="*/ 7759 w 895770"/>
              <a:gd name="connsiteY3" fmla="*/ 607208 h 771700"/>
              <a:gd name="connsiteX4" fmla="*/ 372699 w 895770"/>
              <a:gd name="connsiteY4" fmla="*/ 767230 h 771700"/>
              <a:gd name="connsiteX5" fmla="*/ 282488 w 895770"/>
              <a:gd name="connsiteY5" fmla="*/ 431456 h 771700"/>
              <a:gd name="connsiteX6" fmla="*/ 864752 w 895770"/>
              <a:gd name="connsiteY6" fmla="*/ 246127 h 771700"/>
              <a:gd name="connsiteX0" fmla="*/ 864752 w 874769"/>
              <a:gd name="connsiteY0" fmla="*/ 246460 h 770759"/>
              <a:gd name="connsiteX1" fmla="*/ 745838 w 874769"/>
              <a:gd name="connsiteY1" fmla="*/ 1675 h 770759"/>
              <a:gd name="connsiteX2" fmla="*/ 151274 w 874769"/>
              <a:gd name="connsiteY2" fmla="*/ 361789 h 770759"/>
              <a:gd name="connsiteX3" fmla="*/ 7759 w 874769"/>
              <a:gd name="connsiteY3" fmla="*/ 607541 h 770759"/>
              <a:gd name="connsiteX4" fmla="*/ 372699 w 874769"/>
              <a:gd name="connsiteY4" fmla="*/ 767563 h 770759"/>
              <a:gd name="connsiteX5" fmla="*/ 577720 w 874769"/>
              <a:gd name="connsiteY5" fmla="*/ 684951 h 770759"/>
              <a:gd name="connsiteX6" fmla="*/ 864752 w 874769"/>
              <a:gd name="connsiteY6" fmla="*/ 246460 h 770759"/>
              <a:gd name="connsiteX0" fmla="*/ 864752 w 874769"/>
              <a:gd name="connsiteY0" fmla="*/ 246460 h 776626"/>
              <a:gd name="connsiteX1" fmla="*/ 745838 w 874769"/>
              <a:gd name="connsiteY1" fmla="*/ 1675 h 776626"/>
              <a:gd name="connsiteX2" fmla="*/ 151274 w 874769"/>
              <a:gd name="connsiteY2" fmla="*/ 361789 h 776626"/>
              <a:gd name="connsiteX3" fmla="*/ 7759 w 874769"/>
              <a:gd name="connsiteY3" fmla="*/ 607541 h 776626"/>
              <a:gd name="connsiteX4" fmla="*/ 372699 w 874769"/>
              <a:gd name="connsiteY4" fmla="*/ 767563 h 776626"/>
              <a:gd name="connsiteX5" fmla="*/ 577720 w 874769"/>
              <a:gd name="connsiteY5" fmla="*/ 684951 h 776626"/>
              <a:gd name="connsiteX6" fmla="*/ 864752 w 874769"/>
              <a:gd name="connsiteY6" fmla="*/ 246460 h 776626"/>
              <a:gd name="connsiteX0" fmla="*/ 864752 w 879904"/>
              <a:gd name="connsiteY0" fmla="*/ 246460 h 776626"/>
              <a:gd name="connsiteX1" fmla="*/ 745838 w 879904"/>
              <a:gd name="connsiteY1" fmla="*/ 1675 h 776626"/>
              <a:gd name="connsiteX2" fmla="*/ 151274 w 879904"/>
              <a:gd name="connsiteY2" fmla="*/ 361789 h 776626"/>
              <a:gd name="connsiteX3" fmla="*/ 7759 w 879904"/>
              <a:gd name="connsiteY3" fmla="*/ 607541 h 776626"/>
              <a:gd name="connsiteX4" fmla="*/ 372699 w 879904"/>
              <a:gd name="connsiteY4" fmla="*/ 767563 h 776626"/>
              <a:gd name="connsiteX5" fmla="*/ 577720 w 879904"/>
              <a:gd name="connsiteY5" fmla="*/ 684951 h 776626"/>
              <a:gd name="connsiteX6" fmla="*/ 864752 w 879904"/>
              <a:gd name="connsiteY6" fmla="*/ 246460 h 776626"/>
              <a:gd name="connsiteX0" fmla="*/ 864752 w 879904"/>
              <a:gd name="connsiteY0" fmla="*/ 246460 h 769770"/>
              <a:gd name="connsiteX1" fmla="*/ 745838 w 879904"/>
              <a:gd name="connsiteY1" fmla="*/ 1675 h 769770"/>
              <a:gd name="connsiteX2" fmla="*/ 151274 w 879904"/>
              <a:gd name="connsiteY2" fmla="*/ 361789 h 769770"/>
              <a:gd name="connsiteX3" fmla="*/ 7759 w 879904"/>
              <a:gd name="connsiteY3" fmla="*/ 607541 h 769770"/>
              <a:gd name="connsiteX4" fmla="*/ 372699 w 879904"/>
              <a:gd name="connsiteY4" fmla="*/ 767563 h 769770"/>
              <a:gd name="connsiteX5" fmla="*/ 577720 w 879904"/>
              <a:gd name="connsiteY5" fmla="*/ 684951 h 769770"/>
              <a:gd name="connsiteX6" fmla="*/ 719952 w 879904"/>
              <a:gd name="connsiteY6" fmla="*/ 469049 h 769770"/>
              <a:gd name="connsiteX7" fmla="*/ 864752 w 879904"/>
              <a:gd name="connsiteY7" fmla="*/ 246460 h 769770"/>
              <a:gd name="connsiteX0" fmla="*/ 864752 w 872078"/>
              <a:gd name="connsiteY0" fmla="*/ 246075 h 770067"/>
              <a:gd name="connsiteX1" fmla="*/ 745838 w 872078"/>
              <a:gd name="connsiteY1" fmla="*/ 1290 h 770067"/>
              <a:gd name="connsiteX2" fmla="*/ 151274 w 872078"/>
              <a:gd name="connsiteY2" fmla="*/ 361404 h 770067"/>
              <a:gd name="connsiteX3" fmla="*/ 7759 w 872078"/>
              <a:gd name="connsiteY3" fmla="*/ 607156 h 770067"/>
              <a:gd name="connsiteX4" fmla="*/ 372699 w 872078"/>
              <a:gd name="connsiteY4" fmla="*/ 767178 h 770067"/>
              <a:gd name="connsiteX5" fmla="*/ 577720 w 872078"/>
              <a:gd name="connsiteY5" fmla="*/ 684566 h 770067"/>
              <a:gd name="connsiteX6" fmla="*/ 617441 w 872078"/>
              <a:gd name="connsiteY6" fmla="*/ 378833 h 770067"/>
              <a:gd name="connsiteX7" fmla="*/ 864752 w 872078"/>
              <a:gd name="connsiteY7" fmla="*/ 246075 h 770067"/>
              <a:gd name="connsiteX0" fmla="*/ 865409 w 872735"/>
              <a:gd name="connsiteY0" fmla="*/ 246075 h 785741"/>
              <a:gd name="connsiteX1" fmla="*/ 746495 w 872735"/>
              <a:gd name="connsiteY1" fmla="*/ 1290 h 785741"/>
              <a:gd name="connsiteX2" fmla="*/ 151931 w 872735"/>
              <a:gd name="connsiteY2" fmla="*/ 361404 h 785741"/>
              <a:gd name="connsiteX3" fmla="*/ 8416 w 872735"/>
              <a:gd name="connsiteY3" fmla="*/ 607156 h 785741"/>
              <a:gd name="connsiteX4" fmla="*/ 385657 w 872735"/>
              <a:gd name="connsiteY4" fmla="*/ 783511 h 785741"/>
              <a:gd name="connsiteX5" fmla="*/ 578377 w 872735"/>
              <a:gd name="connsiteY5" fmla="*/ 684566 h 785741"/>
              <a:gd name="connsiteX6" fmla="*/ 618098 w 872735"/>
              <a:gd name="connsiteY6" fmla="*/ 378833 h 785741"/>
              <a:gd name="connsiteX7" fmla="*/ 865409 w 872735"/>
              <a:gd name="connsiteY7" fmla="*/ 246075 h 785741"/>
              <a:gd name="connsiteX0" fmla="*/ 881811 w 887702"/>
              <a:gd name="connsiteY0" fmla="*/ 175837 h 789001"/>
              <a:gd name="connsiteX1" fmla="*/ 746495 w 887702"/>
              <a:gd name="connsiteY1" fmla="*/ 4550 h 789001"/>
              <a:gd name="connsiteX2" fmla="*/ 151931 w 887702"/>
              <a:gd name="connsiteY2" fmla="*/ 364664 h 789001"/>
              <a:gd name="connsiteX3" fmla="*/ 8416 w 887702"/>
              <a:gd name="connsiteY3" fmla="*/ 610416 h 789001"/>
              <a:gd name="connsiteX4" fmla="*/ 385657 w 887702"/>
              <a:gd name="connsiteY4" fmla="*/ 786771 h 789001"/>
              <a:gd name="connsiteX5" fmla="*/ 578377 w 887702"/>
              <a:gd name="connsiteY5" fmla="*/ 687826 h 789001"/>
              <a:gd name="connsiteX6" fmla="*/ 618098 w 887702"/>
              <a:gd name="connsiteY6" fmla="*/ 382093 h 789001"/>
              <a:gd name="connsiteX7" fmla="*/ 881811 w 887702"/>
              <a:gd name="connsiteY7" fmla="*/ 175837 h 789001"/>
              <a:gd name="connsiteX0" fmla="*/ 825769 w 839758"/>
              <a:gd name="connsiteY0" fmla="*/ 148871 h 791388"/>
              <a:gd name="connsiteX1" fmla="*/ 746495 w 839758"/>
              <a:gd name="connsiteY1" fmla="*/ 6937 h 791388"/>
              <a:gd name="connsiteX2" fmla="*/ 151931 w 839758"/>
              <a:gd name="connsiteY2" fmla="*/ 367051 h 791388"/>
              <a:gd name="connsiteX3" fmla="*/ 8416 w 839758"/>
              <a:gd name="connsiteY3" fmla="*/ 612803 h 791388"/>
              <a:gd name="connsiteX4" fmla="*/ 385657 w 839758"/>
              <a:gd name="connsiteY4" fmla="*/ 789158 h 791388"/>
              <a:gd name="connsiteX5" fmla="*/ 578377 w 839758"/>
              <a:gd name="connsiteY5" fmla="*/ 690213 h 791388"/>
              <a:gd name="connsiteX6" fmla="*/ 618098 w 839758"/>
              <a:gd name="connsiteY6" fmla="*/ 384480 h 791388"/>
              <a:gd name="connsiteX7" fmla="*/ 825769 w 839758"/>
              <a:gd name="connsiteY7" fmla="*/ 148871 h 791388"/>
              <a:gd name="connsiteX0" fmla="*/ 828402 w 831202"/>
              <a:gd name="connsiteY0" fmla="*/ 102628 h 745145"/>
              <a:gd name="connsiteX1" fmla="*/ 698690 w 831202"/>
              <a:gd name="connsiteY1" fmla="*/ 9617 h 745145"/>
              <a:gd name="connsiteX2" fmla="*/ 154564 w 831202"/>
              <a:gd name="connsiteY2" fmla="*/ 320808 h 745145"/>
              <a:gd name="connsiteX3" fmla="*/ 11049 w 831202"/>
              <a:gd name="connsiteY3" fmla="*/ 566560 h 745145"/>
              <a:gd name="connsiteX4" fmla="*/ 388290 w 831202"/>
              <a:gd name="connsiteY4" fmla="*/ 742915 h 745145"/>
              <a:gd name="connsiteX5" fmla="*/ 581010 w 831202"/>
              <a:gd name="connsiteY5" fmla="*/ 643970 h 745145"/>
              <a:gd name="connsiteX6" fmla="*/ 620731 w 831202"/>
              <a:gd name="connsiteY6" fmla="*/ 338237 h 745145"/>
              <a:gd name="connsiteX7" fmla="*/ 828402 w 831202"/>
              <a:gd name="connsiteY7" fmla="*/ 102628 h 745145"/>
              <a:gd name="connsiteX0" fmla="*/ 827839 w 828290"/>
              <a:gd name="connsiteY0" fmla="*/ 51570 h 694087"/>
              <a:gd name="connsiteX1" fmla="*/ 658898 w 828290"/>
              <a:gd name="connsiteY1" fmla="*/ 17266 h 694087"/>
              <a:gd name="connsiteX2" fmla="*/ 154001 w 828290"/>
              <a:gd name="connsiteY2" fmla="*/ 269750 h 694087"/>
              <a:gd name="connsiteX3" fmla="*/ 10486 w 828290"/>
              <a:gd name="connsiteY3" fmla="*/ 515502 h 694087"/>
              <a:gd name="connsiteX4" fmla="*/ 387727 w 828290"/>
              <a:gd name="connsiteY4" fmla="*/ 691857 h 694087"/>
              <a:gd name="connsiteX5" fmla="*/ 580447 w 828290"/>
              <a:gd name="connsiteY5" fmla="*/ 592912 h 694087"/>
              <a:gd name="connsiteX6" fmla="*/ 620168 w 828290"/>
              <a:gd name="connsiteY6" fmla="*/ 287179 h 694087"/>
              <a:gd name="connsiteX7" fmla="*/ 827839 w 828290"/>
              <a:gd name="connsiteY7" fmla="*/ 51570 h 694087"/>
              <a:gd name="connsiteX0" fmla="*/ 791412 w 792191"/>
              <a:gd name="connsiteY0" fmla="*/ 107388 h 681413"/>
              <a:gd name="connsiteX1" fmla="*/ 658898 w 792191"/>
              <a:gd name="connsiteY1" fmla="*/ 4592 h 681413"/>
              <a:gd name="connsiteX2" fmla="*/ 154001 w 792191"/>
              <a:gd name="connsiteY2" fmla="*/ 257076 h 681413"/>
              <a:gd name="connsiteX3" fmla="*/ 10486 w 792191"/>
              <a:gd name="connsiteY3" fmla="*/ 502828 h 681413"/>
              <a:gd name="connsiteX4" fmla="*/ 387727 w 792191"/>
              <a:gd name="connsiteY4" fmla="*/ 679183 h 681413"/>
              <a:gd name="connsiteX5" fmla="*/ 580447 w 792191"/>
              <a:gd name="connsiteY5" fmla="*/ 580238 h 681413"/>
              <a:gd name="connsiteX6" fmla="*/ 620168 w 792191"/>
              <a:gd name="connsiteY6" fmla="*/ 274505 h 681413"/>
              <a:gd name="connsiteX7" fmla="*/ 791412 w 792191"/>
              <a:gd name="connsiteY7" fmla="*/ 107388 h 681413"/>
              <a:gd name="connsiteX0" fmla="*/ 791412 w 1132174"/>
              <a:gd name="connsiteY0" fmla="*/ 112042 h 686067"/>
              <a:gd name="connsiteX1" fmla="*/ 658898 w 1132174"/>
              <a:gd name="connsiteY1" fmla="*/ 9246 h 686067"/>
              <a:gd name="connsiteX2" fmla="*/ 154001 w 1132174"/>
              <a:gd name="connsiteY2" fmla="*/ 261730 h 686067"/>
              <a:gd name="connsiteX3" fmla="*/ 10486 w 1132174"/>
              <a:gd name="connsiteY3" fmla="*/ 507482 h 686067"/>
              <a:gd name="connsiteX4" fmla="*/ 387727 w 1132174"/>
              <a:gd name="connsiteY4" fmla="*/ 683837 h 686067"/>
              <a:gd name="connsiteX5" fmla="*/ 580447 w 1132174"/>
              <a:gd name="connsiteY5" fmla="*/ 584892 h 686067"/>
              <a:gd name="connsiteX6" fmla="*/ 1129274 w 1132174"/>
              <a:gd name="connsiteY6" fmla="*/ 639353 h 686067"/>
              <a:gd name="connsiteX7" fmla="*/ 791412 w 1132174"/>
              <a:gd name="connsiteY7" fmla="*/ 112042 h 686067"/>
              <a:gd name="connsiteX0" fmla="*/ 791412 w 1129279"/>
              <a:gd name="connsiteY0" fmla="*/ 112042 h 710278"/>
              <a:gd name="connsiteX1" fmla="*/ 658898 w 1129279"/>
              <a:gd name="connsiteY1" fmla="*/ 9246 h 710278"/>
              <a:gd name="connsiteX2" fmla="*/ 154001 w 1129279"/>
              <a:gd name="connsiteY2" fmla="*/ 261730 h 710278"/>
              <a:gd name="connsiteX3" fmla="*/ 10486 w 1129279"/>
              <a:gd name="connsiteY3" fmla="*/ 507482 h 710278"/>
              <a:gd name="connsiteX4" fmla="*/ 387727 w 1129279"/>
              <a:gd name="connsiteY4" fmla="*/ 683837 h 710278"/>
              <a:gd name="connsiteX5" fmla="*/ 783424 w 1129279"/>
              <a:gd name="connsiteY5" fmla="*/ 666226 h 710278"/>
              <a:gd name="connsiteX6" fmla="*/ 1129274 w 1129279"/>
              <a:gd name="connsiteY6" fmla="*/ 639353 h 710278"/>
              <a:gd name="connsiteX7" fmla="*/ 791412 w 1129279"/>
              <a:gd name="connsiteY7" fmla="*/ 112042 h 710278"/>
              <a:gd name="connsiteX0" fmla="*/ 791412 w 1138338"/>
              <a:gd name="connsiteY0" fmla="*/ 112042 h 705775"/>
              <a:gd name="connsiteX1" fmla="*/ 658898 w 1138338"/>
              <a:gd name="connsiteY1" fmla="*/ 9246 h 705775"/>
              <a:gd name="connsiteX2" fmla="*/ 154001 w 1138338"/>
              <a:gd name="connsiteY2" fmla="*/ 261730 h 705775"/>
              <a:gd name="connsiteX3" fmla="*/ 10486 w 1138338"/>
              <a:gd name="connsiteY3" fmla="*/ 507482 h 705775"/>
              <a:gd name="connsiteX4" fmla="*/ 387727 w 1138338"/>
              <a:gd name="connsiteY4" fmla="*/ 683837 h 705775"/>
              <a:gd name="connsiteX5" fmla="*/ 1129274 w 1138338"/>
              <a:gd name="connsiteY5" fmla="*/ 639353 h 705775"/>
              <a:gd name="connsiteX6" fmla="*/ 791412 w 1138338"/>
              <a:gd name="connsiteY6" fmla="*/ 112042 h 705775"/>
              <a:gd name="connsiteX0" fmla="*/ 1129274 w 1133235"/>
              <a:gd name="connsiteY0" fmla="*/ 640782 h 713429"/>
              <a:gd name="connsiteX1" fmla="*/ 658898 w 1133235"/>
              <a:gd name="connsiteY1" fmla="*/ 10675 h 713429"/>
              <a:gd name="connsiteX2" fmla="*/ 154001 w 1133235"/>
              <a:gd name="connsiteY2" fmla="*/ 263159 h 713429"/>
              <a:gd name="connsiteX3" fmla="*/ 10486 w 1133235"/>
              <a:gd name="connsiteY3" fmla="*/ 508911 h 713429"/>
              <a:gd name="connsiteX4" fmla="*/ 387727 w 1133235"/>
              <a:gd name="connsiteY4" fmla="*/ 685266 h 713429"/>
              <a:gd name="connsiteX5" fmla="*/ 1129274 w 1133235"/>
              <a:gd name="connsiteY5" fmla="*/ 640782 h 713429"/>
              <a:gd name="connsiteX0" fmla="*/ 1129274 w 1146959"/>
              <a:gd name="connsiteY0" fmla="*/ 640782 h 665013"/>
              <a:gd name="connsiteX1" fmla="*/ 658898 w 1146959"/>
              <a:gd name="connsiteY1" fmla="*/ 10675 h 665013"/>
              <a:gd name="connsiteX2" fmla="*/ 154001 w 1146959"/>
              <a:gd name="connsiteY2" fmla="*/ 263159 h 665013"/>
              <a:gd name="connsiteX3" fmla="*/ 10486 w 1146959"/>
              <a:gd name="connsiteY3" fmla="*/ 508911 h 665013"/>
              <a:gd name="connsiteX4" fmla="*/ 1129274 w 1146959"/>
              <a:gd name="connsiteY4" fmla="*/ 640782 h 665013"/>
              <a:gd name="connsiteX0" fmla="*/ 1042650 w 1055816"/>
              <a:gd name="connsiteY0" fmla="*/ 641798 h 717747"/>
              <a:gd name="connsiteX1" fmla="*/ 572274 w 1055816"/>
              <a:gd name="connsiteY1" fmla="*/ 11691 h 717747"/>
              <a:gd name="connsiteX2" fmla="*/ 67377 w 1055816"/>
              <a:gd name="connsiteY2" fmla="*/ 264175 h 717747"/>
              <a:gd name="connsiteX3" fmla="*/ 30342 w 1055816"/>
              <a:gd name="connsiteY3" fmla="*/ 664849 h 717747"/>
              <a:gd name="connsiteX4" fmla="*/ 1042650 w 1055816"/>
              <a:gd name="connsiteY4" fmla="*/ 641798 h 717747"/>
              <a:gd name="connsiteX0" fmla="*/ 1059284 w 1071905"/>
              <a:gd name="connsiteY0" fmla="*/ 637578 h 710183"/>
              <a:gd name="connsiteX1" fmla="*/ 588908 w 1071905"/>
              <a:gd name="connsiteY1" fmla="*/ 7471 h 710183"/>
              <a:gd name="connsiteX2" fmla="*/ 210456 w 1071905"/>
              <a:gd name="connsiteY2" fmla="*/ 314178 h 710183"/>
              <a:gd name="connsiteX3" fmla="*/ 46976 w 1071905"/>
              <a:gd name="connsiteY3" fmla="*/ 660629 h 710183"/>
              <a:gd name="connsiteX4" fmla="*/ 1059284 w 1071905"/>
              <a:gd name="connsiteY4" fmla="*/ 637578 h 710183"/>
              <a:gd name="connsiteX0" fmla="*/ 1021366 w 1034700"/>
              <a:gd name="connsiteY0" fmla="*/ 630128 h 722636"/>
              <a:gd name="connsiteX1" fmla="*/ 550990 w 1034700"/>
              <a:gd name="connsiteY1" fmla="*/ 21 h 722636"/>
              <a:gd name="connsiteX2" fmla="*/ 9058 w 1034700"/>
              <a:gd name="connsiteY2" fmla="*/ 653179 h 722636"/>
              <a:gd name="connsiteX3" fmla="*/ 1021366 w 1034700"/>
              <a:gd name="connsiteY3" fmla="*/ 630128 h 722636"/>
              <a:gd name="connsiteX0" fmla="*/ 1024419 w 1034448"/>
              <a:gd name="connsiteY0" fmla="*/ 645619 h 740045"/>
              <a:gd name="connsiteX1" fmla="*/ 500803 w 1034448"/>
              <a:gd name="connsiteY1" fmla="*/ 20 h 740045"/>
              <a:gd name="connsiteX2" fmla="*/ 12111 w 1034448"/>
              <a:gd name="connsiteY2" fmla="*/ 668670 h 740045"/>
              <a:gd name="connsiteX3" fmla="*/ 1024419 w 1034448"/>
              <a:gd name="connsiteY3" fmla="*/ 645619 h 740045"/>
              <a:gd name="connsiteX0" fmla="*/ 978911 w 987218"/>
              <a:gd name="connsiteY0" fmla="*/ 645605 h 732924"/>
              <a:gd name="connsiteX1" fmla="*/ 455295 w 987218"/>
              <a:gd name="connsiteY1" fmla="*/ 6 h 732924"/>
              <a:gd name="connsiteX2" fmla="*/ 13188 w 987218"/>
              <a:gd name="connsiteY2" fmla="*/ 657037 h 732924"/>
              <a:gd name="connsiteX3" fmla="*/ 978911 w 987218"/>
              <a:gd name="connsiteY3" fmla="*/ 645605 h 732924"/>
              <a:gd name="connsiteX0" fmla="*/ 975128 w 983435"/>
              <a:gd name="connsiteY0" fmla="*/ 645605 h 731233"/>
              <a:gd name="connsiteX1" fmla="*/ 451512 w 983435"/>
              <a:gd name="connsiteY1" fmla="*/ 6 h 731233"/>
              <a:gd name="connsiteX2" fmla="*/ 9405 w 983435"/>
              <a:gd name="connsiteY2" fmla="*/ 657037 h 731233"/>
              <a:gd name="connsiteX3" fmla="*/ 216806 w 983435"/>
              <a:gd name="connsiteY3" fmla="*/ 714663 h 731233"/>
              <a:gd name="connsiteX4" fmla="*/ 975128 w 983435"/>
              <a:gd name="connsiteY4" fmla="*/ 645605 h 731233"/>
              <a:gd name="connsiteX0" fmla="*/ 975128 w 983435"/>
              <a:gd name="connsiteY0" fmla="*/ 645605 h 887787"/>
              <a:gd name="connsiteX1" fmla="*/ 451512 w 983435"/>
              <a:gd name="connsiteY1" fmla="*/ 6 h 887787"/>
              <a:gd name="connsiteX2" fmla="*/ 9405 w 983435"/>
              <a:gd name="connsiteY2" fmla="*/ 657037 h 887787"/>
              <a:gd name="connsiteX3" fmla="*/ 216806 w 983435"/>
              <a:gd name="connsiteY3" fmla="*/ 714663 h 887787"/>
              <a:gd name="connsiteX4" fmla="*/ 975128 w 983435"/>
              <a:gd name="connsiteY4" fmla="*/ 645605 h 887787"/>
              <a:gd name="connsiteX0" fmla="*/ 973137 w 983343"/>
              <a:gd name="connsiteY0" fmla="*/ 645605 h 805072"/>
              <a:gd name="connsiteX1" fmla="*/ 449521 w 983343"/>
              <a:gd name="connsiteY1" fmla="*/ 6 h 805072"/>
              <a:gd name="connsiteX2" fmla="*/ 7414 w 983343"/>
              <a:gd name="connsiteY2" fmla="*/ 657037 h 805072"/>
              <a:gd name="connsiteX3" fmla="*/ 214815 w 983343"/>
              <a:gd name="connsiteY3" fmla="*/ 714663 h 805072"/>
              <a:gd name="connsiteX4" fmla="*/ 751473 w 983343"/>
              <a:gd name="connsiteY4" fmla="*/ 803898 h 805072"/>
              <a:gd name="connsiteX5" fmla="*/ 973137 w 983343"/>
              <a:gd name="connsiteY5" fmla="*/ 645605 h 805072"/>
              <a:gd name="connsiteX0" fmla="*/ 973137 w 978801"/>
              <a:gd name="connsiteY0" fmla="*/ 645605 h 1156108"/>
              <a:gd name="connsiteX1" fmla="*/ 449521 w 978801"/>
              <a:gd name="connsiteY1" fmla="*/ 6 h 1156108"/>
              <a:gd name="connsiteX2" fmla="*/ 7414 w 978801"/>
              <a:gd name="connsiteY2" fmla="*/ 657037 h 1156108"/>
              <a:gd name="connsiteX3" fmla="*/ 214815 w 978801"/>
              <a:gd name="connsiteY3" fmla="*/ 714663 h 1156108"/>
              <a:gd name="connsiteX4" fmla="*/ 696103 w 978801"/>
              <a:gd name="connsiteY4" fmla="*/ 1155881 h 1156108"/>
              <a:gd name="connsiteX5" fmla="*/ 973137 w 978801"/>
              <a:gd name="connsiteY5" fmla="*/ 645605 h 1156108"/>
              <a:gd name="connsiteX0" fmla="*/ 969210 w 974874"/>
              <a:gd name="connsiteY0" fmla="*/ 645605 h 1184568"/>
              <a:gd name="connsiteX1" fmla="*/ 445594 w 974874"/>
              <a:gd name="connsiteY1" fmla="*/ 6 h 1184568"/>
              <a:gd name="connsiteX2" fmla="*/ 3487 w 974874"/>
              <a:gd name="connsiteY2" fmla="*/ 657037 h 1184568"/>
              <a:gd name="connsiteX3" fmla="*/ 266258 w 974874"/>
              <a:gd name="connsiteY3" fmla="*/ 1175711 h 1184568"/>
              <a:gd name="connsiteX4" fmla="*/ 692176 w 974874"/>
              <a:gd name="connsiteY4" fmla="*/ 1155881 h 1184568"/>
              <a:gd name="connsiteX5" fmla="*/ 969210 w 974874"/>
              <a:gd name="connsiteY5" fmla="*/ 645605 h 1184568"/>
              <a:gd name="connsiteX0" fmla="*/ 969210 w 971382"/>
              <a:gd name="connsiteY0" fmla="*/ 645605 h 1197391"/>
              <a:gd name="connsiteX1" fmla="*/ 445594 w 971382"/>
              <a:gd name="connsiteY1" fmla="*/ 6 h 1197391"/>
              <a:gd name="connsiteX2" fmla="*/ 3487 w 971382"/>
              <a:gd name="connsiteY2" fmla="*/ 657037 h 1197391"/>
              <a:gd name="connsiteX3" fmla="*/ 266258 w 971382"/>
              <a:gd name="connsiteY3" fmla="*/ 1175711 h 1197391"/>
              <a:gd name="connsiteX4" fmla="*/ 615510 w 971382"/>
              <a:gd name="connsiteY4" fmla="*/ 1190584 h 1197391"/>
              <a:gd name="connsiteX5" fmla="*/ 969210 w 971382"/>
              <a:gd name="connsiteY5" fmla="*/ 645605 h 1197391"/>
              <a:gd name="connsiteX0" fmla="*/ 956433 w 958709"/>
              <a:gd name="connsiteY0" fmla="*/ 551413 h 1197392"/>
              <a:gd name="connsiteX1" fmla="*/ 445594 w 958709"/>
              <a:gd name="connsiteY1" fmla="*/ 7 h 1197392"/>
              <a:gd name="connsiteX2" fmla="*/ 3487 w 958709"/>
              <a:gd name="connsiteY2" fmla="*/ 657038 h 1197392"/>
              <a:gd name="connsiteX3" fmla="*/ 266258 w 958709"/>
              <a:gd name="connsiteY3" fmla="*/ 1175712 h 1197392"/>
              <a:gd name="connsiteX4" fmla="*/ 615510 w 958709"/>
              <a:gd name="connsiteY4" fmla="*/ 1190585 h 1197392"/>
              <a:gd name="connsiteX5" fmla="*/ 956433 w 958709"/>
              <a:gd name="connsiteY5" fmla="*/ 551413 h 1197392"/>
              <a:gd name="connsiteX0" fmla="*/ 956433 w 958709"/>
              <a:gd name="connsiteY0" fmla="*/ 551413 h 1197392"/>
              <a:gd name="connsiteX1" fmla="*/ 445594 w 958709"/>
              <a:gd name="connsiteY1" fmla="*/ 7 h 1197392"/>
              <a:gd name="connsiteX2" fmla="*/ 3487 w 958709"/>
              <a:gd name="connsiteY2" fmla="*/ 577718 h 1197392"/>
              <a:gd name="connsiteX3" fmla="*/ 266258 w 958709"/>
              <a:gd name="connsiteY3" fmla="*/ 1175712 h 1197392"/>
              <a:gd name="connsiteX4" fmla="*/ 615510 w 958709"/>
              <a:gd name="connsiteY4" fmla="*/ 1190585 h 1197392"/>
              <a:gd name="connsiteX5" fmla="*/ 956433 w 958709"/>
              <a:gd name="connsiteY5" fmla="*/ 551413 h 1197392"/>
              <a:gd name="connsiteX0" fmla="*/ 939396 w 941827"/>
              <a:gd name="connsiteY0" fmla="*/ 541498 h 1197392"/>
              <a:gd name="connsiteX1" fmla="*/ 445594 w 941827"/>
              <a:gd name="connsiteY1" fmla="*/ 7 h 1197392"/>
              <a:gd name="connsiteX2" fmla="*/ 3487 w 941827"/>
              <a:gd name="connsiteY2" fmla="*/ 577718 h 1197392"/>
              <a:gd name="connsiteX3" fmla="*/ 266258 w 941827"/>
              <a:gd name="connsiteY3" fmla="*/ 1175712 h 1197392"/>
              <a:gd name="connsiteX4" fmla="*/ 615510 w 941827"/>
              <a:gd name="connsiteY4" fmla="*/ 1190585 h 1197392"/>
              <a:gd name="connsiteX5" fmla="*/ 939396 w 941827"/>
              <a:gd name="connsiteY5" fmla="*/ 541498 h 1197392"/>
              <a:gd name="connsiteX0" fmla="*/ 939396 w 941827"/>
              <a:gd name="connsiteY0" fmla="*/ 541498 h 1197392"/>
              <a:gd name="connsiteX1" fmla="*/ 445594 w 941827"/>
              <a:gd name="connsiteY1" fmla="*/ 7 h 1197392"/>
              <a:gd name="connsiteX2" fmla="*/ 3487 w 941827"/>
              <a:gd name="connsiteY2" fmla="*/ 577718 h 1197392"/>
              <a:gd name="connsiteX3" fmla="*/ 266258 w 941827"/>
              <a:gd name="connsiteY3" fmla="*/ 1175712 h 1197392"/>
              <a:gd name="connsiteX4" fmla="*/ 615510 w 941827"/>
              <a:gd name="connsiteY4" fmla="*/ 1190585 h 1197392"/>
              <a:gd name="connsiteX5" fmla="*/ 939396 w 941827"/>
              <a:gd name="connsiteY5" fmla="*/ 541498 h 1197392"/>
              <a:gd name="connsiteX0" fmla="*/ 936970 w 939401"/>
              <a:gd name="connsiteY0" fmla="*/ 541498 h 1197392"/>
              <a:gd name="connsiteX1" fmla="*/ 443168 w 939401"/>
              <a:gd name="connsiteY1" fmla="*/ 7 h 1197392"/>
              <a:gd name="connsiteX2" fmla="*/ 1061 w 939401"/>
              <a:gd name="connsiteY2" fmla="*/ 577718 h 1197392"/>
              <a:gd name="connsiteX3" fmla="*/ 263832 w 939401"/>
              <a:gd name="connsiteY3" fmla="*/ 1175712 h 1197392"/>
              <a:gd name="connsiteX4" fmla="*/ 613084 w 939401"/>
              <a:gd name="connsiteY4" fmla="*/ 1190585 h 1197392"/>
              <a:gd name="connsiteX5" fmla="*/ 936970 w 939401"/>
              <a:gd name="connsiteY5" fmla="*/ 541498 h 1197392"/>
              <a:gd name="connsiteX0" fmla="*/ 932726 w 935157"/>
              <a:gd name="connsiteY0" fmla="*/ 541498 h 1197392"/>
              <a:gd name="connsiteX1" fmla="*/ 438924 w 935157"/>
              <a:gd name="connsiteY1" fmla="*/ 7 h 1197392"/>
              <a:gd name="connsiteX2" fmla="*/ 1076 w 935157"/>
              <a:gd name="connsiteY2" fmla="*/ 622335 h 1197392"/>
              <a:gd name="connsiteX3" fmla="*/ 259588 w 935157"/>
              <a:gd name="connsiteY3" fmla="*/ 1175712 h 1197392"/>
              <a:gd name="connsiteX4" fmla="*/ 608840 w 935157"/>
              <a:gd name="connsiteY4" fmla="*/ 1190585 h 1197392"/>
              <a:gd name="connsiteX5" fmla="*/ 932726 w 935157"/>
              <a:gd name="connsiteY5" fmla="*/ 541498 h 1197392"/>
              <a:gd name="connsiteX0" fmla="*/ 937741 w 940172"/>
              <a:gd name="connsiteY0" fmla="*/ 541498 h 1196016"/>
              <a:gd name="connsiteX1" fmla="*/ 443939 w 940172"/>
              <a:gd name="connsiteY1" fmla="*/ 7 h 1196016"/>
              <a:gd name="connsiteX2" fmla="*/ 6091 w 940172"/>
              <a:gd name="connsiteY2" fmla="*/ 622335 h 1196016"/>
              <a:gd name="connsiteX3" fmla="*/ 226270 w 940172"/>
              <a:gd name="connsiteY3" fmla="*/ 1170754 h 1196016"/>
              <a:gd name="connsiteX4" fmla="*/ 613855 w 940172"/>
              <a:gd name="connsiteY4" fmla="*/ 1190585 h 1196016"/>
              <a:gd name="connsiteX5" fmla="*/ 937741 w 940172"/>
              <a:gd name="connsiteY5" fmla="*/ 541498 h 1196016"/>
              <a:gd name="connsiteX0" fmla="*/ 934786 w 937217"/>
              <a:gd name="connsiteY0" fmla="*/ 541498 h 1204492"/>
              <a:gd name="connsiteX1" fmla="*/ 440984 w 937217"/>
              <a:gd name="connsiteY1" fmla="*/ 7 h 1204492"/>
              <a:gd name="connsiteX2" fmla="*/ 3136 w 937217"/>
              <a:gd name="connsiteY2" fmla="*/ 622335 h 1204492"/>
              <a:gd name="connsiteX3" fmla="*/ 270166 w 937217"/>
              <a:gd name="connsiteY3" fmla="*/ 1190584 h 1204492"/>
              <a:gd name="connsiteX4" fmla="*/ 610900 w 937217"/>
              <a:gd name="connsiteY4" fmla="*/ 1190585 h 1204492"/>
              <a:gd name="connsiteX5" fmla="*/ 934786 w 937217"/>
              <a:gd name="connsiteY5" fmla="*/ 541498 h 1204492"/>
              <a:gd name="connsiteX0" fmla="*/ 943174 w 945605"/>
              <a:gd name="connsiteY0" fmla="*/ 541498 h 1204492"/>
              <a:gd name="connsiteX1" fmla="*/ 449372 w 945605"/>
              <a:gd name="connsiteY1" fmla="*/ 7 h 1204492"/>
              <a:gd name="connsiteX2" fmla="*/ 3006 w 945605"/>
              <a:gd name="connsiteY2" fmla="*/ 547973 h 1204492"/>
              <a:gd name="connsiteX3" fmla="*/ 278554 w 945605"/>
              <a:gd name="connsiteY3" fmla="*/ 1190584 h 1204492"/>
              <a:gd name="connsiteX4" fmla="*/ 619288 w 945605"/>
              <a:gd name="connsiteY4" fmla="*/ 1190585 h 1204492"/>
              <a:gd name="connsiteX5" fmla="*/ 943174 w 945605"/>
              <a:gd name="connsiteY5" fmla="*/ 541498 h 120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605" h="1204492">
                <a:moveTo>
                  <a:pt x="943174" y="541498"/>
                </a:moveTo>
                <a:cubicBezTo>
                  <a:pt x="914855" y="343069"/>
                  <a:pt x="610326" y="-1898"/>
                  <a:pt x="449372" y="7"/>
                </a:cubicBezTo>
                <a:cubicBezTo>
                  <a:pt x="288418" y="1912"/>
                  <a:pt x="31476" y="349544"/>
                  <a:pt x="3006" y="547973"/>
                </a:cubicBezTo>
                <a:cubicBezTo>
                  <a:pt x="-25464" y="746402"/>
                  <a:pt x="154544" y="1166107"/>
                  <a:pt x="278554" y="1190584"/>
                </a:cubicBezTo>
                <a:cubicBezTo>
                  <a:pt x="402564" y="1215061"/>
                  <a:pt x="492901" y="1202095"/>
                  <a:pt x="619288" y="1190585"/>
                </a:cubicBezTo>
                <a:cubicBezTo>
                  <a:pt x="745675" y="1179075"/>
                  <a:pt x="971493" y="739927"/>
                  <a:pt x="943174" y="541498"/>
                </a:cubicBezTo>
                <a:close/>
              </a:path>
            </a:pathLst>
          </a:custGeom>
          <a:solidFill>
            <a:schemeClr val="tx2">
              <a:lumMod val="40000"/>
              <a:lumOff val="60000"/>
              <a:alpha val="5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83AF788-C30E-43BE-A553-98EE03C95A40}"/>
                  </a:ext>
                </a:extLst>
              </p:cNvPr>
              <p:cNvSpPr>
                <a:spLocks noGrp="1"/>
              </p:cNvSpPr>
              <p:nvPr>
                <p:ph type="title"/>
              </p:nvPr>
            </p:nvSpPr>
            <p:spPr>
              <a:xfrm>
                <a:off x="838200" y="18255"/>
                <a:ext cx="10515600" cy="1325563"/>
              </a:xfrm>
              <a:solidFill>
                <a:schemeClr val="accent2">
                  <a:lumMod val="20000"/>
                  <a:lumOff val="80000"/>
                </a:schemeClr>
              </a:solidFill>
            </p:spPr>
            <p:txBody>
              <a:bodyPr/>
              <a:lstStyle/>
              <a:p>
                <a:pPr algn="ctr"/>
                <a:r>
                  <a:rPr lang="en-US" dirty="0"/>
                  <a:t>We introduce a formula, parameterized on a single number </a:t>
                </a:r>
                <a14:m>
                  <m:oMath xmlns:m="http://schemas.openxmlformats.org/officeDocument/2006/math">
                    <m:r>
                      <a:rPr lang="en-US" i="1" dirty="0" smtClean="0">
                        <a:latin typeface="Cambria Math" panose="02040503050406030204" pitchFamily="18" charset="0"/>
                      </a:rPr>
                      <m:t>𝑑</m:t>
                    </m:r>
                  </m:oMath>
                </a14:m>
                <a:r>
                  <a:rPr lang="en-US" dirty="0"/>
                  <a:t>, to construct such trees</a:t>
                </a:r>
              </a:p>
            </p:txBody>
          </p:sp>
        </mc:Choice>
        <mc:Fallback xmlns="">
          <p:sp>
            <p:nvSpPr>
              <p:cNvPr id="2" name="Title 1">
                <a:extLst>
                  <a:ext uri="{FF2B5EF4-FFF2-40B4-BE49-F238E27FC236}">
                    <a16:creationId xmlns:a16="http://schemas.microsoft.com/office/drawing/2014/main" id="{F83AF788-C30E-43BE-A553-98EE03C95A40}"/>
                  </a:ext>
                </a:extLst>
              </p:cNvPr>
              <p:cNvSpPr>
                <a:spLocks noGrp="1" noRot="1" noChangeAspect="1" noMove="1" noResize="1" noEditPoints="1" noAdjustHandles="1" noChangeArrowheads="1" noChangeShapeType="1" noTextEdit="1"/>
              </p:cNvSpPr>
              <p:nvPr>
                <p:ph type="title"/>
              </p:nvPr>
            </p:nvSpPr>
            <p:spPr>
              <a:xfrm>
                <a:off x="838200" y="18255"/>
                <a:ext cx="10515600" cy="1325563"/>
              </a:xfrm>
              <a:blipFill>
                <a:blip r:embed="rId3"/>
                <a:stretch>
                  <a:fillRect l="-464" t="-13364" r="-1623" b="-2119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6A77C6BB-31D8-4F4B-86C4-FBC2FCDAAE7B}"/>
              </a:ext>
            </a:extLst>
          </p:cNvPr>
          <p:cNvSpPr>
            <a:spLocks noChangeAspect="1"/>
          </p:cNvSpPr>
          <p:nvPr/>
        </p:nvSpPr>
        <p:spPr>
          <a:xfrm>
            <a:off x="615687" y="2290735"/>
            <a:ext cx="432652" cy="432653"/>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0</a:t>
            </a:r>
          </a:p>
        </p:txBody>
      </p:sp>
      <p:sp>
        <p:nvSpPr>
          <p:cNvPr id="6" name="Rectangle 5">
            <a:extLst>
              <a:ext uri="{FF2B5EF4-FFF2-40B4-BE49-F238E27FC236}">
                <a16:creationId xmlns:a16="http://schemas.microsoft.com/office/drawing/2014/main" id="{E43147B2-E8FF-4E07-AE2E-3EAADF7F58EE}"/>
              </a:ext>
            </a:extLst>
          </p:cNvPr>
          <p:cNvSpPr/>
          <p:nvPr/>
        </p:nvSpPr>
        <p:spPr>
          <a:xfrm>
            <a:off x="615687" y="2782387"/>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8</a:t>
            </a:r>
          </a:p>
        </p:txBody>
      </p:sp>
      <p:sp>
        <p:nvSpPr>
          <p:cNvPr id="7" name="Rectangle 6">
            <a:extLst>
              <a:ext uri="{FF2B5EF4-FFF2-40B4-BE49-F238E27FC236}">
                <a16:creationId xmlns:a16="http://schemas.microsoft.com/office/drawing/2014/main" id="{3C976F80-2706-486C-B2B7-685F891BA382}"/>
              </a:ext>
            </a:extLst>
          </p:cNvPr>
          <p:cNvSpPr/>
          <p:nvPr/>
        </p:nvSpPr>
        <p:spPr>
          <a:xfrm>
            <a:off x="615687" y="3274038"/>
            <a:ext cx="432652" cy="43265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2</a:t>
            </a:r>
          </a:p>
        </p:txBody>
      </p:sp>
      <p:sp>
        <p:nvSpPr>
          <p:cNvPr id="8" name="Rectangle 7">
            <a:extLst>
              <a:ext uri="{FF2B5EF4-FFF2-40B4-BE49-F238E27FC236}">
                <a16:creationId xmlns:a16="http://schemas.microsoft.com/office/drawing/2014/main" id="{079E369A-CDB3-4514-89CC-95595FE3E3C0}"/>
              </a:ext>
            </a:extLst>
          </p:cNvPr>
          <p:cNvSpPr/>
          <p:nvPr/>
        </p:nvSpPr>
        <p:spPr>
          <a:xfrm>
            <a:off x="615687" y="376254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10</a:t>
            </a:r>
          </a:p>
        </p:txBody>
      </p:sp>
      <p:sp>
        <p:nvSpPr>
          <p:cNvPr id="9" name="Rectangle 8">
            <a:extLst>
              <a:ext uri="{FF2B5EF4-FFF2-40B4-BE49-F238E27FC236}">
                <a16:creationId xmlns:a16="http://schemas.microsoft.com/office/drawing/2014/main" id="{59A101CF-F71D-4312-9385-2D1B593936C6}"/>
              </a:ext>
            </a:extLst>
          </p:cNvPr>
          <p:cNvSpPr>
            <a:spLocks noChangeAspect="1"/>
          </p:cNvSpPr>
          <p:nvPr/>
        </p:nvSpPr>
        <p:spPr>
          <a:xfrm>
            <a:off x="1107338" y="2290735"/>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4</a:t>
            </a:r>
          </a:p>
        </p:txBody>
      </p:sp>
      <p:sp>
        <p:nvSpPr>
          <p:cNvPr id="10" name="Rectangle 9">
            <a:extLst>
              <a:ext uri="{FF2B5EF4-FFF2-40B4-BE49-F238E27FC236}">
                <a16:creationId xmlns:a16="http://schemas.microsoft.com/office/drawing/2014/main" id="{7666AF68-2C5A-4E5E-9357-F823967F40E5}"/>
              </a:ext>
            </a:extLst>
          </p:cNvPr>
          <p:cNvSpPr/>
          <p:nvPr/>
        </p:nvSpPr>
        <p:spPr>
          <a:xfrm>
            <a:off x="1107338" y="2782387"/>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12</a:t>
            </a:r>
          </a:p>
        </p:txBody>
      </p:sp>
      <p:sp>
        <p:nvSpPr>
          <p:cNvPr id="11" name="Rectangle 10">
            <a:extLst>
              <a:ext uri="{FF2B5EF4-FFF2-40B4-BE49-F238E27FC236}">
                <a16:creationId xmlns:a16="http://schemas.microsoft.com/office/drawing/2014/main" id="{6FF51A45-7DF8-4C4E-8F07-5CCF89C0E8BE}"/>
              </a:ext>
            </a:extLst>
          </p:cNvPr>
          <p:cNvSpPr/>
          <p:nvPr/>
        </p:nvSpPr>
        <p:spPr>
          <a:xfrm>
            <a:off x="1107338" y="327403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6</a:t>
            </a:r>
          </a:p>
        </p:txBody>
      </p:sp>
      <p:sp>
        <p:nvSpPr>
          <p:cNvPr id="12" name="Rectangle 11">
            <a:extLst>
              <a:ext uri="{FF2B5EF4-FFF2-40B4-BE49-F238E27FC236}">
                <a16:creationId xmlns:a16="http://schemas.microsoft.com/office/drawing/2014/main" id="{9E7736F7-2D99-425A-82C4-5B06AF1CCFEE}"/>
              </a:ext>
            </a:extLst>
          </p:cNvPr>
          <p:cNvSpPr/>
          <p:nvPr/>
        </p:nvSpPr>
        <p:spPr>
          <a:xfrm>
            <a:off x="1107338" y="376254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14</a:t>
            </a:r>
          </a:p>
        </p:txBody>
      </p:sp>
      <p:sp>
        <p:nvSpPr>
          <p:cNvPr id="13" name="Rectangle 12">
            <a:extLst>
              <a:ext uri="{FF2B5EF4-FFF2-40B4-BE49-F238E27FC236}">
                <a16:creationId xmlns:a16="http://schemas.microsoft.com/office/drawing/2014/main" id="{1DF8EC49-73BD-4C17-B958-27E0BC4872E0}"/>
              </a:ext>
            </a:extLst>
          </p:cNvPr>
          <p:cNvSpPr>
            <a:spLocks noChangeAspect="1"/>
          </p:cNvSpPr>
          <p:nvPr/>
        </p:nvSpPr>
        <p:spPr>
          <a:xfrm>
            <a:off x="1598988" y="2290735"/>
            <a:ext cx="432652" cy="43265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a:t>
            </a:r>
          </a:p>
        </p:txBody>
      </p:sp>
      <p:sp>
        <p:nvSpPr>
          <p:cNvPr id="14" name="Rectangle 13">
            <a:extLst>
              <a:ext uri="{FF2B5EF4-FFF2-40B4-BE49-F238E27FC236}">
                <a16:creationId xmlns:a16="http://schemas.microsoft.com/office/drawing/2014/main" id="{2988264B-2F22-48CC-A3B5-2BC40130ED7D}"/>
              </a:ext>
            </a:extLst>
          </p:cNvPr>
          <p:cNvSpPr/>
          <p:nvPr/>
        </p:nvSpPr>
        <p:spPr>
          <a:xfrm>
            <a:off x="1598988" y="2782387"/>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9</a:t>
            </a:r>
          </a:p>
        </p:txBody>
      </p:sp>
      <p:sp>
        <p:nvSpPr>
          <p:cNvPr id="15" name="Rectangle 14">
            <a:extLst>
              <a:ext uri="{FF2B5EF4-FFF2-40B4-BE49-F238E27FC236}">
                <a16:creationId xmlns:a16="http://schemas.microsoft.com/office/drawing/2014/main" id="{06477378-DAFD-4163-90EC-001E647BB972}"/>
              </a:ext>
            </a:extLst>
          </p:cNvPr>
          <p:cNvSpPr/>
          <p:nvPr/>
        </p:nvSpPr>
        <p:spPr>
          <a:xfrm>
            <a:off x="1598988" y="3274038"/>
            <a:ext cx="432652" cy="43265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3</a:t>
            </a:r>
          </a:p>
        </p:txBody>
      </p:sp>
      <p:sp>
        <p:nvSpPr>
          <p:cNvPr id="16" name="Rectangle 15">
            <a:extLst>
              <a:ext uri="{FF2B5EF4-FFF2-40B4-BE49-F238E27FC236}">
                <a16:creationId xmlns:a16="http://schemas.microsoft.com/office/drawing/2014/main" id="{01FB1F54-CC93-43AE-A537-C879A1524F02}"/>
              </a:ext>
            </a:extLst>
          </p:cNvPr>
          <p:cNvSpPr/>
          <p:nvPr/>
        </p:nvSpPr>
        <p:spPr>
          <a:xfrm>
            <a:off x="1598988" y="376254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11</a:t>
            </a:r>
          </a:p>
        </p:txBody>
      </p:sp>
      <p:sp>
        <p:nvSpPr>
          <p:cNvPr id="17" name="Rectangle 16">
            <a:extLst>
              <a:ext uri="{FF2B5EF4-FFF2-40B4-BE49-F238E27FC236}">
                <a16:creationId xmlns:a16="http://schemas.microsoft.com/office/drawing/2014/main" id="{782A44FD-0219-4DD8-8121-EB7E064ED0F8}"/>
              </a:ext>
            </a:extLst>
          </p:cNvPr>
          <p:cNvSpPr>
            <a:spLocks noChangeAspect="1"/>
          </p:cNvSpPr>
          <p:nvPr/>
        </p:nvSpPr>
        <p:spPr>
          <a:xfrm>
            <a:off x="2090639" y="2290735"/>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5</a:t>
            </a:r>
          </a:p>
        </p:txBody>
      </p:sp>
      <p:sp>
        <p:nvSpPr>
          <p:cNvPr id="18" name="Rectangle 17">
            <a:extLst>
              <a:ext uri="{FF2B5EF4-FFF2-40B4-BE49-F238E27FC236}">
                <a16:creationId xmlns:a16="http://schemas.microsoft.com/office/drawing/2014/main" id="{71572C22-42A9-4890-BF15-6DFF8AC99677}"/>
              </a:ext>
            </a:extLst>
          </p:cNvPr>
          <p:cNvSpPr/>
          <p:nvPr/>
        </p:nvSpPr>
        <p:spPr>
          <a:xfrm>
            <a:off x="2090639" y="2782387"/>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13</a:t>
            </a:r>
          </a:p>
        </p:txBody>
      </p:sp>
      <p:sp>
        <p:nvSpPr>
          <p:cNvPr id="19" name="Rectangle 18">
            <a:extLst>
              <a:ext uri="{FF2B5EF4-FFF2-40B4-BE49-F238E27FC236}">
                <a16:creationId xmlns:a16="http://schemas.microsoft.com/office/drawing/2014/main" id="{05FAA26D-9B6C-4D86-8C4A-718F91EAB8B0}"/>
              </a:ext>
            </a:extLst>
          </p:cNvPr>
          <p:cNvSpPr/>
          <p:nvPr/>
        </p:nvSpPr>
        <p:spPr>
          <a:xfrm>
            <a:off x="2090639" y="327403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7</a:t>
            </a:r>
          </a:p>
        </p:txBody>
      </p:sp>
      <p:sp>
        <p:nvSpPr>
          <p:cNvPr id="20" name="Rectangle 19">
            <a:extLst>
              <a:ext uri="{FF2B5EF4-FFF2-40B4-BE49-F238E27FC236}">
                <a16:creationId xmlns:a16="http://schemas.microsoft.com/office/drawing/2014/main" id="{3F7C6A6F-1AA9-4B49-A17B-C5077C235975}"/>
              </a:ext>
            </a:extLst>
          </p:cNvPr>
          <p:cNvSpPr/>
          <p:nvPr/>
        </p:nvSpPr>
        <p:spPr>
          <a:xfrm>
            <a:off x="2090639" y="376254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15</a:t>
            </a:r>
          </a:p>
        </p:txBody>
      </p:sp>
      <p:cxnSp>
        <p:nvCxnSpPr>
          <p:cNvPr id="22" name="Straight Arrow Connector 21">
            <a:extLst>
              <a:ext uri="{FF2B5EF4-FFF2-40B4-BE49-F238E27FC236}">
                <a16:creationId xmlns:a16="http://schemas.microsoft.com/office/drawing/2014/main" id="{CB62F3EA-0095-4CE6-9A42-69287D63B9CD}"/>
              </a:ext>
            </a:extLst>
          </p:cNvPr>
          <p:cNvCxnSpPr>
            <a:cxnSpLocks/>
            <a:stCxn id="51" idx="3"/>
            <a:endCxn id="49" idx="0"/>
          </p:cNvCxnSpPr>
          <p:nvPr/>
        </p:nvCxnSpPr>
        <p:spPr>
          <a:xfrm flipH="1">
            <a:off x="880009" y="5145396"/>
            <a:ext cx="1678109" cy="7468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BF619C-1E98-4829-8EA1-7FED53F9919F}"/>
              </a:ext>
            </a:extLst>
          </p:cNvPr>
          <p:cNvCxnSpPr>
            <a:cxnSpLocks/>
            <a:stCxn id="51" idx="3"/>
            <a:endCxn id="48" idx="0"/>
          </p:cNvCxnSpPr>
          <p:nvPr/>
        </p:nvCxnSpPr>
        <p:spPr>
          <a:xfrm flipH="1">
            <a:off x="1839374" y="5145396"/>
            <a:ext cx="718744" cy="7468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CB09D7B-FCAB-4CAA-A025-BF6C9040A25B}"/>
              </a:ext>
            </a:extLst>
          </p:cNvPr>
          <p:cNvCxnSpPr>
            <a:cxnSpLocks/>
            <a:stCxn id="50" idx="4"/>
            <a:endCxn id="45" idx="0"/>
          </p:cNvCxnSpPr>
          <p:nvPr/>
        </p:nvCxnSpPr>
        <p:spPr>
          <a:xfrm flipH="1">
            <a:off x="2910970" y="5216365"/>
            <a:ext cx="717115"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564B88F-66AD-4199-AF34-5373808031CA}"/>
              </a:ext>
            </a:extLst>
          </p:cNvPr>
          <p:cNvCxnSpPr>
            <a:cxnSpLocks/>
            <a:stCxn id="50" idx="4"/>
            <a:endCxn id="43" idx="0"/>
          </p:cNvCxnSpPr>
          <p:nvPr/>
        </p:nvCxnSpPr>
        <p:spPr>
          <a:xfrm flipH="1">
            <a:off x="3394528" y="5216365"/>
            <a:ext cx="233557"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292FA8D-8FE0-49E5-8278-9E5F74D1E1DC}"/>
              </a:ext>
            </a:extLst>
          </p:cNvPr>
          <p:cNvCxnSpPr>
            <a:cxnSpLocks/>
            <a:stCxn id="50" idx="4"/>
            <a:endCxn id="44" idx="0"/>
          </p:cNvCxnSpPr>
          <p:nvPr/>
        </p:nvCxnSpPr>
        <p:spPr>
          <a:xfrm>
            <a:off x="3628085" y="5216365"/>
            <a:ext cx="242250"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56A17C5-5F20-4809-9BA0-58154C261E96}"/>
              </a:ext>
            </a:extLst>
          </p:cNvPr>
          <p:cNvCxnSpPr>
            <a:cxnSpLocks/>
            <a:stCxn id="50" idx="4"/>
            <a:endCxn id="42" idx="0"/>
          </p:cNvCxnSpPr>
          <p:nvPr/>
        </p:nvCxnSpPr>
        <p:spPr>
          <a:xfrm>
            <a:off x="3628085" y="5216365"/>
            <a:ext cx="705796"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26971D8-540F-480D-BAEC-7238FE1E454A}"/>
              </a:ext>
            </a:extLst>
          </p:cNvPr>
          <p:cNvCxnSpPr>
            <a:cxnSpLocks/>
            <a:stCxn id="51" idx="3"/>
            <a:endCxn id="47" idx="0"/>
          </p:cNvCxnSpPr>
          <p:nvPr/>
        </p:nvCxnSpPr>
        <p:spPr>
          <a:xfrm flipH="1">
            <a:off x="1363567" y="5145396"/>
            <a:ext cx="1194551" cy="7468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045E61C-1F40-44D6-B630-99085179198A}"/>
              </a:ext>
            </a:extLst>
          </p:cNvPr>
          <p:cNvCxnSpPr>
            <a:cxnSpLocks/>
            <a:stCxn id="51" idx="3"/>
            <a:endCxn id="46" idx="0"/>
          </p:cNvCxnSpPr>
          <p:nvPr/>
        </p:nvCxnSpPr>
        <p:spPr>
          <a:xfrm flipH="1">
            <a:off x="2302920" y="5145396"/>
            <a:ext cx="255198" cy="7468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4575A07-F522-4116-A666-36C7307DDCF9}"/>
              </a:ext>
            </a:extLst>
          </p:cNvPr>
          <p:cNvCxnSpPr>
            <a:cxnSpLocks/>
            <a:stCxn id="52" idx="4"/>
            <a:endCxn id="51" idx="7"/>
          </p:cNvCxnSpPr>
          <p:nvPr/>
        </p:nvCxnSpPr>
        <p:spPr>
          <a:xfrm flipH="1">
            <a:off x="2837263" y="4157317"/>
            <a:ext cx="790822" cy="70893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78D18E5-6892-48CE-99F8-0D4563A10A21}"/>
              </a:ext>
            </a:extLst>
          </p:cNvPr>
          <p:cNvCxnSpPr>
            <a:cxnSpLocks/>
            <a:stCxn id="52" idx="4"/>
            <a:endCxn id="37" idx="1"/>
          </p:cNvCxnSpPr>
          <p:nvPr/>
        </p:nvCxnSpPr>
        <p:spPr>
          <a:xfrm>
            <a:off x="3628085" y="4157317"/>
            <a:ext cx="988205" cy="72209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FC4B4D-C69B-4DA7-9D4C-6A17F9593299}"/>
              </a:ext>
            </a:extLst>
          </p:cNvPr>
          <p:cNvCxnSpPr>
            <a:cxnSpLocks/>
            <a:stCxn id="52" idx="4"/>
            <a:endCxn id="50" idx="0"/>
          </p:cNvCxnSpPr>
          <p:nvPr/>
        </p:nvCxnSpPr>
        <p:spPr>
          <a:xfrm>
            <a:off x="3628085" y="4157317"/>
            <a:ext cx="0" cy="664278"/>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57CD24A-B6A2-4165-AF8A-DABD3EA7A603}"/>
              </a:ext>
            </a:extLst>
          </p:cNvPr>
          <p:cNvCxnSpPr>
            <a:cxnSpLocks/>
            <a:stCxn id="37" idx="5"/>
            <a:endCxn id="38" idx="0"/>
          </p:cNvCxnSpPr>
          <p:nvPr/>
        </p:nvCxnSpPr>
        <p:spPr>
          <a:xfrm>
            <a:off x="4895433" y="5158551"/>
            <a:ext cx="1469406" cy="73366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5C58223-BA50-4226-A3E0-0FE5F6F447D0}"/>
              </a:ext>
            </a:extLst>
          </p:cNvPr>
          <p:cNvCxnSpPr>
            <a:cxnSpLocks/>
            <a:stCxn id="37" idx="5"/>
            <a:endCxn id="39" idx="0"/>
          </p:cNvCxnSpPr>
          <p:nvPr/>
        </p:nvCxnSpPr>
        <p:spPr>
          <a:xfrm>
            <a:off x="4895433" y="5158551"/>
            <a:ext cx="530050" cy="73366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A6A595C-76B9-4D91-941B-B835E3B6EC0F}"/>
              </a:ext>
            </a:extLst>
          </p:cNvPr>
          <p:cNvCxnSpPr>
            <a:cxnSpLocks/>
            <a:stCxn id="37" idx="5"/>
            <a:endCxn id="40" idx="0"/>
          </p:cNvCxnSpPr>
          <p:nvPr/>
        </p:nvCxnSpPr>
        <p:spPr>
          <a:xfrm>
            <a:off x="4895433" y="5158551"/>
            <a:ext cx="1005857" cy="73366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63FB7FA-6ECF-4E02-A868-EF41B4F0CAEA}"/>
              </a:ext>
            </a:extLst>
          </p:cNvPr>
          <p:cNvCxnSpPr>
            <a:cxnSpLocks/>
            <a:stCxn id="37" idx="5"/>
            <a:endCxn id="41" idx="0"/>
          </p:cNvCxnSpPr>
          <p:nvPr/>
        </p:nvCxnSpPr>
        <p:spPr>
          <a:xfrm>
            <a:off x="4895433" y="5158551"/>
            <a:ext cx="46492" cy="73366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67A05FE5-8905-4497-83B7-1360991D8816}"/>
              </a:ext>
            </a:extLst>
          </p:cNvPr>
          <p:cNvSpPr>
            <a:spLocks noChangeAspect="1"/>
          </p:cNvSpPr>
          <p:nvPr/>
        </p:nvSpPr>
        <p:spPr>
          <a:xfrm>
            <a:off x="4558477" y="4821595"/>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3</a:t>
            </a:r>
          </a:p>
        </p:txBody>
      </p:sp>
      <p:sp>
        <p:nvSpPr>
          <p:cNvPr id="38" name="Oval 37">
            <a:extLst>
              <a:ext uri="{FF2B5EF4-FFF2-40B4-BE49-F238E27FC236}">
                <a16:creationId xmlns:a16="http://schemas.microsoft.com/office/drawing/2014/main" id="{3B73D12B-6C64-4997-9C50-9BE8AB8BE305}"/>
              </a:ext>
            </a:extLst>
          </p:cNvPr>
          <p:cNvSpPr>
            <a:spLocks noChangeAspect="1"/>
          </p:cNvSpPr>
          <p:nvPr/>
        </p:nvSpPr>
        <p:spPr>
          <a:xfrm flipH="1">
            <a:off x="6167455"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15</a:t>
            </a:r>
          </a:p>
        </p:txBody>
      </p:sp>
      <p:sp>
        <p:nvSpPr>
          <p:cNvPr id="39" name="Oval 38">
            <a:extLst>
              <a:ext uri="{FF2B5EF4-FFF2-40B4-BE49-F238E27FC236}">
                <a16:creationId xmlns:a16="http://schemas.microsoft.com/office/drawing/2014/main" id="{2D70B2D1-201E-4A0B-A358-C4A8298131D1}"/>
              </a:ext>
            </a:extLst>
          </p:cNvPr>
          <p:cNvSpPr>
            <a:spLocks noChangeAspect="1"/>
          </p:cNvSpPr>
          <p:nvPr/>
        </p:nvSpPr>
        <p:spPr>
          <a:xfrm flipH="1">
            <a:off x="5228099"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13</a:t>
            </a:r>
          </a:p>
        </p:txBody>
      </p:sp>
      <p:sp>
        <p:nvSpPr>
          <p:cNvPr id="40" name="Oval 39">
            <a:extLst>
              <a:ext uri="{FF2B5EF4-FFF2-40B4-BE49-F238E27FC236}">
                <a16:creationId xmlns:a16="http://schemas.microsoft.com/office/drawing/2014/main" id="{A2FC3D67-E687-430A-B04F-F14F21EA1129}"/>
              </a:ext>
            </a:extLst>
          </p:cNvPr>
          <p:cNvSpPr>
            <a:spLocks noChangeAspect="1"/>
          </p:cNvSpPr>
          <p:nvPr/>
        </p:nvSpPr>
        <p:spPr>
          <a:xfrm flipH="1">
            <a:off x="5703906"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14</a:t>
            </a:r>
          </a:p>
        </p:txBody>
      </p:sp>
      <p:sp>
        <p:nvSpPr>
          <p:cNvPr id="41" name="Oval 40">
            <a:extLst>
              <a:ext uri="{FF2B5EF4-FFF2-40B4-BE49-F238E27FC236}">
                <a16:creationId xmlns:a16="http://schemas.microsoft.com/office/drawing/2014/main" id="{B0190668-72C7-45C0-9553-C50122C5AC43}"/>
              </a:ext>
            </a:extLst>
          </p:cNvPr>
          <p:cNvSpPr>
            <a:spLocks noChangeAspect="1"/>
          </p:cNvSpPr>
          <p:nvPr/>
        </p:nvSpPr>
        <p:spPr>
          <a:xfrm flipH="1">
            <a:off x="4744541"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12</a:t>
            </a:r>
          </a:p>
        </p:txBody>
      </p:sp>
      <p:sp>
        <p:nvSpPr>
          <p:cNvPr id="42" name="Oval 41">
            <a:extLst>
              <a:ext uri="{FF2B5EF4-FFF2-40B4-BE49-F238E27FC236}">
                <a16:creationId xmlns:a16="http://schemas.microsoft.com/office/drawing/2014/main" id="{79349A36-C819-477E-ADF0-2D525AB45F20}"/>
              </a:ext>
            </a:extLst>
          </p:cNvPr>
          <p:cNvSpPr>
            <a:spLocks noChangeAspect="1"/>
          </p:cNvSpPr>
          <p:nvPr/>
        </p:nvSpPr>
        <p:spPr>
          <a:xfrm flipH="1">
            <a:off x="4136497"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11</a:t>
            </a:r>
          </a:p>
        </p:txBody>
      </p:sp>
      <p:sp>
        <p:nvSpPr>
          <p:cNvPr id="43" name="Oval 42">
            <a:extLst>
              <a:ext uri="{FF2B5EF4-FFF2-40B4-BE49-F238E27FC236}">
                <a16:creationId xmlns:a16="http://schemas.microsoft.com/office/drawing/2014/main" id="{640887E2-619D-4AFB-B525-1D4BFCC284B2}"/>
              </a:ext>
            </a:extLst>
          </p:cNvPr>
          <p:cNvSpPr>
            <a:spLocks noChangeAspect="1"/>
          </p:cNvSpPr>
          <p:nvPr/>
        </p:nvSpPr>
        <p:spPr>
          <a:xfrm flipH="1">
            <a:off x="3197142"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9</a:t>
            </a:r>
          </a:p>
        </p:txBody>
      </p:sp>
      <p:sp>
        <p:nvSpPr>
          <p:cNvPr id="44" name="Oval 43">
            <a:extLst>
              <a:ext uri="{FF2B5EF4-FFF2-40B4-BE49-F238E27FC236}">
                <a16:creationId xmlns:a16="http://schemas.microsoft.com/office/drawing/2014/main" id="{7EC76C24-21B9-44E7-9F70-AA973C339FC5}"/>
              </a:ext>
            </a:extLst>
          </p:cNvPr>
          <p:cNvSpPr>
            <a:spLocks noChangeAspect="1"/>
          </p:cNvSpPr>
          <p:nvPr/>
        </p:nvSpPr>
        <p:spPr>
          <a:xfrm flipH="1">
            <a:off x="3672951"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10</a:t>
            </a:r>
          </a:p>
        </p:txBody>
      </p:sp>
      <p:sp>
        <p:nvSpPr>
          <p:cNvPr id="45" name="Oval 44">
            <a:extLst>
              <a:ext uri="{FF2B5EF4-FFF2-40B4-BE49-F238E27FC236}">
                <a16:creationId xmlns:a16="http://schemas.microsoft.com/office/drawing/2014/main" id="{41EE2770-6902-4F0F-BA38-1686CB6A41C4}"/>
              </a:ext>
            </a:extLst>
          </p:cNvPr>
          <p:cNvSpPr>
            <a:spLocks noChangeAspect="1"/>
          </p:cNvSpPr>
          <p:nvPr/>
        </p:nvSpPr>
        <p:spPr>
          <a:xfrm flipH="1">
            <a:off x="2713586"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8</a:t>
            </a:r>
          </a:p>
        </p:txBody>
      </p:sp>
      <p:sp>
        <p:nvSpPr>
          <p:cNvPr id="46" name="Oval 45">
            <a:extLst>
              <a:ext uri="{FF2B5EF4-FFF2-40B4-BE49-F238E27FC236}">
                <a16:creationId xmlns:a16="http://schemas.microsoft.com/office/drawing/2014/main" id="{EA172CE5-C01E-44B9-A1AC-86A3E3AD0D61}"/>
              </a:ext>
            </a:extLst>
          </p:cNvPr>
          <p:cNvSpPr>
            <a:spLocks noChangeAspect="1"/>
          </p:cNvSpPr>
          <p:nvPr/>
        </p:nvSpPr>
        <p:spPr>
          <a:xfrm flipH="1">
            <a:off x="2105537"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7</a:t>
            </a:r>
          </a:p>
        </p:txBody>
      </p:sp>
      <p:sp>
        <p:nvSpPr>
          <p:cNvPr id="47" name="Oval 46">
            <a:extLst>
              <a:ext uri="{FF2B5EF4-FFF2-40B4-BE49-F238E27FC236}">
                <a16:creationId xmlns:a16="http://schemas.microsoft.com/office/drawing/2014/main" id="{4AE2275F-7050-423B-8406-A073861D4F19}"/>
              </a:ext>
            </a:extLst>
          </p:cNvPr>
          <p:cNvSpPr>
            <a:spLocks noChangeAspect="1"/>
          </p:cNvSpPr>
          <p:nvPr/>
        </p:nvSpPr>
        <p:spPr>
          <a:xfrm flipH="1">
            <a:off x="1166184"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5</a:t>
            </a:r>
          </a:p>
        </p:txBody>
      </p:sp>
      <p:sp>
        <p:nvSpPr>
          <p:cNvPr id="48" name="Oval 47">
            <a:extLst>
              <a:ext uri="{FF2B5EF4-FFF2-40B4-BE49-F238E27FC236}">
                <a16:creationId xmlns:a16="http://schemas.microsoft.com/office/drawing/2014/main" id="{E77C45BA-560F-4BC2-A465-D3A533E1A6C6}"/>
              </a:ext>
            </a:extLst>
          </p:cNvPr>
          <p:cNvSpPr>
            <a:spLocks noChangeAspect="1"/>
          </p:cNvSpPr>
          <p:nvPr/>
        </p:nvSpPr>
        <p:spPr>
          <a:xfrm flipH="1">
            <a:off x="1641991"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6</a:t>
            </a:r>
          </a:p>
        </p:txBody>
      </p:sp>
      <p:sp>
        <p:nvSpPr>
          <p:cNvPr id="49" name="Oval 48">
            <a:extLst>
              <a:ext uri="{FF2B5EF4-FFF2-40B4-BE49-F238E27FC236}">
                <a16:creationId xmlns:a16="http://schemas.microsoft.com/office/drawing/2014/main" id="{403B25AD-C377-497B-872F-FA4C14E597E3}"/>
              </a:ext>
            </a:extLst>
          </p:cNvPr>
          <p:cNvSpPr>
            <a:spLocks noChangeAspect="1"/>
          </p:cNvSpPr>
          <p:nvPr/>
        </p:nvSpPr>
        <p:spPr>
          <a:xfrm flipH="1">
            <a:off x="682626" y="5892215"/>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4</a:t>
            </a:r>
          </a:p>
        </p:txBody>
      </p:sp>
      <p:sp>
        <p:nvSpPr>
          <p:cNvPr id="50" name="Oval 49">
            <a:extLst>
              <a:ext uri="{FF2B5EF4-FFF2-40B4-BE49-F238E27FC236}">
                <a16:creationId xmlns:a16="http://schemas.microsoft.com/office/drawing/2014/main" id="{26645AB1-7050-4515-8BB7-AF99501E9223}"/>
              </a:ext>
            </a:extLst>
          </p:cNvPr>
          <p:cNvSpPr>
            <a:spLocks noChangeAspect="1"/>
          </p:cNvSpPr>
          <p:nvPr/>
        </p:nvSpPr>
        <p:spPr>
          <a:xfrm>
            <a:off x="3430699" y="4821595"/>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2</a:t>
            </a:r>
          </a:p>
        </p:txBody>
      </p:sp>
      <p:sp>
        <p:nvSpPr>
          <p:cNvPr id="51" name="Oval 50">
            <a:extLst>
              <a:ext uri="{FF2B5EF4-FFF2-40B4-BE49-F238E27FC236}">
                <a16:creationId xmlns:a16="http://schemas.microsoft.com/office/drawing/2014/main" id="{1A65FDC3-C999-4E8D-BD6A-7803E53A31A2}"/>
              </a:ext>
            </a:extLst>
          </p:cNvPr>
          <p:cNvSpPr>
            <a:spLocks noChangeAspect="1"/>
          </p:cNvSpPr>
          <p:nvPr/>
        </p:nvSpPr>
        <p:spPr>
          <a:xfrm>
            <a:off x="2500306" y="4808439"/>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a:t>
            </a:r>
          </a:p>
        </p:txBody>
      </p:sp>
      <p:sp>
        <p:nvSpPr>
          <p:cNvPr id="52" name="Oval 51">
            <a:extLst>
              <a:ext uri="{FF2B5EF4-FFF2-40B4-BE49-F238E27FC236}">
                <a16:creationId xmlns:a16="http://schemas.microsoft.com/office/drawing/2014/main" id="{296A127A-F2A5-4CD5-8803-BF3F238AF394}"/>
              </a:ext>
            </a:extLst>
          </p:cNvPr>
          <p:cNvSpPr>
            <a:spLocks noChangeAspect="1"/>
          </p:cNvSpPr>
          <p:nvPr/>
        </p:nvSpPr>
        <p:spPr>
          <a:xfrm>
            <a:off x="3430699" y="3762548"/>
            <a:ext cx="394769" cy="394769"/>
          </a:xfrm>
          <a:prstGeom prst="ellipse">
            <a:avLst/>
          </a:prstGeom>
          <a:solidFill>
            <a:srgbClr val="FFF2AE"/>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0</a:t>
            </a:r>
          </a:p>
        </p:txBody>
      </p:sp>
      <p:sp>
        <p:nvSpPr>
          <p:cNvPr id="69" name="Oval 68">
            <a:extLst>
              <a:ext uri="{FF2B5EF4-FFF2-40B4-BE49-F238E27FC236}">
                <a16:creationId xmlns:a16="http://schemas.microsoft.com/office/drawing/2014/main" id="{68706DE1-979B-4AAE-A4BF-E25B98D063D3}"/>
              </a:ext>
            </a:extLst>
          </p:cNvPr>
          <p:cNvSpPr>
            <a:spLocks noChangeAspect="1"/>
          </p:cNvSpPr>
          <p:nvPr/>
        </p:nvSpPr>
        <p:spPr>
          <a:xfrm>
            <a:off x="7437267" y="5849474"/>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8</a:t>
            </a:r>
          </a:p>
        </p:txBody>
      </p:sp>
      <p:sp>
        <p:nvSpPr>
          <p:cNvPr id="70" name="Oval 69">
            <a:extLst>
              <a:ext uri="{FF2B5EF4-FFF2-40B4-BE49-F238E27FC236}">
                <a16:creationId xmlns:a16="http://schemas.microsoft.com/office/drawing/2014/main" id="{100AA7FB-F6D5-43B9-9A3B-9C51494DEE14}"/>
              </a:ext>
            </a:extLst>
          </p:cNvPr>
          <p:cNvSpPr>
            <a:spLocks noChangeAspect="1"/>
          </p:cNvSpPr>
          <p:nvPr/>
        </p:nvSpPr>
        <p:spPr>
          <a:xfrm>
            <a:off x="7986653" y="5849474"/>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9</a:t>
            </a:r>
          </a:p>
        </p:txBody>
      </p:sp>
      <p:sp>
        <p:nvSpPr>
          <p:cNvPr id="71" name="Oval 70">
            <a:extLst>
              <a:ext uri="{FF2B5EF4-FFF2-40B4-BE49-F238E27FC236}">
                <a16:creationId xmlns:a16="http://schemas.microsoft.com/office/drawing/2014/main" id="{BE4A966D-B156-47FE-B6EA-5126CA29D2A4}"/>
              </a:ext>
            </a:extLst>
          </p:cNvPr>
          <p:cNvSpPr>
            <a:spLocks noChangeAspect="1"/>
          </p:cNvSpPr>
          <p:nvPr/>
        </p:nvSpPr>
        <p:spPr>
          <a:xfrm>
            <a:off x="8536040" y="5849474"/>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10</a:t>
            </a:r>
          </a:p>
        </p:txBody>
      </p:sp>
      <p:sp>
        <p:nvSpPr>
          <p:cNvPr id="72" name="Oval 71">
            <a:extLst>
              <a:ext uri="{FF2B5EF4-FFF2-40B4-BE49-F238E27FC236}">
                <a16:creationId xmlns:a16="http://schemas.microsoft.com/office/drawing/2014/main" id="{67E77A29-4BDB-4AB5-B949-85B622879B87}"/>
              </a:ext>
            </a:extLst>
          </p:cNvPr>
          <p:cNvSpPr>
            <a:spLocks noChangeAspect="1"/>
          </p:cNvSpPr>
          <p:nvPr/>
        </p:nvSpPr>
        <p:spPr>
          <a:xfrm>
            <a:off x="9085426" y="5849474"/>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11</a:t>
            </a:r>
          </a:p>
        </p:txBody>
      </p:sp>
      <p:sp>
        <p:nvSpPr>
          <p:cNvPr id="73" name="Oval 72">
            <a:extLst>
              <a:ext uri="{FF2B5EF4-FFF2-40B4-BE49-F238E27FC236}">
                <a16:creationId xmlns:a16="http://schemas.microsoft.com/office/drawing/2014/main" id="{652CB4E8-E23C-4F1C-8926-6A93B9F09F24}"/>
              </a:ext>
            </a:extLst>
          </p:cNvPr>
          <p:cNvSpPr>
            <a:spLocks noChangeAspect="1"/>
          </p:cNvSpPr>
          <p:nvPr/>
        </p:nvSpPr>
        <p:spPr>
          <a:xfrm>
            <a:off x="9634813" y="5849474"/>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12</a:t>
            </a:r>
          </a:p>
        </p:txBody>
      </p:sp>
      <p:sp>
        <p:nvSpPr>
          <p:cNvPr id="74" name="Oval 73">
            <a:extLst>
              <a:ext uri="{FF2B5EF4-FFF2-40B4-BE49-F238E27FC236}">
                <a16:creationId xmlns:a16="http://schemas.microsoft.com/office/drawing/2014/main" id="{5488746A-4655-4B3E-8178-02FBB9883EEA}"/>
              </a:ext>
            </a:extLst>
          </p:cNvPr>
          <p:cNvSpPr>
            <a:spLocks noChangeAspect="1"/>
          </p:cNvSpPr>
          <p:nvPr/>
        </p:nvSpPr>
        <p:spPr>
          <a:xfrm>
            <a:off x="10184199" y="5849474"/>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13</a:t>
            </a:r>
          </a:p>
        </p:txBody>
      </p:sp>
      <p:sp>
        <p:nvSpPr>
          <p:cNvPr id="75" name="Oval 74">
            <a:extLst>
              <a:ext uri="{FF2B5EF4-FFF2-40B4-BE49-F238E27FC236}">
                <a16:creationId xmlns:a16="http://schemas.microsoft.com/office/drawing/2014/main" id="{24A12ED9-DDF7-46B9-9B6D-8999276A7A63}"/>
              </a:ext>
            </a:extLst>
          </p:cNvPr>
          <p:cNvSpPr>
            <a:spLocks noChangeAspect="1"/>
          </p:cNvSpPr>
          <p:nvPr/>
        </p:nvSpPr>
        <p:spPr>
          <a:xfrm>
            <a:off x="10733585" y="5849474"/>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14</a:t>
            </a:r>
          </a:p>
        </p:txBody>
      </p:sp>
      <p:sp>
        <p:nvSpPr>
          <p:cNvPr id="76" name="Oval 75">
            <a:extLst>
              <a:ext uri="{FF2B5EF4-FFF2-40B4-BE49-F238E27FC236}">
                <a16:creationId xmlns:a16="http://schemas.microsoft.com/office/drawing/2014/main" id="{59F7B07C-76BB-495B-B9DC-20DC040286FD}"/>
              </a:ext>
            </a:extLst>
          </p:cNvPr>
          <p:cNvSpPr>
            <a:spLocks noChangeAspect="1"/>
          </p:cNvSpPr>
          <p:nvPr/>
        </p:nvSpPr>
        <p:spPr>
          <a:xfrm>
            <a:off x="11282976" y="5849474"/>
            <a:ext cx="412473" cy="412473"/>
          </a:xfrm>
          <a:prstGeom prst="ellipse">
            <a:avLst/>
          </a:prstGeom>
          <a:solidFill>
            <a:srgbClr val="B3E2CD"/>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15</a:t>
            </a:r>
          </a:p>
        </p:txBody>
      </p:sp>
      <p:sp>
        <p:nvSpPr>
          <p:cNvPr id="77" name="Oval 76">
            <a:extLst>
              <a:ext uri="{FF2B5EF4-FFF2-40B4-BE49-F238E27FC236}">
                <a16:creationId xmlns:a16="http://schemas.microsoft.com/office/drawing/2014/main" id="{E5D31D50-F3C0-4D34-A4C4-FCF95AED2FDA}"/>
              </a:ext>
            </a:extLst>
          </p:cNvPr>
          <p:cNvSpPr>
            <a:spLocks noChangeAspect="1"/>
          </p:cNvSpPr>
          <p:nvPr/>
        </p:nvSpPr>
        <p:spPr>
          <a:xfrm>
            <a:off x="7959954" y="5154080"/>
            <a:ext cx="412473" cy="412473"/>
          </a:xfrm>
          <a:prstGeom prst="ellipse">
            <a:avLst/>
          </a:prstGeom>
          <a:solidFill>
            <a:srgbClr val="FDCDAC"/>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4</a:t>
            </a:r>
          </a:p>
        </p:txBody>
      </p:sp>
      <p:sp>
        <p:nvSpPr>
          <p:cNvPr id="78" name="Oval 77">
            <a:extLst>
              <a:ext uri="{FF2B5EF4-FFF2-40B4-BE49-F238E27FC236}">
                <a16:creationId xmlns:a16="http://schemas.microsoft.com/office/drawing/2014/main" id="{A7254A6E-6C72-415B-B81B-84755E9B7E4E}"/>
              </a:ext>
            </a:extLst>
          </p:cNvPr>
          <p:cNvSpPr>
            <a:spLocks noChangeAspect="1"/>
          </p:cNvSpPr>
          <p:nvPr/>
        </p:nvSpPr>
        <p:spPr>
          <a:xfrm>
            <a:off x="8810735" y="5154080"/>
            <a:ext cx="412473" cy="412473"/>
          </a:xfrm>
          <a:prstGeom prst="ellipse">
            <a:avLst/>
          </a:prstGeom>
          <a:solidFill>
            <a:srgbClr val="FDCDAC"/>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5</a:t>
            </a:r>
          </a:p>
        </p:txBody>
      </p:sp>
      <p:sp>
        <p:nvSpPr>
          <p:cNvPr id="79" name="Oval 78">
            <a:extLst>
              <a:ext uri="{FF2B5EF4-FFF2-40B4-BE49-F238E27FC236}">
                <a16:creationId xmlns:a16="http://schemas.microsoft.com/office/drawing/2014/main" id="{03B2A50B-4DB3-49BF-B59F-60E5054BDA73}"/>
              </a:ext>
            </a:extLst>
          </p:cNvPr>
          <p:cNvSpPr>
            <a:spLocks noChangeAspect="1"/>
          </p:cNvSpPr>
          <p:nvPr/>
        </p:nvSpPr>
        <p:spPr>
          <a:xfrm>
            <a:off x="9909508" y="5154080"/>
            <a:ext cx="412473" cy="412473"/>
          </a:xfrm>
          <a:prstGeom prst="ellipse">
            <a:avLst/>
          </a:prstGeom>
          <a:solidFill>
            <a:srgbClr val="FDCDAC"/>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6</a:t>
            </a:r>
          </a:p>
        </p:txBody>
      </p:sp>
      <p:sp>
        <p:nvSpPr>
          <p:cNvPr id="80" name="Oval 79">
            <a:extLst>
              <a:ext uri="{FF2B5EF4-FFF2-40B4-BE49-F238E27FC236}">
                <a16:creationId xmlns:a16="http://schemas.microsoft.com/office/drawing/2014/main" id="{47A33599-8A64-41EA-82DD-D9471E2B382E}"/>
              </a:ext>
            </a:extLst>
          </p:cNvPr>
          <p:cNvSpPr>
            <a:spLocks noChangeAspect="1"/>
          </p:cNvSpPr>
          <p:nvPr/>
        </p:nvSpPr>
        <p:spPr>
          <a:xfrm>
            <a:off x="11008283" y="5154080"/>
            <a:ext cx="412473" cy="412473"/>
          </a:xfrm>
          <a:prstGeom prst="ellipse">
            <a:avLst/>
          </a:prstGeom>
          <a:solidFill>
            <a:srgbClr val="FDCDAC"/>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7</a:t>
            </a:r>
          </a:p>
        </p:txBody>
      </p:sp>
      <p:sp>
        <p:nvSpPr>
          <p:cNvPr id="81" name="Oval 80">
            <a:extLst>
              <a:ext uri="{FF2B5EF4-FFF2-40B4-BE49-F238E27FC236}">
                <a16:creationId xmlns:a16="http://schemas.microsoft.com/office/drawing/2014/main" id="{6C073A00-F3B8-4222-A8BC-0D3BA3D48CD9}"/>
              </a:ext>
            </a:extLst>
          </p:cNvPr>
          <p:cNvSpPr>
            <a:spLocks noChangeAspect="1"/>
          </p:cNvSpPr>
          <p:nvPr/>
        </p:nvSpPr>
        <p:spPr>
          <a:xfrm>
            <a:off x="8467150" y="3776011"/>
            <a:ext cx="412473" cy="412473"/>
          </a:xfrm>
          <a:prstGeom prst="ellipse">
            <a:avLst/>
          </a:prstGeom>
          <a:solidFill>
            <a:srgbClr val="FFF2AE"/>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0</a:t>
            </a:r>
          </a:p>
        </p:txBody>
      </p:sp>
      <p:sp>
        <p:nvSpPr>
          <p:cNvPr id="82" name="Oval 81">
            <a:extLst>
              <a:ext uri="{FF2B5EF4-FFF2-40B4-BE49-F238E27FC236}">
                <a16:creationId xmlns:a16="http://schemas.microsoft.com/office/drawing/2014/main" id="{EF68CB1B-366D-4411-A711-F392F0156628}"/>
              </a:ext>
            </a:extLst>
          </p:cNvPr>
          <p:cNvSpPr>
            <a:spLocks noChangeAspect="1"/>
          </p:cNvSpPr>
          <p:nvPr/>
        </p:nvSpPr>
        <p:spPr>
          <a:xfrm>
            <a:off x="9360122" y="4037388"/>
            <a:ext cx="412473" cy="412473"/>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1</a:t>
            </a:r>
          </a:p>
        </p:txBody>
      </p:sp>
      <p:sp>
        <p:nvSpPr>
          <p:cNvPr id="83" name="Oval 82">
            <a:extLst>
              <a:ext uri="{FF2B5EF4-FFF2-40B4-BE49-F238E27FC236}">
                <a16:creationId xmlns:a16="http://schemas.microsoft.com/office/drawing/2014/main" id="{4FF10D14-0B1E-4FFF-BE11-4A4A7350BA85}"/>
              </a:ext>
            </a:extLst>
          </p:cNvPr>
          <p:cNvSpPr>
            <a:spLocks noChangeAspect="1"/>
          </p:cNvSpPr>
          <p:nvPr/>
        </p:nvSpPr>
        <p:spPr>
          <a:xfrm>
            <a:off x="8261349" y="4497838"/>
            <a:ext cx="412473" cy="41247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2</a:t>
            </a:r>
          </a:p>
        </p:txBody>
      </p:sp>
      <p:sp>
        <p:nvSpPr>
          <p:cNvPr id="84" name="Oval 83">
            <a:extLst>
              <a:ext uri="{FF2B5EF4-FFF2-40B4-BE49-F238E27FC236}">
                <a16:creationId xmlns:a16="http://schemas.microsoft.com/office/drawing/2014/main" id="{E881DB00-3268-4712-BB23-ED8E1766F368}"/>
              </a:ext>
            </a:extLst>
          </p:cNvPr>
          <p:cNvSpPr>
            <a:spLocks noChangeAspect="1"/>
          </p:cNvSpPr>
          <p:nvPr/>
        </p:nvSpPr>
        <p:spPr>
          <a:xfrm>
            <a:off x="10458897" y="4497838"/>
            <a:ext cx="412473" cy="41247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b="1" dirty="0">
                <a:solidFill>
                  <a:schemeClr val="tx1"/>
                </a:solidFill>
                <a:latin typeface="Courier" pitchFamily="2" charset="0"/>
              </a:rPr>
              <a:t>3</a:t>
            </a:r>
          </a:p>
        </p:txBody>
      </p:sp>
      <p:cxnSp>
        <p:nvCxnSpPr>
          <p:cNvPr id="85" name="Straight Arrow Connector 84">
            <a:extLst>
              <a:ext uri="{FF2B5EF4-FFF2-40B4-BE49-F238E27FC236}">
                <a16:creationId xmlns:a16="http://schemas.microsoft.com/office/drawing/2014/main" id="{37A4D6D7-8445-4751-A199-6C4E9F2E8A75}"/>
              </a:ext>
            </a:extLst>
          </p:cNvPr>
          <p:cNvCxnSpPr>
            <a:cxnSpLocks/>
            <a:stCxn id="77" idx="4"/>
            <a:endCxn id="69" idx="0"/>
          </p:cNvCxnSpPr>
          <p:nvPr/>
        </p:nvCxnSpPr>
        <p:spPr>
          <a:xfrm flipH="1">
            <a:off x="7643503" y="5566553"/>
            <a:ext cx="522687"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B3F55A1-F2FF-4111-A7C4-4B17DAC2C9A2}"/>
              </a:ext>
            </a:extLst>
          </p:cNvPr>
          <p:cNvCxnSpPr>
            <a:cxnSpLocks/>
            <a:stCxn id="77" idx="4"/>
            <a:endCxn id="70" idx="0"/>
          </p:cNvCxnSpPr>
          <p:nvPr/>
        </p:nvCxnSpPr>
        <p:spPr>
          <a:xfrm>
            <a:off x="8166190" y="5566553"/>
            <a:ext cx="26700"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0AEE216E-D05D-4C79-A921-AF7B55063D48}"/>
              </a:ext>
            </a:extLst>
          </p:cNvPr>
          <p:cNvCxnSpPr>
            <a:cxnSpLocks/>
            <a:stCxn id="78" idx="4"/>
            <a:endCxn id="71" idx="0"/>
          </p:cNvCxnSpPr>
          <p:nvPr/>
        </p:nvCxnSpPr>
        <p:spPr>
          <a:xfrm flipH="1">
            <a:off x="8742276" y="5566553"/>
            <a:ext cx="274695"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4464B8B-206B-4A13-9584-D7C58203034C}"/>
              </a:ext>
            </a:extLst>
          </p:cNvPr>
          <p:cNvCxnSpPr>
            <a:cxnSpLocks/>
            <a:stCxn id="78" idx="4"/>
            <a:endCxn id="72" idx="0"/>
          </p:cNvCxnSpPr>
          <p:nvPr/>
        </p:nvCxnSpPr>
        <p:spPr>
          <a:xfrm>
            <a:off x="9016972" y="5566553"/>
            <a:ext cx="274691"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64D223D-597D-4426-84E5-E49A48F30A70}"/>
              </a:ext>
            </a:extLst>
          </p:cNvPr>
          <p:cNvCxnSpPr>
            <a:cxnSpLocks/>
            <a:stCxn id="79" idx="4"/>
            <a:endCxn id="73" idx="0"/>
          </p:cNvCxnSpPr>
          <p:nvPr/>
        </p:nvCxnSpPr>
        <p:spPr>
          <a:xfrm flipH="1">
            <a:off x="9841049" y="5566553"/>
            <a:ext cx="274695"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292719E-9407-4CFA-96E0-F5BB1CD35841}"/>
              </a:ext>
            </a:extLst>
          </p:cNvPr>
          <p:cNvCxnSpPr>
            <a:cxnSpLocks/>
            <a:stCxn id="79" idx="4"/>
            <a:endCxn id="74" idx="0"/>
          </p:cNvCxnSpPr>
          <p:nvPr/>
        </p:nvCxnSpPr>
        <p:spPr>
          <a:xfrm>
            <a:off x="10115744" y="5566553"/>
            <a:ext cx="274691"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A6CE8CD-83E0-43CF-8464-DF355092286C}"/>
              </a:ext>
            </a:extLst>
          </p:cNvPr>
          <p:cNvCxnSpPr>
            <a:cxnSpLocks/>
            <a:stCxn id="80" idx="4"/>
            <a:endCxn id="75" idx="0"/>
          </p:cNvCxnSpPr>
          <p:nvPr/>
        </p:nvCxnSpPr>
        <p:spPr>
          <a:xfrm flipH="1">
            <a:off x="10939822" y="5566553"/>
            <a:ext cx="274698"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B337C02-69E4-43C5-BB03-CA995418346C}"/>
              </a:ext>
            </a:extLst>
          </p:cNvPr>
          <p:cNvCxnSpPr>
            <a:cxnSpLocks/>
            <a:stCxn id="80" idx="4"/>
            <a:endCxn id="76" idx="0"/>
          </p:cNvCxnSpPr>
          <p:nvPr/>
        </p:nvCxnSpPr>
        <p:spPr>
          <a:xfrm>
            <a:off x="11214519" y="5566553"/>
            <a:ext cx="274693" cy="28292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DC8BD9B-E328-442A-8C90-9BFD779015CB}"/>
              </a:ext>
            </a:extLst>
          </p:cNvPr>
          <p:cNvCxnSpPr>
            <a:cxnSpLocks/>
            <a:stCxn id="84" idx="4"/>
            <a:endCxn id="79" idx="0"/>
          </p:cNvCxnSpPr>
          <p:nvPr/>
        </p:nvCxnSpPr>
        <p:spPr>
          <a:xfrm flipH="1">
            <a:off x="10115744" y="4910311"/>
            <a:ext cx="549389" cy="24376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F92B1FD-DDBD-46AA-A8E4-98D54F534FBC}"/>
              </a:ext>
            </a:extLst>
          </p:cNvPr>
          <p:cNvCxnSpPr>
            <a:cxnSpLocks/>
            <a:stCxn id="84" idx="4"/>
            <a:endCxn id="80" idx="0"/>
          </p:cNvCxnSpPr>
          <p:nvPr/>
        </p:nvCxnSpPr>
        <p:spPr>
          <a:xfrm>
            <a:off x="10665133" y="4910311"/>
            <a:ext cx="549386" cy="24376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95EA415-0B68-4D2F-A5A3-BF6CC08108DA}"/>
              </a:ext>
            </a:extLst>
          </p:cNvPr>
          <p:cNvCxnSpPr>
            <a:cxnSpLocks/>
            <a:stCxn id="83" idx="4"/>
            <a:endCxn id="77" idx="0"/>
          </p:cNvCxnSpPr>
          <p:nvPr/>
        </p:nvCxnSpPr>
        <p:spPr>
          <a:xfrm flipH="1">
            <a:off x="8166190" y="4910311"/>
            <a:ext cx="301395" cy="24376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991BBF42-FA85-4049-800D-8F3790620CAE}"/>
              </a:ext>
            </a:extLst>
          </p:cNvPr>
          <p:cNvCxnSpPr>
            <a:cxnSpLocks/>
            <a:stCxn id="83" idx="4"/>
            <a:endCxn id="78" idx="0"/>
          </p:cNvCxnSpPr>
          <p:nvPr/>
        </p:nvCxnSpPr>
        <p:spPr>
          <a:xfrm>
            <a:off x="8467585" y="4910311"/>
            <a:ext cx="549386" cy="24376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1F5B12A-1322-426E-8D10-09C077C375F1}"/>
              </a:ext>
            </a:extLst>
          </p:cNvPr>
          <p:cNvCxnSpPr>
            <a:cxnSpLocks/>
            <a:stCxn id="82" idx="4"/>
            <a:endCxn id="83" idx="6"/>
          </p:cNvCxnSpPr>
          <p:nvPr/>
        </p:nvCxnSpPr>
        <p:spPr>
          <a:xfrm flipH="1">
            <a:off x="8673822" y="4449861"/>
            <a:ext cx="892536" cy="25421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2FA066A-DE7E-4259-AA82-DA8F1BC96416}"/>
              </a:ext>
            </a:extLst>
          </p:cNvPr>
          <p:cNvCxnSpPr>
            <a:cxnSpLocks/>
            <a:stCxn id="82" idx="4"/>
            <a:endCxn id="84" idx="2"/>
          </p:cNvCxnSpPr>
          <p:nvPr/>
        </p:nvCxnSpPr>
        <p:spPr>
          <a:xfrm>
            <a:off x="9566358" y="4449861"/>
            <a:ext cx="892539" cy="25421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252E701-A67D-4066-9AF7-D064A457957B}"/>
              </a:ext>
            </a:extLst>
          </p:cNvPr>
          <p:cNvCxnSpPr>
            <a:cxnSpLocks/>
            <a:stCxn id="81" idx="6"/>
            <a:endCxn id="82" idx="2"/>
          </p:cNvCxnSpPr>
          <p:nvPr/>
        </p:nvCxnSpPr>
        <p:spPr>
          <a:xfrm>
            <a:off x="8879623" y="3982247"/>
            <a:ext cx="480499" cy="261377"/>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DDD46E32-FC00-43D6-B5B2-E6DED650B811}"/>
              </a:ext>
            </a:extLst>
          </p:cNvPr>
          <p:cNvSpPr>
            <a:spLocks noChangeAspect="1"/>
          </p:cNvSpPr>
          <p:nvPr/>
        </p:nvSpPr>
        <p:spPr>
          <a:xfrm>
            <a:off x="6098675" y="2339158"/>
            <a:ext cx="432652" cy="432653"/>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0</a:t>
            </a:r>
          </a:p>
        </p:txBody>
      </p:sp>
      <p:sp>
        <p:nvSpPr>
          <p:cNvPr id="102" name="Rectangle 101">
            <a:extLst>
              <a:ext uri="{FF2B5EF4-FFF2-40B4-BE49-F238E27FC236}">
                <a16:creationId xmlns:a16="http://schemas.microsoft.com/office/drawing/2014/main" id="{9E3EA3C7-4C4C-45A0-BBD1-9B3B3B6D6132}"/>
              </a:ext>
            </a:extLst>
          </p:cNvPr>
          <p:cNvSpPr/>
          <p:nvPr/>
        </p:nvSpPr>
        <p:spPr>
          <a:xfrm>
            <a:off x="6098675" y="2830810"/>
            <a:ext cx="432652" cy="432653"/>
          </a:xfrm>
          <a:prstGeom prst="rect">
            <a:avLst/>
          </a:prstGeom>
          <a:solidFill>
            <a:srgbClr val="FDCDAC"/>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4</a:t>
            </a:r>
          </a:p>
        </p:txBody>
      </p:sp>
      <p:sp>
        <p:nvSpPr>
          <p:cNvPr id="103" name="Rectangle 102">
            <a:extLst>
              <a:ext uri="{FF2B5EF4-FFF2-40B4-BE49-F238E27FC236}">
                <a16:creationId xmlns:a16="http://schemas.microsoft.com/office/drawing/2014/main" id="{B18086E4-7030-434F-8B8E-AD91615E2746}"/>
              </a:ext>
            </a:extLst>
          </p:cNvPr>
          <p:cNvSpPr/>
          <p:nvPr/>
        </p:nvSpPr>
        <p:spPr>
          <a:xfrm>
            <a:off x="6098675" y="3322461"/>
            <a:ext cx="432652" cy="43265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a:t>
            </a:r>
          </a:p>
        </p:txBody>
      </p:sp>
      <p:sp>
        <p:nvSpPr>
          <p:cNvPr id="104" name="Rectangle 103">
            <a:extLst>
              <a:ext uri="{FF2B5EF4-FFF2-40B4-BE49-F238E27FC236}">
                <a16:creationId xmlns:a16="http://schemas.microsoft.com/office/drawing/2014/main" id="{3ED5504D-3503-4707-B411-0987E122D8DE}"/>
              </a:ext>
            </a:extLst>
          </p:cNvPr>
          <p:cNvSpPr/>
          <p:nvPr/>
        </p:nvSpPr>
        <p:spPr>
          <a:xfrm>
            <a:off x="6098675" y="3810971"/>
            <a:ext cx="432652" cy="432653"/>
          </a:xfrm>
          <a:prstGeom prst="rect">
            <a:avLst/>
          </a:prstGeom>
          <a:solidFill>
            <a:srgbClr val="FDCDAC"/>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6</a:t>
            </a:r>
          </a:p>
        </p:txBody>
      </p:sp>
      <p:sp>
        <p:nvSpPr>
          <p:cNvPr id="105" name="Rectangle 104">
            <a:extLst>
              <a:ext uri="{FF2B5EF4-FFF2-40B4-BE49-F238E27FC236}">
                <a16:creationId xmlns:a16="http://schemas.microsoft.com/office/drawing/2014/main" id="{8522352C-BE27-423D-B9B2-27A43FE0B10E}"/>
              </a:ext>
            </a:extLst>
          </p:cNvPr>
          <p:cNvSpPr>
            <a:spLocks noChangeAspect="1"/>
          </p:cNvSpPr>
          <p:nvPr/>
        </p:nvSpPr>
        <p:spPr>
          <a:xfrm>
            <a:off x="6590326" y="2339158"/>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8</a:t>
            </a:r>
          </a:p>
        </p:txBody>
      </p:sp>
      <p:sp>
        <p:nvSpPr>
          <p:cNvPr id="106" name="Rectangle 105">
            <a:extLst>
              <a:ext uri="{FF2B5EF4-FFF2-40B4-BE49-F238E27FC236}">
                <a16:creationId xmlns:a16="http://schemas.microsoft.com/office/drawing/2014/main" id="{2462CBDB-9865-49EE-8E6E-88570FBCFCC2}"/>
              </a:ext>
            </a:extLst>
          </p:cNvPr>
          <p:cNvSpPr/>
          <p:nvPr/>
        </p:nvSpPr>
        <p:spPr>
          <a:xfrm>
            <a:off x="6590326" y="2830810"/>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9</a:t>
            </a:r>
          </a:p>
        </p:txBody>
      </p:sp>
      <p:sp>
        <p:nvSpPr>
          <p:cNvPr id="107" name="Rectangle 106">
            <a:extLst>
              <a:ext uri="{FF2B5EF4-FFF2-40B4-BE49-F238E27FC236}">
                <a16:creationId xmlns:a16="http://schemas.microsoft.com/office/drawing/2014/main" id="{79F86370-8C3C-4928-826E-BBDA7F0060B5}"/>
              </a:ext>
            </a:extLst>
          </p:cNvPr>
          <p:cNvSpPr/>
          <p:nvPr/>
        </p:nvSpPr>
        <p:spPr>
          <a:xfrm>
            <a:off x="6590326" y="3322461"/>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12</a:t>
            </a:r>
          </a:p>
        </p:txBody>
      </p:sp>
      <p:sp>
        <p:nvSpPr>
          <p:cNvPr id="108" name="Rectangle 107">
            <a:extLst>
              <a:ext uri="{FF2B5EF4-FFF2-40B4-BE49-F238E27FC236}">
                <a16:creationId xmlns:a16="http://schemas.microsoft.com/office/drawing/2014/main" id="{9E777EAA-BC36-4117-98B0-FB4485967A88}"/>
              </a:ext>
            </a:extLst>
          </p:cNvPr>
          <p:cNvSpPr/>
          <p:nvPr/>
        </p:nvSpPr>
        <p:spPr>
          <a:xfrm>
            <a:off x="6590326" y="3810971"/>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13</a:t>
            </a:r>
          </a:p>
        </p:txBody>
      </p:sp>
      <p:sp>
        <p:nvSpPr>
          <p:cNvPr id="109" name="Rectangle 108">
            <a:extLst>
              <a:ext uri="{FF2B5EF4-FFF2-40B4-BE49-F238E27FC236}">
                <a16:creationId xmlns:a16="http://schemas.microsoft.com/office/drawing/2014/main" id="{5EB26287-1C41-40BB-96F1-8AC911FC226D}"/>
              </a:ext>
            </a:extLst>
          </p:cNvPr>
          <p:cNvSpPr>
            <a:spLocks noChangeAspect="1"/>
          </p:cNvSpPr>
          <p:nvPr/>
        </p:nvSpPr>
        <p:spPr>
          <a:xfrm>
            <a:off x="7081976" y="2339158"/>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2</a:t>
            </a:r>
          </a:p>
        </p:txBody>
      </p:sp>
      <p:sp>
        <p:nvSpPr>
          <p:cNvPr id="110" name="Rectangle 109">
            <a:extLst>
              <a:ext uri="{FF2B5EF4-FFF2-40B4-BE49-F238E27FC236}">
                <a16:creationId xmlns:a16="http://schemas.microsoft.com/office/drawing/2014/main" id="{5E49CCA2-A07D-49A9-A40D-CA0E56118ECC}"/>
              </a:ext>
            </a:extLst>
          </p:cNvPr>
          <p:cNvSpPr/>
          <p:nvPr/>
        </p:nvSpPr>
        <p:spPr>
          <a:xfrm>
            <a:off x="7081976" y="2830810"/>
            <a:ext cx="432652" cy="432653"/>
          </a:xfrm>
          <a:prstGeom prst="rect">
            <a:avLst/>
          </a:prstGeom>
          <a:solidFill>
            <a:srgbClr val="FDCDAC"/>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5</a:t>
            </a:r>
          </a:p>
        </p:txBody>
      </p:sp>
      <p:sp>
        <p:nvSpPr>
          <p:cNvPr id="111" name="Rectangle 110">
            <a:extLst>
              <a:ext uri="{FF2B5EF4-FFF2-40B4-BE49-F238E27FC236}">
                <a16:creationId xmlns:a16="http://schemas.microsoft.com/office/drawing/2014/main" id="{F8C2683B-7DF7-451A-AD4F-40A43702F534}"/>
              </a:ext>
            </a:extLst>
          </p:cNvPr>
          <p:cNvSpPr/>
          <p:nvPr/>
        </p:nvSpPr>
        <p:spPr>
          <a:xfrm>
            <a:off x="7081976" y="3322461"/>
            <a:ext cx="432652" cy="43265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3</a:t>
            </a:r>
          </a:p>
        </p:txBody>
      </p:sp>
      <p:sp>
        <p:nvSpPr>
          <p:cNvPr id="112" name="Rectangle 111">
            <a:extLst>
              <a:ext uri="{FF2B5EF4-FFF2-40B4-BE49-F238E27FC236}">
                <a16:creationId xmlns:a16="http://schemas.microsoft.com/office/drawing/2014/main" id="{9EC1CCC9-949C-422F-92C6-8E5FB28D4A52}"/>
              </a:ext>
            </a:extLst>
          </p:cNvPr>
          <p:cNvSpPr/>
          <p:nvPr/>
        </p:nvSpPr>
        <p:spPr>
          <a:xfrm>
            <a:off x="7081976" y="3810971"/>
            <a:ext cx="432652" cy="432653"/>
          </a:xfrm>
          <a:prstGeom prst="rect">
            <a:avLst/>
          </a:prstGeom>
          <a:solidFill>
            <a:srgbClr val="FDCDAC"/>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7</a:t>
            </a:r>
          </a:p>
        </p:txBody>
      </p:sp>
      <p:sp>
        <p:nvSpPr>
          <p:cNvPr id="113" name="Rectangle 112">
            <a:extLst>
              <a:ext uri="{FF2B5EF4-FFF2-40B4-BE49-F238E27FC236}">
                <a16:creationId xmlns:a16="http://schemas.microsoft.com/office/drawing/2014/main" id="{7DCDFEBD-979F-4878-93DF-3E7B7D68226B}"/>
              </a:ext>
            </a:extLst>
          </p:cNvPr>
          <p:cNvSpPr>
            <a:spLocks noChangeAspect="1"/>
          </p:cNvSpPr>
          <p:nvPr/>
        </p:nvSpPr>
        <p:spPr>
          <a:xfrm>
            <a:off x="7573627" y="2339158"/>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10</a:t>
            </a:r>
          </a:p>
        </p:txBody>
      </p:sp>
      <p:sp>
        <p:nvSpPr>
          <p:cNvPr id="114" name="Rectangle 113">
            <a:extLst>
              <a:ext uri="{FF2B5EF4-FFF2-40B4-BE49-F238E27FC236}">
                <a16:creationId xmlns:a16="http://schemas.microsoft.com/office/drawing/2014/main" id="{7D07ED06-74D1-4270-81ED-B7CCE0CE5EEB}"/>
              </a:ext>
            </a:extLst>
          </p:cNvPr>
          <p:cNvSpPr/>
          <p:nvPr/>
        </p:nvSpPr>
        <p:spPr>
          <a:xfrm>
            <a:off x="7573627" y="2830810"/>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11</a:t>
            </a:r>
          </a:p>
        </p:txBody>
      </p:sp>
      <p:sp>
        <p:nvSpPr>
          <p:cNvPr id="115" name="Rectangle 114">
            <a:extLst>
              <a:ext uri="{FF2B5EF4-FFF2-40B4-BE49-F238E27FC236}">
                <a16:creationId xmlns:a16="http://schemas.microsoft.com/office/drawing/2014/main" id="{8EEE1D83-C0E5-491D-AF29-F5145F5173FE}"/>
              </a:ext>
            </a:extLst>
          </p:cNvPr>
          <p:cNvSpPr/>
          <p:nvPr/>
        </p:nvSpPr>
        <p:spPr>
          <a:xfrm>
            <a:off x="7573627" y="3322461"/>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14</a:t>
            </a:r>
          </a:p>
        </p:txBody>
      </p:sp>
      <p:sp>
        <p:nvSpPr>
          <p:cNvPr id="116" name="Rectangle 115">
            <a:extLst>
              <a:ext uri="{FF2B5EF4-FFF2-40B4-BE49-F238E27FC236}">
                <a16:creationId xmlns:a16="http://schemas.microsoft.com/office/drawing/2014/main" id="{0463F931-C1B5-45A1-995A-4D011D961029}"/>
              </a:ext>
            </a:extLst>
          </p:cNvPr>
          <p:cNvSpPr/>
          <p:nvPr/>
        </p:nvSpPr>
        <p:spPr>
          <a:xfrm>
            <a:off x="7573627" y="3810971"/>
            <a:ext cx="432652" cy="432653"/>
          </a:xfrm>
          <a:prstGeom prst="rect">
            <a:avLst/>
          </a:prstGeom>
          <a:solidFill>
            <a:srgbClr val="B3E2CD"/>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15</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4FC666-BF59-451C-B551-F64EF079E6FD}"/>
                  </a:ext>
                </a:extLst>
              </p:cNvPr>
              <p:cNvSpPr txBox="1"/>
              <p:nvPr/>
            </p:nvSpPr>
            <p:spPr>
              <a:xfrm>
                <a:off x="2579264" y="2570396"/>
                <a:ext cx="2111284" cy="10772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𝑑</m:t>
                      </m:r>
                      <m:r>
                        <a:rPr lang="en-US" sz="3200" i="1" dirty="0" smtClean="0">
                          <a:latin typeface="Cambria Math" panose="02040503050406030204" pitchFamily="18" charset="0"/>
                        </a:rPr>
                        <m:t>=2</m:t>
                      </m:r>
                    </m:oMath>
                  </m:oMathPara>
                </a14:m>
                <a:endParaRPr lang="en-US" sz="3200" dirty="0"/>
              </a:p>
              <a:p>
                <a:r>
                  <a:rPr lang="en-US" sz="3200" dirty="0"/>
                  <a:t>“Quadtree”</a:t>
                </a:r>
              </a:p>
            </p:txBody>
          </p:sp>
        </mc:Choice>
        <mc:Fallback xmlns="">
          <p:sp>
            <p:nvSpPr>
              <p:cNvPr id="3" name="TextBox 2">
                <a:extLst>
                  <a:ext uri="{FF2B5EF4-FFF2-40B4-BE49-F238E27FC236}">
                    <a16:creationId xmlns:a16="http://schemas.microsoft.com/office/drawing/2014/main" id="{304FC666-BF59-451C-B551-F64EF079E6FD}"/>
                  </a:ext>
                </a:extLst>
              </p:cNvPr>
              <p:cNvSpPr txBox="1">
                <a:spLocks noRot="1" noChangeAspect="1" noMove="1" noResize="1" noEditPoints="1" noAdjustHandles="1" noChangeArrowheads="1" noChangeShapeType="1" noTextEdit="1"/>
              </p:cNvSpPr>
              <p:nvPr/>
            </p:nvSpPr>
            <p:spPr>
              <a:xfrm>
                <a:off x="2579264" y="2570396"/>
                <a:ext cx="2111284" cy="1077218"/>
              </a:xfrm>
              <a:prstGeom prst="rect">
                <a:avLst/>
              </a:prstGeom>
              <a:blipFill>
                <a:blip r:embed="rId4"/>
                <a:stretch>
                  <a:fillRect l="-7225" r="-6358"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F1851D3C-F168-4228-A60A-414D2587C332}"/>
                  </a:ext>
                </a:extLst>
              </p:cNvPr>
              <p:cNvSpPr txBox="1"/>
              <p:nvPr/>
            </p:nvSpPr>
            <p:spPr>
              <a:xfrm>
                <a:off x="8624941" y="2564279"/>
                <a:ext cx="1670073" cy="10772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𝑑</m:t>
                      </m:r>
                      <m:r>
                        <a:rPr lang="en-US" sz="3200" i="1" dirty="0" smtClean="0">
                          <a:latin typeface="Cambria Math" panose="02040503050406030204" pitchFamily="18" charset="0"/>
                        </a:rPr>
                        <m:t>=1</m:t>
                      </m:r>
                    </m:oMath>
                  </m:oMathPara>
                </a14:m>
                <a:endParaRPr lang="en-US" sz="3200" dirty="0"/>
              </a:p>
              <a:p>
                <a:r>
                  <a:rPr lang="en-US" sz="3200" dirty="0"/>
                  <a:t>“</a:t>
                </a:r>
                <a:r>
                  <a:rPr lang="en-US" sz="3200" dirty="0" err="1"/>
                  <a:t>Kdtree</a:t>
                </a:r>
                <a:r>
                  <a:rPr lang="en-US" sz="3200" dirty="0"/>
                  <a:t>”</a:t>
                </a:r>
              </a:p>
            </p:txBody>
          </p:sp>
        </mc:Choice>
        <mc:Fallback xmlns="">
          <p:sp>
            <p:nvSpPr>
              <p:cNvPr id="100" name="TextBox 99">
                <a:extLst>
                  <a:ext uri="{FF2B5EF4-FFF2-40B4-BE49-F238E27FC236}">
                    <a16:creationId xmlns:a16="http://schemas.microsoft.com/office/drawing/2014/main" id="{F1851D3C-F168-4228-A60A-414D2587C332}"/>
                  </a:ext>
                </a:extLst>
              </p:cNvPr>
              <p:cNvSpPr txBox="1">
                <a:spLocks noRot="1" noChangeAspect="1" noMove="1" noResize="1" noEditPoints="1" noAdjustHandles="1" noChangeArrowheads="1" noChangeShapeType="1" noTextEdit="1"/>
              </p:cNvSpPr>
              <p:nvPr/>
            </p:nvSpPr>
            <p:spPr>
              <a:xfrm>
                <a:off x="8624941" y="2564279"/>
                <a:ext cx="1670073" cy="1077218"/>
              </a:xfrm>
              <a:prstGeom prst="rect">
                <a:avLst/>
              </a:prstGeom>
              <a:blipFill>
                <a:blip r:embed="rId5"/>
                <a:stretch>
                  <a:fillRect l="-9489" r="-5839" b="-18182"/>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A0768352-1410-46E7-B75D-612A00998133}"/>
              </a:ext>
            </a:extLst>
          </p:cNvPr>
          <p:cNvSpPr txBox="1"/>
          <p:nvPr/>
        </p:nvSpPr>
        <p:spPr>
          <a:xfrm>
            <a:off x="3614759" y="1487307"/>
            <a:ext cx="3593035" cy="584775"/>
          </a:xfrm>
          <a:prstGeom prst="rect">
            <a:avLst/>
          </a:prstGeom>
          <a:noFill/>
        </p:spPr>
        <p:txBody>
          <a:bodyPr wrap="none" rtlCol="0">
            <a:spAutoFit/>
          </a:bodyPr>
          <a:lstStyle/>
          <a:p>
            <a:r>
              <a:rPr lang="en-US" sz="3200" dirty="0"/>
              <a:t>Log branching factor</a:t>
            </a:r>
          </a:p>
        </p:txBody>
      </p:sp>
      <p:cxnSp>
        <p:nvCxnSpPr>
          <p:cNvPr id="54" name="Straight Arrow Connector 53">
            <a:extLst>
              <a:ext uri="{FF2B5EF4-FFF2-40B4-BE49-F238E27FC236}">
                <a16:creationId xmlns:a16="http://schemas.microsoft.com/office/drawing/2014/main" id="{3011D847-F96A-4B16-A5AC-D99B30C538DA}"/>
              </a:ext>
            </a:extLst>
          </p:cNvPr>
          <p:cNvCxnSpPr>
            <a:cxnSpLocks/>
          </p:cNvCxnSpPr>
          <p:nvPr/>
        </p:nvCxnSpPr>
        <p:spPr>
          <a:xfrm>
            <a:off x="5067300" y="1182219"/>
            <a:ext cx="5743" cy="4825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ight Triangle 118">
            <a:extLst>
              <a:ext uri="{FF2B5EF4-FFF2-40B4-BE49-F238E27FC236}">
                <a16:creationId xmlns:a16="http://schemas.microsoft.com/office/drawing/2014/main" id="{86801B24-4219-40FC-A0A9-1F18CC7034B3}"/>
              </a:ext>
            </a:extLst>
          </p:cNvPr>
          <p:cNvSpPr/>
          <p:nvPr/>
        </p:nvSpPr>
        <p:spPr>
          <a:xfrm rot="10800000">
            <a:off x="11517443" y="-7371"/>
            <a:ext cx="674557" cy="674557"/>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a:extLst>
              <a:ext uri="{FF2B5EF4-FFF2-40B4-BE49-F238E27FC236}">
                <a16:creationId xmlns:a16="http://schemas.microsoft.com/office/drawing/2014/main" id="{E2FBFF79-DBE5-43B2-8985-EF3FC0927578}"/>
              </a:ext>
            </a:extLst>
          </p:cNvPr>
          <p:cNvSpPr txBox="1"/>
          <p:nvPr/>
        </p:nvSpPr>
        <p:spPr>
          <a:xfrm>
            <a:off x="11790923" y="18255"/>
            <a:ext cx="418704" cy="369332"/>
          </a:xfrm>
          <a:prstGeom prst="rect">
            <a:avLst/>
          </a:prstGeom>
          <a:noFill/>
        </p:spPr>
        <p:txBody>
          <a:bodyPr wrap="none" rtlCol="0">
            <a:spAutoFit/>
          </a:bodyPr>
          <a:lstStyle/>
          <a:p>
            <a:r>
              <a:rPr lang="en-US" dirty="0"/>
              <a:t>11</a:t>
            </a:r>
          </a:p>
        </p:txBody>
      </p:sp>
    </p:spTree>
    <p:extLst>
      <p:ext uri="{BB962C8B-B14F-4D97-AF65-F5344CB8AC3E}">
        <p14:creationId xmlns:p14="http://schemas.microsoft.com/office/powerpoint/2010/main" val="4154181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500"/>
                                        <p:tgtEl>
                                          <p:spTgt spid="1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500"/>
                                        <p:tgtEl>
                                          <p:spTgt spid="1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500"/>
                                        <p:tgtEl>
                                          <p:spTgt spid="1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500"/>
                                        <p:tgtEl>
                                          <p:spTgt spid="1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fade">
                                      <p:cBhvr>
                                        <p:cTn id="25" dur="500"/>
                                        <p:tgtEl>
                                          <p:spTgt spid="1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500"/>
                                        <p:tgtEl>
                                          <p:spTgt spid="1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500"/>
                                        <p:tgtEl>
                                          <p:spTgt spid="7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fade">
                                      <p:cBhvr>
                                        <p:cTn id="61" dur="500"/>
                                        <p:tgtEl>
                                          <p:spTgt spid="7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500"/>
                                        <p:tgtEl>
                                          <p:spTgt spid="8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fade">
                                      <p:cBhvr>
                                        <p:cTn id="70" dur="500"/>
                                        <p:tgtEl>
                                          <p:spTgt spid="8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fade">
                                      <p:cBhvr>
                                        <p:cTn id="76" dur="500"/>
                                        <p:tgtEl>
                                          <p:spTgt spid="84"/>
                                        </p:tgtEl>
                                      </p:cBhvr>
                                    </p:animEffect>
                                  </p:childTnLst>
                                </p:cTn>
                              </p:par>
                              <p:par>
                                <p:cTn id="77" presetID="10" presetClass="entr" presetSubtype="0" fill="hold" nodeType="with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par>
                                <p:cTn id="80" presetID="10" presetClass="entr" presetSubtype="0" fill="hold"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par>
                                <p:cTn id="83" presetID="10" presetClass="entr" presetSubtype="0" fill="hold"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par>
                                <p:cTn id="86" presetID="10" presetClass="entr" presetSubtype="0" fill="hold" nodeType="withEffect">
                                  <p:stCondLst>
                                    <p:cond delay="0"/>
                                  </p:stCondLst>
                                  <p:childTnLst>
                                    <p:set>
                                      <p:cBhvr>
                                        <p:cTn id="87" dur="1" fill="hold">
                                          <p:stCondLst>
                                            <p:cond delay="0"/>
                                          </p:stCondLst>
                                        </p:cTn>
                                        <p:tgtEl>
                                          <p:spTgt spid="88"/>
                                        </p:tgtEl>
                                        <p:attrNameLst>
                                          <p:attrName>style.visibility</p:attrName>
                                        </p:attrNameLst>
                                      </p:cBhvr>
                                      <p:to>
                                        <p:strVal val="visible"/>
                                      </p:to>
                                    </p:set>
                                    <p:animEffect transition="in" filter="fade">
                                      <p:cBhvr>
                                        <p:cTn id="88" dur="500"/>
                                        <p:tgtEl>
                                          <p:spTgt spid="88"/>
                                        </p:tgtEl>
                                      </p:cBhvr>
                                    </p:animEffect>
                                  </p:childTnLst>
                                </p:cTn>
                              </p:par>
                              <p:par>
                                <p:cTn id="89" presetID="10" presetClass="entr" presetSubtype="0" fill="hold" nodeType="with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par>
                                <p:cTn id="92" presetID="10" presetClass="entr" presetSubtype="0" fill="hold" nodeType="with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fade">
                                      <p:cBhvr>
                                        <p:cTn id="94" dur="500"/>
                                        <p:tgtEl>
                                          <p:spTgt spid="90"/>
                                        </p:tgtEl>
                                      </p:cBhvr>
                                    </p:animEffect>
                                  </p:childTnLst>
                                </p:cTn>
                              </p:par>
                              <p:par>
                                <p:cTn id="95" presetID="10" presetClass="entr" presetSubtype="0" fill="hold" nodeType="with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500"/>
                                        <p:tgtEl>
                                          <p:spTgt spid="91"/>
                                        </p:tgtEl>
                                      </p:cBhvr>
                                    </p:animEffect>
                                  </p:childTnLst>
                                </p:cTn>
                              </p:par>
                              <p:par>
                                <p:cTn id="98" presetID="10" presetClass="entr" presetSubtype="0" fill="hold" nodeType="with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fade">
                                      <p:cBhvr>
                                        <p:cTn id="100" dur="500"/>
                                        <p:tgtEl>
                                          <p:spTgt spid="92"/>
                                        </p:tgtEl>
                                      </p:cBhvr>
                                    </p:animEffect>
                                  </p:childTnLst>
                                </p:cTn>
                              </p:par>
                              <p:par>
                                <p:cTn id="101" presetID="10" presetClass="entr" presetSubtype="0" fill="hold" nodeType="with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fade">
                                      <p:cBhvr>
                                        <p:cTn id="103" dur="500"/>
                                        <p:tgtEl>
                                          <p:spTgt spid="93"/>
                                        </p:tgtEl>
                                      </p:cBhvr>
                                    </p:animEffect>
                                  </p:childTnLst>
                                </p:cTn>
                              </p:par>
                              <p:par>
                                <p:cTn id="104" presetID="10" presetClass="entr" presetSubtype="0" fill="hold" nodeType="with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childTnLst>
                                </p:cTn>
                              </p:par>
                              <p:par>
                                <p:cTn id="107" presetID="10" presetClass="entr" presetSubtype="0" fill="hold" nodeType="with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fade">
                                      <p:cBhvr>
                                        <p:cTn id="109" dur="500"/>
                                        <p:tgtEl>
                                          <p:spTgt spid="95"/>
                                        </p:tgtEl>
                                      </p:cBhvr>
                                    </p:animEffect>
                                  </p:childTnLst>
                                </p:cTn>
                              </p:par>
                              <p:par>
                                <p:cTn id="110" presetID="10" presetClass="entr" presetSubtype="0" fill="hold" nodeType="with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fade">
                                      <p:cBhvr>
                                        <p:cTn id="112" dur="500"/>
                                        <p:tgtEl>
                                          <p:spTgt spid="96"/>
                                        </p:tgtEl>
                                      </p:cBhvr>
                                    </p:animEffect>
                                  </p:childTnLst>
                                </p:cTn>
                              </p:par>
                              <p:par>
                                <p:cTn id="113" presetID="10" presetClass="entr" presetSubtype="0" fill="hold" nodeType="withEffect">
                                  <p:stCondLst>
                                    <p:cond delay="0"/>
                                  </p:stCondLst>
                                  <p:childTnLst>
                                    <p:set>
                                      <p:cBhvr>
                                        <p:cTn id="114" dur="1" fill="hold">
                                          <p:stCondLst>
                                            <p:cond delay="0"/>
                                          </p:stCondLst>
                                        </p:cTn>
                                        <p:tgtEl>
                                          <p:spTgt spid="97"/>
                                        </p:tgtEl>
                                        <p:attrNameLst>
                                          <p:attrName>style.visibility</p:attrName>
                                        </p:attrNameLst>
                                      </p:cBhvr>
                                      <p:to>
                                        <p:strVal val="visible"/>
                                      </p:to>
                                    </p:set>
                                    <p:animEffect transition="in" filter="fade">
                                      <p:cBhvr>
                                        <p:cTn id="115" dur="500"/>
                                        <p:tgtEl>
                                          <p:spTgt spid="97"/>
                                        </p:tgtEl>
                                      </p:cBhvr>
                                    </p:animEffect>
                                  </p:childTnLst>
                                </p:cTn>
                              </p:par>
                              <p:par>
                                <p:cTn id="116" presetID="10" presetClass="entr" presetSubtype="0" fill="hold" nodeType="withEffect">
                                  <p:stCondLst>
                                    <p:cond delay="0"/>
                                  </p:stCondLst>
                                  <p:childTnLst>
                                    <p:set>
                                      <p:cBhvr>
                                        <p:cTn id="117" dur="1" fill="hold">
                                          <p:stCondLst>
                                            <p:cond delay="0"/>
                                          </p:stCondLst>
                                        </p:cTn>
                                        <p:tgtEl>
                                          <p:spTgt spid="98"/>
                                        </p:tgtEl>
                                        <p:attrNameLst>
                                          <p:attrName>style.visibility</p:attrName>
                                        </p:attrNameLst>
                                      </p:cBhvr>
                                      <p:to>
                                        <p:strVal val="visible"/>
                                      </p:to>
                                    </p:set>
                                    <p:animEffect transition="in" filter="fade">
                                      <p:cBhvr>
                                        <p:cTn id="118" dur="500"/>
                                        <p:tgtEl>
                                          <p:spTgt spid="98"/>
                                        </p:tgtEl>
                                      </p:cBhvr>
                                    </p:animEffect>
                                  </p:childTnLst>
                                </p:cTn>
                              </p:par>
                              <p:par>
                                <p:cTn id="119" presetID="10" presetClass="entr" presetSubtype="0" fill="hold" nodeType="withEffect">
                                  <p:stCondLst>
                                    <p:cond delay="0"/>
                                  </p:stCondLst>
                                  <p:childTnLst>
                                    <p:set>
                                      <p:cBhvr>
                                        <p:cTn id="120" dur="1" fill="hold">
                                          <p:stCondLst>
                                            <p:cond delay="0"/>
                                          </p:stCondLst>
                                        </p:cTn>
                                        <p:tgtEl>
                                          <p:spTgt spid="99"/>
                                        </p:tgtEl>
                                        <p:attrNameLst>
                                          <p:attrName>style.visibility</p:attrName>
                                        </p:attrNameLst>
                                      </p:cBhvr>
                                      <p:to>
                                        <p:strVal val="visible"/>
                                      </p:to>
                                    </p:set>
                                    <p:animEffect transition="in" filter="fade">
                                      <p:cBhvr>
                                        <p:cTn id="121" dur="500"/>
                                        <p:tgtEl>
                                          <p:spTgt spid="9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fade">
                                      <p:cBhvr>
                                        <p:cTn id="124" dur="500"/>
                                        <p:tgtEl>
                                          <p:spTgt spid="10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02"/>
                                        </p:tgtEl>
                                        <p:attrNameLst>
                                          <p:attrName>style.visibility</p:attrName>
                                        </p:attrNameLst>
                                      </p:cBhvr>
                                      <p:to>
                                        <p:strVal val="visible"/>
                                      </p:to>
                                    </p:set>
                                    <p:animEffect transition="in" filter="fade">
                                      <p:cBhvr>
                                        <p:cTn id="127" dur="500"/>
                                        <p:tgtEl>
                                          <p:spTgt spid="10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03"/>
                                        </p:tgtEl>
                                        <p:attrNameLst>
                                          <p:attrName>style.visibility</p:attrName>
                                        </p:attrNameLst>
                                      </p:cBhvr>
                                      <p:to>
                                        <p:strVal val="visible"/>
                                      </p:to>
                                    </p:set>
                                    <p:animEffect transition="in" filter="fade">
                                      <p:cBhvr>
                                        <p:cTn id="130" dur="500"/>
                                        <p:tgtEl>
                                          <p:spTgt spid="10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04"/>
                                        </p:tgtEl>
                                        <p:attrNameLst>
                                          <p:attrName>style.visibility</p:attrName>
                                        </p:attrNameLst>
                                      </p:cBhvr>
                                      <p:to>
                                        <p:strVal val="visible"/>
                                      </p:to>
                                    </p:set>
                                    <p:animEffect transition="in" filter="fade">
                                      <p:cBhvr>
                                        <p:cTn id="133" dur="500"/>
                                        <p:tgtEl>
                                          <p:spTgt spid="10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09"/>
                                        </p:tgtEl>
                                        <p:attrNameLst>
                                          <p:attrName>style.visibility</p:attrName>
                                        </p:attrNameLst>
                                      </p:cBhvr>
                                      <p:to>
                                        <p:strVal val="visible"/>
                                      </p:to>
                                    </p:set>
                                    <p:animEffect transition="in" filter="fade">
                                      <p:cBhvr>
                                        <p:cTn id="136" dur="500"/>
                                        <p:tgtEl>
                                          <p:spTgt spid="10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10"/>
                                        </p:tgtEl>
                                        <p:attrNameLst>
                                          <p:attrName>style.visibility</p:attrName>
                                        </p:attrNameLst>
                                      </p:cBhvr>
                                      <p:to>
                                        <p:strVal val="visible"/>
                                      </p:to>
                                    </p:set>
                                    <p:animEffect transition="in" filter="fade">
                                      <p:cBhvr>
                                        <p:cTn id="139" dur="500"/>
                                        <p:tgtEl>
                                          <p:spTgt spid="11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11"/>
                                        </p:tgtEl>
                                        <p:attrNameLst>
                                          <p:attrName>style.visibility</p:attrName>
                                        </p:attrNameLst>
                                      </p:cBhvr>
                                      <p:to>
                                        <p:strVal val="visible"/>
                                      </p:to>
                                    </p:set>
                                    <p:animEffect transition="in" filter="fade">
                                      <p:cBhvr>
                                        <p:cTn id="142" dur="500"/>
                                        <p:tgtEl>
                                          <p:spTgt spid="11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12"/>
                                        </p:tgtEl>
                                        <p:attrNameLst>
                                          <p:attrName>style.visibility</p:attrName>
                                        </p:attrNameLst>
                                      </p:cBhvr>
                                      <p:to>
                                        <p:strVal val="visible"/>
                                      </p:to>
                                    </p:set>
                                    <p:animEffect transition="in" filter="fade">
                                      <p:cBhvr>
                                        <p:cTn id="145" dur="500"/>
                                        <p:tgtEl>
                                          <p:spTgt spid="11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00"/>
                                        </p:tgtEl>
                                        <p:attrNameLst>
                                          <p:attrName>style.visibility</p:attrName>
                                        </p:attrNameLst>
                                      </p:cBhvr>
                                      <p:to>
                                        <p:strVal val="visible"/>
                                      </p:to>
                                    </p:set>
                                    <p:animEffect transition="in" filter="fade">
                                      <p:cBhvr>
                                        <p:cTn id="148" dur="500"/>
                                        <p:tgtEl>
                                          <p:spTgt spid="100"/>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7"/>
                                        </p:tgtEl>
                                        <p:attrNameLst>
                                          <p:attrName>style.visibility</p:attrName>
                                        </p:attrNameLst>
                                      </p:cBhvr>
                                      <p:to>
                                        <p:strVal val="visible"/>
                                      </p:to>
                                    </p:set>
                                    <p:animEffect transition="in" filter="fade">
                                      <p:cBhvr>
                                        <p:cTn id="153" dur="500"/>
                                        <p:tgtEl>
                                          <p:spTgt spid="117"/>
                                        </p:tgtEl>
                                      </p:cBhvr>
                                    </p:animEffect>
                                  </p:childTnLst>
                                </p:cTn>
                              </p:par>
                              <p:par>
                                <p:cTn id="154" presetID="9" presetClass="emph" presetSubtype="0" grpId="0" nodeType="withEffect">
                                  <p:stCondLst>
                                    <p:cond delay="0"/>
                                  </p:stCondLst>
                                  <p:childTnLst>
                                    <p:set>
                                      <p:cBhvr>
                                        <p:cTn id="155" dur="indefinite"/>
                                        <p:tgtEl>
                                          <p:spTgt spid="9"/>
                                        </p:tgtEl>
                                        <p:attrNameLst>
                                          <p:attrName>style.opacity</p:attrName>
                                        </p:attrNameLst>
                                      </p:cBhvr>
                                      <p:to>
                                        <p:strVal val="0.25"/>
                                      </p:to>
                                    </p:set>
                                    <p:animEffect filter="image" prLst="opacity: 0.25">
                                      <p:cBhvr rctx="IE">
                                        <p:cTn id="156" dur="indefinite"/>
                                        <p:tgtEl>
                                          <p:spTgt spid="9"/>
                                        </p:tgtEl>
                                      </p:cBhvr>
                                    </p:animEffect>
                                  </p:childTnLst>
                                </p:cTn>
                              </p:par>
                              <p:par>
                                <p:cTn id="157" presetID="9" presetClass="emph" presetSubtype="0" grpId="0" nodeType="withEffect">
                                  <p:stCondLst>
                                    <p:cond delay="0"/>
                                  </p:stCondLst>
                                  <p:childTnLst>
                                    <p:set>
                                      <p:cBhvr>
                                        <p:cTn id="158" dur="indefinite"/>
                                        <p:tgtEl>
                                          <p:spTgt spid="10"/>
                                        </p:tgtEl>
                                        <p:attrNameLst>
                                          <p:attrName>style.opacity</p:attrName>
                                        </p:attrNameLst>
                                      </p:cBhvr>
                                      <p:to>
                                        <p:strVal val="0.25"/>
                                      </p:to>
                                    </p:set>
                                    <p:animEffect filter="image" prLst="opacity: 0.25">
                                      <p:cBhvr rctx="IE">
                                        <p:cTn id="159" dur="indefinite"/>
                                        <p:tgtEl>
                                          <p:spTgt spid="10"/>
                                        </p:tgtEl>
                                      </p:cBhvr>
                                    </p:animEffect>
                                  </p:childTnLst>
                                </p:cTn>
                              </p:par>
                              <p:par>
                                <p:cTn id="160" presetID="9" presetClass="emph" presetSubtype="0" grpId="0" nodeType="withEffect">
                                  <p:stCondLst>
                                    <p:cond delay="0"/>
                                  </p:stCondLst>
                                  <p:childTnLst>
                                    <p:set>
                                      <p:cBhvr>
                                        <p:cTn id="161" dur="indefinite"/>
                                        <p:tgtEl>
                                          <p:spTgt spid="18"/>
                                        </p:tgtEl>
                                        <p:attrNameLst>
                                          <p:attrName>style.opacity</p:attrName>
                                        </p:attrNameLst>
                                      </p:cBhvr>
                                      <p:to>
                                        <p:strVal val="0.25"/>
                                      </p:to>
                                    </p:set>
                                    <p:animEffect filter="image" prLst="opacity: 0.25">
                                      <p:cBhvr rctx="IE">
                                        <p:cTn id="162" dur="indefinite"/>
                                        <p:tgtEl>
                                          <p:spTgt spid="18"/>
                                        </p:tgtEl>
                                      </p:cBhvr>
                                    </p:animEffect>
                                  </p:childTnLst>
                                </p:cTn>
                              </p:par>
                              <p:par>
                                <p:cTn id="163" presetID="9" presetClass="emph" presetSubtype="0" grpId="0" nodeType="withEffect">
                                  <p:stCondLst>
                                    <p:cond delay="0"/>
                                  </p:stCondLst>
                                  <p:childTnLst>
                                    <p:set>
                                      <p:cBhvr>
                                        <p:cTn id="164" dur="indefinite"/>
                                        <p:tgtEl>
                                          <p:spTgt spid="17"/>
                                        </p:tgtEl>
                                        <p:attrNameLst>
                                          <p:attrName>style.opacity</p:attrName>
                                        </p:attrNameLst>
                                      </p:cBhvr>
                                      <p:to>
                                        <p:strVal val="0.25"/>
                                      </p:to>
                                    </p:set>
                                    <p:animEffect filter="image" prLst="opacity: 0.25">
                                      <p:cBhvr rctx="IE">
                                        <p:cTn id="165" dur="indefinite"/>
                                        <p:tgtEl>
                                          <p:spTgt spid="17"/>
                                        </p:tgtEl>
                                      </p:cBhvr>
                                    </p:animEffect>
                                  </p:childTnLst>
                                </p:cTn>
                              </p:par>
                              <p:par>
                                <p:cTn id="166" presetID="9" presetClass="emph" presetSubtype="0" grpId="0" nodeType="withEffect">
                                  <p:stCondLst>
                                    <p:cond delay="0"/>
                                  </p:stCondLst>
                                  <p:childTnLst>
                                    <p:set>
                                      <p:cBhvr>
                                        <p:cTn id="167" dur="indefinite"/>
                                        <p:tgtEl>
                                          <p:spTgt spid="19"/>
                                        </p:tgtEl>
                                        <p:attrNameLst>
                                          <p:attrName>style.opacity</p:attrName>
                                        </p:attrNameLst>
                                      </p:cBhvr>
                                      <p:to>
                                        <p:strVal val="0.25"/>
                                      </p:to>
                                    </p:set>
                                    <p:animEffect filter="image" prLst="opacity: 0.25">
                                      <p:cBhvr rctx="IE">
                                        <p:cTn id="168" dur="indefinite"/>
                                        <p:tgtEl>
                                          <p:spTgt spid="19"/>
                                        </p:tgtEl>
                                      </p:cBhvr>
                                    </p:animEffect>
                                  </p:childTnLst>
                                </p:cTn>
                              </p:par>
                              <p:par>
                                <p:cTn id="169" presetID="9" presetClass="emph" presetSubtype="0" grpId="0" nodeType="withEffect">
                                  <p:stCondLst>
                                    <p:cond delay="0"/>
                                  </p:stCondLst>
                                  <p:childTnLst>
                                    <p:set>
                                      <p:cBhvr>
                                        <p:cTn id="170" dur="indefinite"/>
                                        <p:tgtEl>
                                          <p:spTgt spid="20"/>
                                        </p:tgtEl>
                                        <p:attrNameLst>
                                          <p:attrName>style.opacity</p:attrName>
                                        </p:attrNameLst>
                                      </p:cBhvr>
                                      <p:to>
                                        <p:strVal val="0.25"/>
                                      </p:to>
                                    </p:set>
                                    <p:animEffect filter="image" prLst="opacity: 0.25">
                                      <p:cBhvr rctx="IE">
                                        <p:cTn id="171" dur="indefinite"/>
                                        <p:tgtEl>
                                          <p:spTgt spid="20"/>
                                        </p:tgtEl>
                                      </p:cBhvr>
                                    </p:animEffect>
                                  </p:childTnLst>
                                </p:cTn>
                              </p:par>
                              <p:par>
                                <p:cTn id="172" presetID="9" presetClass="emph" presetSubtype="0" grpId="0" nodeType="withEffect">
                                  <p:stCondLst>
                                    <p:cond delay="0"/>
                                  </p:stCondLst>
                                  <p:childTnLst>
                                    <p:set>
                                      <p:cBhvr>
                                        <p:cTn id="173" dur="indefinite"/>
                                        <p:tgtEl>
                                          <p:spTgt spid="12"/>
                                        </p:tgtEl>
                                        <p:attrNameLst>
                                          <p:attrName>style.opacity</p:attrName>
                                        </p:attrNameLst>
                                      </p:cBhvr>
                                      <p:to>
                                        <p:strVal val="0.25"/>
                                      </p:to>
                                    </p:set>
                                    <p:animEffect filter="image" prLst="opacity: 0.25">
                                      <p:cBhvr rctx="IE">
                                        <p:cTn id="174" dur="indefinite"/>
                                        <p:tgtEl>
                                          <p:spTgt spid="12"/>
                                        </p:tgtEl>
                                      </p:cBhvr>
                                    </p:animEffect>
                                  </p:childTnLst>
                                </p:cTn>
                              </p:par>
                              <p:par>
                                <p:cTn id="175" presetID="9" presetClass="emph" presetSubtype="0" grpId="0" nodeType="withEffect">
                                  <p:stCondLst>
                                    <p:cond delay="0"/>
                                  </p:stCondLst>
                                  <p:childTnLst>
                                    <p:set>
                                      <p:cBhvr>
                                        <p:cTn id="176" dur="indefinite"/>
                                        <p:tgtEl>
                                          <p:spTgt spid="11"/>
                                        </p:tgtEl>
                                        <p:attrNameLst>
                                          <p:attrName>style.opacity</p:attrName>
                                        </p:attrNameLst>
                                      </p:cBhvr>
                                      <p:to>
                                        <p:strVal val="0.25"/>
                                      </p:to>
                                    </p:set>
                                    <p:animEffect filter="image" prLst="opacity: 0.25">
                                      <p:cBhvr rctx="IE">
                                        <p:cTn id="177" dur="indefinite"/>
                                        <p:tgtEl>
                                          <p:spTgt spid="11"/>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18"/>
                                        </p:tgtEl>
                                        <p:attrNameLst>
                                          <p:attrName>style.visibility</p:attrName>
                                        </p:attrNameLst>
                                      </p:cBhvr>
                                      <p:to>
                                        <p:strVal val="visible"/>
                                      </p:to>
                                    </p:set>
                                    <p:animEffect transition="in" filter="fade">
                                      <p:cBhvr>
                                        <p:cTn id="182" dur="500"/>
                                        <p:tgtEl>
                                          <p:spTgt spid="118"/>
                                        </p:tgtEl>
                                      </p:cBhvr>
                                    </p:animEffect>
                                  </p:childTnLst>
                                </p:cTn>
                              </p:par>
                              <p:par>
                                <p:cTn id="183" presetID="9" presetClass="emph" presetSubtype="0" grpId="1" nodeType="withEffect">
                                  <p:stCondLst>
                                    <p:cond delay="0"/>
                                  </p:stCondLst>
                                  <p:childTnLst>
                                    <p:set>
                                      <p:cBhvr>
                                        <p:cTn id="184" dur="indefinite"/>
                                        <p:tgtEl>
                                          <p:spTgt spid="105"/>
                                        </p:tgtEl>
                                        <p:attrNameLst>
                                          <p:attrName>style.opacity</p:attrName>
                                        </p:attrNameLst>
                                      </p:cBhvr>
                                      <p:to>
                                        <p:strVal val="0.25"/>
                                      </p:to>
                                    </p:set>
                                    <p:animEffect filter="image" prLst="opacity: 0.25">
                                      <p:cBhvr rctx="IE">
                                        <p:cTn id="185" dur="indefinite"/>
                                        <p:tgtEl>
                                          <p:spTgt spid="105"/>
                                        </p:tgtEl>
                                      </p:cBhvr>
                                    </p:animEffect>
                                  </p:childTnLst>
                                </p:cTn>
                              </p:par>
                              <p:par>
                                <p:cTn id="186" presetID="9" presetClass="emph" presetSubtype="0" grpId="1" nodeType="withEffect">
                                  <p:stCondLst>
                                    <p:cond delay="0"/>
                                  </p:stCondLst>
                                  <p:childTnLst>
                                    <p:set>
                                      <p:cBhvr>
                                        <p:cTn id="187" dur="indefinite"/>
                                        <p:tgtEl>
                                          <p:spTgt spid="106"/>
                                        </p:tgtEl>
                                        <p:attrNameLst>
                                          <p:attrName>style.opacity</p:attrName>
                                        </p:attrNameLst>
                                      </p:cBhvr>
                                      <p:to>
                                        <p:strVal val="0.25"/>
                                      </p:to>
                                    </p:set>
                                    <p:animEffect filter="image" prLst="opacity: 0.25">
                                      <p:cBhvr rctx="IE">
                                        <p:cTn id="188" dur="indefinite"/>
                                        <p:tgtEl>
                                          <p:spTgt spid="106"/>
                                        </p:tgtEl>
                                      </p:cBhvr>
                                    </p:animEffect>
                                  </p:childTnLst>
                                </p:cTn>
                              </p:par>
                              <p:par>
                                <p:cTn id="189" presetID="9" presetClass="emph" presetSubtype="0" grpId="1" nodeType="withEffect">
                                  <p:stCondLst>
                                    <p:cond delay="0"/>
                                  </p:stCondLst>
                                  <p:childTnLst>
                                    <p:set>
                                      <p:cBhvr>
                                        <p:cTn id="190" dur="indefinite"/>
                                        <p:tgtEl>
                                          <p:spTgt spid="107"/>
                                        </p:tgtEl>
                                        <p:attrNameLst>
                                          <p:attrName>style.opacity</p:attrName>
                                        </p:attrNameLst>
                                      </p:cBhvr>
                                      <p:to>
                                        <p:strVal val="0.25"/>
                                      </p:to>
                                    </p:set>
                                    <p:animEffect filter="image" prLst="opacity: 0.25">
                                      <p:cBhvr rctx="IE">
                                        <p:cTn id="191" dur="indefinite"/>
                                        <p:tgtEl>
                                          <p:spTgt spid="107"/>
                                        </p:tgtEl>
                                      </p:cBhvr>
                                    </p:animEffect>
                                  </p:childTnLst>
                                </p:cTn>
                              </p:par>
                              <p:par>
                                <p:cTn id="192" presetID="9" presetClass="emph" presetSubtype="0" grpId="1" nodeType="withEffect">
                                  <p:stCondLst>
                                    <p:cond delay="0"/>
                                  </p:stCondLst>
                                  <p:childTnLst>
                                    <p:set>
                                      <p:cBhvr>
                                        <p:cTn id="193" dur="indefinite"/>
                                        <p:tgtEl>
                                          <p:spTgt spid="108"/>
                                        </p:tgtEl>
                                        <p:attrNameLst>
                                          <p:attrName>style.opacity</p:attrName>
                                        </p:attrNameLst>
                                      </p:cBhvr>
                                      <p:to>
                                        <p:strVal val="0.25"/>
                                      </p:to>
                                    </p:set>
                                    <p:animEffect filter="image" prLst="opacity: 0.25">
                                      <p:cBhvr rctx="IE">
                                        <p:cTn id="194" dur="indefinite"/>
                                        <p:tgtEl>
                                          <p:spTgt spid="108"/>
                                        </p:tgtEl>
                                      </p:cBhvr>
                                    </p:animEffect>
                                  </p:childTnLst>
                                </p:cTn>
                              </p:par>
                              <p:par>
                                <p:cTn id="195" presetID="9" presetClass="emph" presetSubtype="0" grpId="1" nodeType="withEffect">
                                  <p:stCondLst>
                                    <p:cond delay="0"/>
                                  </p:stCondLst>
                                  <p:childTnLst>
                                    <p:set>
                                      <p:cBhvr>
                                        <p:cTn id="196" dur="indefinite"/>
                                        <p:tgtEl>
                                          <p:spTgt spid="113"/>
                                        </p:tgtEl>
                                        <p:attrNameLst>
                                          <p:attrName>style.opacity</p:attrName>
                                        </p:attrNameLst>
                                      </p:cBhvr>
                                      <p:to>
                                        <p:strVal val="0.25"/>
                                      </p:to>
                                    </p:set>
                                    <p:animEffect filter="image" prLst="opacity: 0.25">
                                      <p:cBhvr rctx="IE">
                                        <p:cTn id="197" dur="indefinite"/>
                                        <p:tgtEl>
                                          <p:spTgt spid="113"/>
                                        </p:tgtEl>
                                      </p:cBhvr>
                                    </p:animEffect>
                                  </p:childTnLst>
                                </p:cTn>
                              </p:par>
                              <p:par>
                                <p:cTn id="198" presetID="9" presetClass="emph" presetSubtype="0" grpId="1" nodeType="withEffect">
                                  <p:stCondLst>
                                    <p:cond delay="0"/>
                                  </p:stCondLst>
                                  <p:childTnLst>
                                    <p:set>
                                      <p:cBhvr>
                                        <p:cTn id="199" dur="indefinite"/>
                                        <p:tgtEl>
                                          <p:spTgt spid="114"/>
                                        </p:tgtEl>
                                        <p:attrNameLst>
                                          <p:attrName>style.opacity</p:attrName>
                                        </p:attrNameLst>
                                      </p:cBhvr>
                                      <p:to>
                                        <p:strVal val="0.25"/>
                                      </p:to>
                                    </p:set>
                                    <p:animEffect filter="image" prLst="opacity: 0.25">
                                      <p:cBhvr rctx="IE">
                                        <p:cTn id="200" dur="indefinite"/>
                                        <p:tgtEl>
                                          <p:spTgt spid="114"/>
                                        </p:tgtEl>
                                      </p:cBhvr>
                                    </p:animEffect>
                                  </p:childTnLst>
                                </p:cTn>
                              </p:par>
                              <p:par>
                                <p:cTn id="201" presetID="9" presetClass="emph" presetSubtype="0" grpId="1" nodeType="withEffect">
                                  <p:stCondLst>
                                    <p:cond delay="0"/>
                                  </p:stCondLst>
                                  <p:childTnLst>
                                    <p:set>
                                      <p:cBhvr>
                                        <p:cTn id="202" dur="indefinite"/>
                                        <p:tgtEl>
                                          <p:spTgt spid="115"/>
                                        </p:tgtEl>
                                        <p:attrNameLst>
                                          <p:attrName>style.opacity</p:attrName>
                                        </p:attrNameLst>
                                      </p:cBhvr>
                                      <p:to>
                                        <p:strVal val="0.25"/>
                                      </p:to>
                                    </p:set>
                                    <p:animEffect filter="image" prLst="opacity: 0.25">
                                      <p:cBhvr rctx="IE">
                                        <p:cTn id="203" dur="indefinite"/>
                                        <p:tgtEl>
                                          <p:spTgt spid="115"/>
                                        </p:tgtEl>
                                      </p:cBhvr>
                                    </p:animEffect>
                                  </p:childTnLst>
                                </p:cTn>
                              </p:par>
                              <p:par>
                                <p:cTn id="204" presetID="9" presetClass="emph" presetSubtype="0" grpId="1" nodeType="withEffect">
                                  <p:stCondLst>
                                    <p:cond delay="0"/>
                                  </p:stCondLst>
                                  <p:childTnLst>
                                    <p:set>
                                      <p:cBhvr>
                                        <p:cTn id="205" dur="indefinite"/>
                                        <p:tgtEl>
                                          <p:spTgt spid="116"/>
                                        </p:tgtEl>
                                        <p:attrNameLst>
                                          <p:attrName>style.opacity</p:attrName>
                                        </p:attrNameLst>
                                      </p:cBhvr>
                                      <p:to>
                                        <p:strVal val="0.25"/>
                                      </p:to>
                                    </p:set>
                                    <p:animEffect filter="image" prLst="opacity: 0.25">
                                      <p:cBhvr rctx="IE">
                                        <p:cTn id="206" dur="indefinite"/>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7" grpId="0" animBg="1"/>
      <p:bldP spid="9" grpId="0" animBg="1"/>
      <p:bldP spid="10" grpId="0" animBg="1"/>
      <p:bldP spid="11" grpId="0" animBg="1"/>
      <p:bldP spid="12" grpId="0" animBg="1"/>
      <p:bldP spid="17" grpId="0" animBg="1"/>
      <p:bldP spid="18" grpId="0" animBg="1"/>
      <p:bldP spid="19" grpId="0" animBg="1"/>
      <p:bldP spid="20"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101" grpId="0" animBg="1"/>
      <p:bldP spid="102" grpId="0" animBg="1"/>
      <p:bldP spid="103" grpId="0" animBg="1"/>
      <p:bldP spid="104" grpId="0"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10" grpId="0" animBg="1"/>
      <p:bldP spid="111" grpId="0" animBg="1"/>
      <p:bldP spid="112" grpId="0" animBg="1"/>
      <p:bldP spid="113" grpId="0" animBg="1"/>
      <p:bldP spid="113" grpId="1" animBg="1"/>
      <p:bldP spid="114" grpId="0" animBg="1"/>
      <p:bldP spid="114" grpId="1" animBg="1"/>
      <p:bldP spid="115" grpId="0" animBg="1"/>
      <p:bldP spid="115" grpId="1" animBg="1"/>
      <p:bldP spid="116" grpId="0" animBg="1"/>
      <p:bldP spid="116" grpId="1" animBg="1"/>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E7C0-126B-43AA-94A8-86D2D5AF097F}"/>
              </a:ext>
            </a:extLst>
          </p:cNvPr>
          <p:cNvSpPr>
            <a:spLocks noGrp="1"/>
          </p:cNvSpPr>
          <p:nvPr>
            <p:ph type="title"/>
          </p:nvPr>
        </p:nvSpPr>
        <p:spPr>
          <a:xfrm>
            <a:off x="4115299" y="18255"/>
            <a:ext cx="3961402" cy="1325563"/>
          </a:xfrm>
          <a:solidFill>
            <a:schemeClr val="accent2">
              <a:lumMod val="20000"/>
              <a:lumOff val="80000"/>
            </a:schemeClr>
          </a:solidFill>
        </p:spPr>
        <p:txBody>
          <a:bodyPr/>
          <a:lstStyle/>
          <a:p>
            <a:pPr algn="ctr"/>
            <a:r>
              <a:rPr lang="en-US" dirty="0"/>
              <a:t>Blocks as units of compression</a:t>
            </a:r>
          </a:p>
        </p:txBody>
      </p:sp>
      <p:cxnSp>
        <p:nvCxnSpPr>
          <p:cNvPr id="20" name="Straight Arrow Connector 19">
            <a:extLst>
              <a:ext uri="{FF2B5EF4-FFF2-40B4-BE49-F238E27FC236}">
                <a16:creationId xmlns:a16="http://schemas.microsoft.com/office/drawing/2014/main" id="{27224C02-1F21-4A5F-89A4-B52A54DD01EA}"/>
              </a:ext>
            </a:extLst>
          </p:cNvPr>
          <p:cNvCxnSpPr>
            <a:cxnSpLocks/>
            <a:stCxn id="49" idx="3"/>
            <a:endCxn id="47" idx="0"/>
          </p:cNvCxnSpPr>
          <p:nvPr/>
        </p:nvCxnSpPr>
        <p:spPr>
          <a:xfrm flipH="1">
            <a:off x="526004" y="4752664"/>
            <a:ext cx="1388079" cy="617747"/>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343CEBF-274D-44FE-8739-F722289A0295}"/>
              </a:ext>
            </a:extLst>
          </p:cNvPr>
          <p:cNvCxnSpPr>
            <a:cxnSpLocks/>
            <a:stCxn id="49" idx="3"/>
            <a:endCxn id="46" idx="0"/>
          </p:cNvCxnSpPr>
          <p:nvPr/>
        </p:nvCxnSpPr>
        <p:spPr>
          <a:xfrm flipH="1">
            <a:off x="1319561" y="4752664"/>
            <a:ext cx="594522" cy="617747"/>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85A3F94-1EDD-4C3E-8D3E-613D93527E34}"/>
              </a:ext>
            </a:extLst>
          </p:cNvPr>
          <p:cNvCxnSpPr>
            <a:cxnSpLocks/>
            <a:stCxn id="48" idx="4"/>
            <a:endCxn id="43" idx="0"/>
          </p:cNvCxnSpPr>
          <p:nvPr/>
        </p:nvCxnSpPr>
        <p:spPr>
          <a:xfrm flipH="1">
            <a:off x="2205951" y="4811367"/>
            <a:ext cx="593175" cy="55904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D51C870-B866-40D9-AE1F-49F0593880E8}"/>
              </a:ext>
            </a:extLst>
          </p:cNvPr>
          <p:cNvCxnSpPr>
            <a:cxnSpLocks/>
            <a:stCxn id="48" idx="4"/>
            <a:endCxn id="41" idx="0"/>
          </p:cNvCxnSpPr>
          <p:nvPr/>
        </p:nvCxnSpPr>
        <p:spPr>
          <a:xfrm flipH="1">
            <a:off x="2605935" y="4811367"/>
            <a:ext cx="193191" cy="55904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41EB1A7-984A-4212-8450-E77D697655E2}"/>
              </a:ext>
            </a:extLst>
          </p:cNvPr>
          <p:cNvCxnSpPr>
            <a:cxnSpLocks/>
            <a:stCxn id="48" idx="4"/>
            <a:endCxn id="42" idx="0"/>
          </p:cNvCxnSpPr>
          <p:nvPr/>
        </p:nvCxnSpPr>
        <p:spPr>
          <a:xfrm>
            <a:off x="2799126" y="4811367"/>
            <a:ext cx="200382" cy="55904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74601DD-930E-436C-8B55-5BD8CFFE47B4}"/>
              </a:ext>
            </a:extLst>
          </p:cNvPr>
          <p:cNvCxnSpPr>
            <a:cxnSpLocks/>
            <a:stCxn id="48" idx="4"/>
            <a:endCxn id="40" idx="0"/>
          </p:cNvCxnSpPr>
          <p:nvPr/>
        </p:nvCxnSpPr>
        <p:spPr>
          <a:xfrm>
            <a:off x="2799126" y="4811367"/>
            <a:ext cx="583812" cy="55904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E0F3E13-ECFD-4D5A-8CAD-1A46538F11B1}"/>
              </a:ext>
            </a:extLst>
          </p:cNvPr>
          <p:cNvCxnSpPr>
            <a:cxnSpLocks/>
            <a:stCxn id="49" idx="3"/>
            <a:endCxn id="45" idx="0"/>
          </p:cNvCxnSpPr>
          <p:nvPr/>
        </p:nvCxnSpPr>
        <p:spPr>
          <a:xfrm flipH="1">
            <a:off x="925988" y="4752664"/>
            <a:ext cx="988095" cy="617747"/>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248C21E-38B5-4F45-8FCF-B2F58ACA50DA}"/>
              </a:ext>
            </a:extLst>
          </p:cNvPr>
          <p:cNvCxnSpPr>
            <a:cxnSpLocks/>
            <a:stCxn id="49" idx="3"/>
            <a:endCxn id="44" idx="0"/>
          </p:cNvCxnSpPr>
          <p:nvPr/>
        </p:nvCxnSpPr>
        <p:spPr>
          <a:xfrm flipH="1">
            <a:off x="1702991" y="4752664"/>
            <a:ext cx="211092" cy="617747"/>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39C983E-9BD6-43CB-B5F1-C26D9BFB5BC9}"/>
              </a:ext>
            </a:extLst>
          </p:cNvPr>
          <p:cNvCxnSpPr>
            <a:cxnSpLocks/>
            <a:stCxn id="50" idx="4"/>
            <a:endCxn id="49" idx="7"/>
          </p:cNvCxnSpPr>
          <p:nvPr/>
        </p:nvCxnSpPr>
        <p:spPr>
          <a:xfrm flipH="1">
            <a:off x="2144983" y="3935356"/>
            <a:ext cx="654143" cy="586408"/>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1F9A621-513A-421D-A9F9-05212307993A}"/>
              </a:ext>
            </a:extLst>
          </p:cNvPr>
          <p:cNvCxnSpPr>
            <a:cxnSpLocks/>
            <a:stCxn id="50" idx="4"/>
            <a:endCxn id="35" idx="1"/>
          </p:cNvCxnSpPr>
          <p:nvPr/>
        </p:nvCxnSpPr>
        <p:spPr>
          <a:xfrm>
            <a:off x="2799126" y="3935356"/>
            <a:ext cx="817412" cy="59729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54D5651-A5EF-4042-929D-A366C1E11702}"/>
              </a:ext>
            </a:extLst>
          </p:cNvPr>
          <p:cNvCxnSpPr>
            <a:cxnSpLocks/>
            <a:stCxn id="50" idx="4"/>
            <a:endCxn id="48" idx="0"/>
          </p:cNvCxnSpPr>
          <p:nvPr/>
        </p:nvCxnSpPr>
        <p:spPr>
          <a:xfrm>
            <a:off x="2799126" y="3935356"/>
            <a:ext cx="0" cy="54947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E8A4434-DEA8-4060-960A-E9B11DCCB323}"/>
              </a:ext>
            </a:extLst>
          </p:cNvPr>
          <p:cNvCxnSpPr>
            <a:cxnSpLocks/>
            <a:stCxn id="35" idx="5"/>
            <a:endCxn id="36" idx="0"/>
          </p:cNvCxnSpPr>
          <p:nvPr/>
        </p:nvCxnSpPr>
        <p:spPr>
          <a:xfrm>
            <a:off x="3847436" y="4763546"/>
            <a:ext cx="1215446" cy="606863"/>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F6DD598-4B86-406A-91F3-19DA4051C369}"/>
              </a:ext>
            </a:extLst>
          </p:cNvPr>
          <p:cNvCxnSpPr>
            <a:cxnSpLocks/>
            <a:stCxn id="35" idx="5"/>
            <a:endCxn id="37" idx="0"/>
          </p:cNvCxnSpPr>
          <p:nvPr/>
        </p:nvCxnSpPr>
        <p:spPr>
          <a:xfrm>
            <a:off x="3847436" y="4763545"/>
            <a:ext cx="438441" cy="60686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7A0EBBF-AC43-42C4-A26C-187B7E0B96B7}"/>
              </a:ext>
            </a:extLst>
          </p:cNvPr>
          <p:cNvCxnSpPr>
            <a:cxnSpLocks/>
            <a:stCxn id="35" idx="5"/>
            <a:endCxn id="38" idx="0"/>
          </p:cNvCxnSpPr>
          <p:nvPr/>
        </p:nvCxnSpPr>
        <p:spPr>
          <a:xfrm>
            <a:off x="3847436" y="4763545"/>
            <a:ext cx="832013" cy="60686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F1FE77D-EAF2-4241-A9BB-199175577C68}"/>
              </a:ext>
            </a:extLst>
          </p:cNvPr>
          <p:cNvCxnSpPr>
            <a:cxnSpLocks/>
            <a:stCxn id="35" idx="5"/>
            <a:endCxn id="39" idx="0"/>
          </p:cNvCxnSpPr>
          <p:nvPr/>
        </p:nvCxnSpPr>
        <p:spPr>
          <a:xfrm>
            <a:off x="3847436" y="4763545"/>
            <a:ext cx="38457" cy="606864"/>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81D4E14-386F-45FB-BA9B-4929CA26D461}"/>
              </a:ext>
            </a:extLst>
          </p:cNvPr>
          <p:cNvSpPr>
            <a:spLocks noChangeAspect="1"/>
          </p:cNvSpPr>
          <p:nvPr/>
        </p:nvSpPr>
        <p:spPr>
          <a:xfrm>
            <a:off x="3568717" y="4484826"/>
            <a:ext cx="326540" cy="326541"/>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36" name="Oval 35">
            <a:extLst>
              <a:ext uri="{FF2B5EF4-FFF2-40B4-BE49-F238E27FC236}">
                <a16:creationId xmlns:a16="http://schemas.microsoft.com/office/drawing/2014/main" id="{CB3C8D92-D177-450F-9DE0-532629F674D7}"/>
              </a:ext>
            </a:extLst>
          </p:cNvPr>
          <p:cNvSpPr>
            <a:spLocks noChangeAspect="1"/>
          </p:cNvSpPr>
          <p:nvPr/>
        </p:nvSpPr>
        <p:spPr>
          <a:xfrm flipH="1">
            <a:off x="4899612"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37" name="Oval 36">
            <a:extLst>
              <a:ext uri="{FF2B5EF4-FFF2-40B4-BE49-F238E27FC236}">
                <a16:creationId xmlns:a16="http://schemas.microsoft.com/office/drawing/2014/main" id="{A0A6BD31-CFFE-46D0-9519-0DFD891A3153}"/>
              </a:ext>
            </a:extLst>
          </p:cNvPr>
          <p:cNvSpPr>
            <a:spLocks noChangeAspect="1"/>
          </p:cNvSpPr>
          <p:nvPr/>
        </p:nvSpPr>
        <p:spPr>
          <a:xfrm flipH="1">
            <a:off x="4122607"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38" name="Oval 37">
            <a:extLst>
              <a:ext uri="{FF2B5EF4-FFF2-40B4-BE49-F238E27FC236}">
                <a16:creationId xmlns:a16="http://schemas.microsoft.com/office/drawing/2014/main" id="{322F3729-A338-4E34-BAA6-D32910AF9B21}"/>
              </a:ext>
            </a:extLst>
          </p:cNvPr>
          <p:cNvSpPr>
            <a:spLocks noChangeAspect="1"/>
          </p:cNvSpPr>
          <p:nvPr/>
        </p:nvSpPr>
        <p:spPr>
          <a:xfrm flipH="1">
            <a:off x="4516179"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39" name="Oval 38">
            <a:extLst>
              <a:ext uri="{FF2B5EF4-FFF2-40B4-BE49-F238E27FC236}">
                <a16:creationId xmlns:a16="http://schemas.microsoft.com/office/drawing/2014/main" id="{C989462A-6B11-400B-A00A-963A14B3B081}"/>
              </a:ext>
            </a:extLst>
          </p:cNvPr>
          <p:cNvSpPr>
            <a:spLocks noChangeAspect="1"/>
          </p:cNvSpPr>
          <p:nvPr/>
        </p:nvSpPr>
        <p:spPr>
          <a:xfrm flipH="1">
            <a:off x="3722623"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0" name="Oval 39">
            <a:extLst>
              <a:ext uri="{FF2B5EF4-FFF2-40B4-BE49-F238E27FC236}">
                <a16:creationId xmlns:a16="http://schemas.microsoft.com/office/drawing/2014/main" id="{D9C12AE9-7CAE-496A-B131-40EBE5BBE6BC}"/>
              </a:ext>
            </a:extLst>
          </p:cNvPr>
          <p:cNvSpPr>
            <a:spLocks noChangeAspect="1"/>
          </p:cNvSpPr>
          <p:nvPr/>
        </p:nvSpPr>
        <p:spPr>
          <a:xfrm flipH="1">
            <a:off x="3219668"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1" name="Oval 40">
            <a:extLst>
              <a:ext uri="{FF2B5EF4-FFF2-40B4-BE49-F238E27FC236}">
                <a16:creationId xmlns:a16="http://schemas.microsoft.com/office/drawing/2014/main" id="{8821289D-3C1E-4811-839A-D66EA8C97007}"/>
              </a:ext>
            </a:extLst>
          </p:cNvPr>
          <p:cNvSpPr>
            <a:spLocks noChangeAspect="1"/>
          </p:cNvSpPr>
          <p:nvPr/>
        </p:nvSpPr>
        <p:spPr>
          <a:xfrm flipH="1">
            <a:off x="2442663"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2" name="Oval 41">
            <a:extLst>
              <a:ext uri="{FF2B5EF4-FFF2-40B4-BE49-F238E27FC236}">
                <a16:creationId xmlns:a16="http://schemas.microsoft.com/office/drawing/2014/main" id="{8FBE72EC-FFB4-44AF-8349-DBC0B4B12D78}"/>
              </a:ext>
            </a:extLst>
          </p:cNvPr>
          <p:cNvSpPr>
            <a:spLocks noChangeAspect="1"/>
          </p:cNvSpPr>
          <p:nvPr/>
        </p:nvSpPr>
        <p:spPr>
          <a:xfrm flipH="1">
            <a:off x="2836238"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3" name="Oval 42">
            <a:extLst>
              <a:ext uri="{FF2B5EF4-FFF2-40B4-BE49-F238E27FC236}">
                <a16:creationId xmlns:a16="http://schemas.microsoft.com/office/drawing/2014/main" id="{FD5340E6-EC21-4076-8E17-E690611A526D}"/>
              </a:ext>
            </a:extLst>
          </p:cNvPr>
          <p:cNvSpPr>
            <a:spLocks noChangeAspect="1"/>
          </p:cNvSpPr>
          <p:nvPr/>
        </p:nvSpPr>
        <p:spPr>
          <a:xfrm flipH="1">
            <a:off x="2042681"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4" name="Oval 43">
            <a:extLst>
              <a:ext uri="{FF2B5EF4-FFF2-40B4-BE49-F238E27FC236}">
                <a16:creationId xmlns:a16="http://schemas.microsoft.com/office/drawing/2014/main" id="{9DE7322F-6FFD-44DF-A69F-33EA45E7B002}"/>
              </a:ext>
            </a:extLst>
          </p:cNvPr>
          <p:cNvSpPr>
            <a:spLocks noChangeAspect="1"/>
          </p:cNvSpPr>
          <p:nvPr/>
        </p:nvSpPr>
        <p:spPr>
          <a:xfrm flipH="1">
            <a:off x="1539722"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5" name="Oval 44">
            <a:extLst>
              <a:ext uri="{FF2B5EF4-FFF2-40B4-BE49-F238E27FC236}">
                <a16:creationId xmlns:a16="http://schemas.microsoft.com/office/drawing/2014/main" id="{0E439E19-1052-4015-AA40-7DDF2B0FD7C3}"/>
              </a:ext>
            </a:extLst>
          </p:cNvPr>
          <p:cNvSpPr>
            <a:spLocks noChangeAspect="1"/>
          </p:cNvSpPr>
          <p:nvPr/>
        </p:nvSpPr>
        <p:spPr>
          <a:xfrm flipH="1">
            <a:off x="762719"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6" name="Oval 45">
            <a:extLst>
              <a:ext uri="{FF2B5EF4-FFF2-40B4-BE49-F238E27FC236}">
                <a16:creationId xmlns:a16="http://schemas.microsoft.com/office/drawing/2014/main" id="{4253E20F-3E0C-49DF-9FA0-09004C3BA89D}"/>
              </a:ext>
            </a:extLst>
          </p:cNvPr>
          <p:cNvSpPr>
            <a:spLocks noChangeAspect="1"/>
          </p:cNvSpPr>
          <p:nvPr/>
        </p:nvSpPr>
        <p:spPr>
          <a:xfrm flipH="1">
            <a:off x="1156292"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7" name="Oval 46">
            <a:extLst>
              <a:ext uri="{FF2B5EF4-FFF2-40B4-BE49-F238E27FC236}">
                <a16:creationId xmlns:a16="http://schemas.microsoft.com/office/drawing/2014/main" id="{FA38848C-447C-44DD-B1BD-0133A450D29E}"/>
              </a:ext>
            </a:extLst>
          </p:cNvPr>
          <p:cNvSpPr>
            <a:spLocks noChangeAspect="1"/>
          </p:cNvSpPr>
          <p:nvPr/>
        </p:nvSpPr>
        <p:spPr>
          <a:xfrm flipH="1">
            <a:off x="362735" y="5370409"/>
            <a:ext cx="326540" cy="326541"/>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8" name="Oval 47">
            <a:extLst>
              <a:ext uri="{FF2B5EF4-FFF2-40B4-BE49-F238E27FC236}">
                <a16:creationId xmlns:a16="http://schemas.microsoft.com/office/drawing/2014/main" id="{6236C045-D9F9-4F4E-8C60-88A9CE322159}"/>
              </a:ext>
            </a:extLst>
          </p:cNvPr>
          <p:cNvSpPr>
            <a:spLocks noChangeAspect="1"/>
          </p:cNvSpPr>
          <p:nvPr/>
        </p:nvSpPr>
        <p:spPr>
          <a:xfrm>
            <a:off x="2635854" y="4484826"/>
            <a:ext cx="326540" cy="326541"/>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9" name="Oval 48">
            <a:extLst>
              <a:ext uri="{FF2B5EF4-FFF2-40B4-BE49-F238E27FC236}">
                <a16:creationId xmlns:a16="http://schemas.microsoft.com/office/drawing/2014/main" id="{1810D21A-E829-467D-B5BA-A59A8A7055FE}"/>
              </a:ext>
            </a:extLst>
          </p:cNvPr>
          <p:cNvSpPr>
            <a:spLocks noChangeAspect="1"/>
          </p:cNvSpPr>
          <p:nvPr/>
        </p:nvSpPr>
        <p:spPr>
          <a:xfrm>
            <a:off x="1866263" y="4473944"/>
            <a:ext cx="326540" cy="326541"/>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50" name="Oval 49">
            <a:extLst>
              <a:ext uri="{FF2B5EF4-FFF2-40B4-BE49-F238E27FC236}">
                <a16:creationId xmlns:a16="http://schemas.microsoft.com/office/drawing/2014/main" id="{A1471F78-7B46-4DD9-8E62-287401A89412}"/>
              </a:ext>
            </a:extLst>
          </p:cNvPr>
          <p:cNvSpPr>
            <a:spLocks noChangeAspect="1"/>
          </p:cNvSpPr>
          <p:nvPr/>
        </p:nvSpPr>
        <p:spPr>
          <a:xfrm>
            <a:off x="2635854" y="3608815"/>
            <a:ext cx="326540" cy="326541"/>
          </a:xfrm>
          <a:prstGeom prst="ellipse">
            <a:avLst/>
          </a:prstGeom>
          <a:solidFill>
            <a:srgbClr val="FFF2AE"/>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55" name="Rectangle 54">
            <a:extLst>
              <a:ext uri="{FF2B5EF4-FFF2-40B4-BE49-F238E27FC236}">
                <a16:creationId xmlns:a16="http://schemas.microsoft.com/office/drawing/2014/main" id="{AAD240D4-5BF4-4E1D-9E83-C9486F65E801}"/>
              </a:ext>
            </a:extLst>
          </p:cNvPr>
          <p:cNvSpPr/>
          <p:nvPr/>
        </p:nvSpPr>
        <p:spPr>
          <a:xfrm>
            <a:off x="1746562" y="3545963"/>
            <a:ext cx="2287721" cy="1377887"/>
          </a:xfrm>
          <a:prstGeom prst="rect">
            <a:avLst/>
          </a:prstGeom>
          <a:noFill/>
          <a:ln w="381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9D15652-EE83-4623-A212-60A98004B22F}"/>
              </a:ext>
            </a:extLst>
          </p:cNvPr>
          <p:cNvSpPr/>
          <p:nvPr/>
        </p:nvSpPr>
        <p:spPr>
          <a:xfrm>
            <a:off x="314819" y="5250390"/>
            <a:ext cx="1564592" cy="559043"/>
          </a:xfrm>
          <a:prstGeom prst="rect">
            <a:avLst/>
          </a:prstGeom>
          <a:noFill/>
          <a:ln w="381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D93EFE6-2EFE-4DB0-9184-F70375A44C3E}"/>
              </a:ext>
            </a:extLst>
          </p:cNvPr>
          <p:cNvSpPr/>
          <p:nvPr/>
        </p:nvSpPr>
        <p:spPr>
          <a:xfrm>
            <a:off x="1999195" y="5267882"/>
            <a:ext cx="1573714" cy="559043"/>
          </a:xfrm>
          <a:prstGeom prst="rect">
            <a:avLst/>
          </a:prstGeom>
          <a:noFill/>
          <a:ln w="381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C7BBCABA-F563-4A88-9145-CB090256CBBB}"/>
              </a:ext>
            </a:extLst>
          </p:cNvPr>
          <p:cNvSpPr/>
          <p:nvPr/>
        </p:nvSpPr>
        <p:spPr>
          <a:xfrm>
            <a:off x="3688343" y="5250390"/>
            <a:ext cx="1573714" cy="559043"/>
          </a:xfrm>
          <a:prstGeom prst="rect">
            <a:avLst/>
          </a:prstGeom>
          <a:noFill/>
          <a:ln w="381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24CC3B7-9FC7-4635-BD1F-9AA1E641BCFD}"/>
              </a:ext>
            </a:extLst>
          </p:cNvPr>
          <p:cNvSpPr>
            <a:spLocks noChangeAspect="1"/>
          </p:cNvSpPr>
          <p:nvPr/>
        </p:nvSpPr>
        <p:spPr>
          <a:xfrm>
            <a:off x="5044159" y="2201760"/>
            <a:ext cx="420535" cy="420535"/>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5" name="Rectangle 4">
            <a:extLst>
              <a:ext uri="{FF2B5EF4-FFF2-40B4-BE49-F238E27FC236}">
                <a16:creationId xmlns:a16="http://schemas.microsoft.com/office/drawing/2014/main" id="{0EE4EFC0-C530-48E9-921A-39BC5E62C7EE}"/>
              </a:ext>
            </a:extLst>
          </p:cNvPr>
          <p:cNvSpPr/>
          <p:nvPr/>
        </p:nvSpPr>
        <p:spPr>
          <a:xfrm>
            <a:off x="5044159" y="2679642"/>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 name="Rectangle 5">
            <a:extLst>
              <a:ext uri="{FF2B5EF4-FFF2-40B4-BE49-F238E27FC236}">
                <a16:creationId xmlns:a16="http://schemas.microsoft.com/office/drawing/2014/main" id="{8530F057-85C3-4A65-AB60-0874C4A0E575}"/>
              </a:ext>
            </a:extLst>
          </p:cNvPr>
          <p:cNvSpPr/>
          <p:nvPr/>
        </p:nvSpPr>
        <p:spPr>
          <a:xfrm>
            <a:off x="5044159" y="3157523"/>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 name="Rectangle 6">
            <a:extLst>
              <a:ext uri="{FF2B5EF4-FFF2-40B4-BE49-F238E27FC236}">
                <a16:creationId xmlns:a16="http://schemas.microsoft.com/office/drawing/2014/main" id="{1EA9F4DA-59BB-41FF-92B4-1665C6D19125}"/>
              </a:ext>
            </a:extLst>
          </p:cNvPr>
          <p:cNvSpPr/>
          <p:nvPr/>
        </p:nvSpPr>
        <p:spPr>
          <a:xfrm>
            <a:off x="5044159" y="3632351"/>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8" name="Rectangle 7">
            <a:extLst>
              <a:ext uri="{FF2B5EF4-FFF2-40B4-BE49-F238E27FC236}">
                <a16:creationId xmlns:a16="http://schemas.microsoft.com/office/drawing/2014/main" id="{B031DB4D-E7F4-40F7-BCE3-6C9E8E0E0CA7}"/>
              </a:ext>
            </a:extLst>
          </p:cNvPr>
          <p:cNvSpPr>
            <a:spLocks noChangeAspect="1"/>
          </p:cNvSpPr>
          <p:nvPr/>
        </p:nvSpPr>
        <p:spPr>
          <a:xfrm>
            <a:off x="5522040" y="2201760"/>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9" name="Rectangle 8">
            <a:extLst>
              <a:ext uri="{FF2B5EF4-FFF2-40B4-BE49-F238E27FC236}">
                <a16:creationId xmlns:a16="http://schemas.microsoft.com/office/drawing/2014/main" id="{426B68B6-184E-4ACE-B23E-C98086043780}"/>
              </a:ext>
            </a:extLst>
          </p:cNvPr>
          <p:cNvSpPr/>
          <p:nvPr/>
        </p:nvSpPr>
        <p:spPr>
          <a:xfrm>
            <a:off x="5522040" y="2679642"/>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0" name="Rectangle 9">
            <a:extLst>
              <a:ext uri="{FF2B5EF4-FFF2-40B4-BE49-F238E27FC236}">
                <a16:creationId xmlns:a16="http://schemas.microsoft.com/office/drawing/2014/main" id="{3A1AB924-F671-43F7-83A7-9EC506313FA7}"/>
              </a:ext>
            </a:extLst>
          </p:cNvPr>
          <p:cNvSpPr/>
          <p:nvPr/>
        </p:nvSpPr>
        <p:spPr>
          <a:xfrm>
            <a:off x="5522040" y="3157523"/>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1" name="Rectangle 10">
            <a:extLst>
              <a:ext uri="{FF2B5EF4-FFF2-40B4-BE49-F238E27FC236}">
                <a16:creationId xmlns:a16="http://schemas.microsoft.com/office/drawing/2014/main" id="{872DAC29-07B8-4AE5-BBB6-CCF2177B2692}"/>
              </a:ext>
            </a:extLst>
          </p:cNvPr>
          <p:cNvSpPr/>
          <p:nvPr/>
        </p:nvSpPr>
        <p:spPr>
          <a:xfrm>
            <a:off x="5522040" y="3632351"/>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 name="Rectangle 11">
            <a:extLst>
              <a:ext uri="{FF2B5EF4-FFF2-40B4-BE49-F238E27FC236}">
                <a16:creationId xmlns:a16="http://schemas.microsoft.com/office/drawing/2014/main" id="{BAA43BB8-0B37-4A97-8C63-68219AFFB46A}"/>
              </a:ext>
            </a:extLst>
          </p:cNvPr>
          <p:cNvSpPr>
            <a:spLocks noChangeAspect="1"/>
          </p:cNvSpPr>
          <p:nvPr/>
        </p:nvSpPr>
        <p:spPr>
          <a:xfrm>
            <a:off x="5999920" y="2201760"/>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3" name="Rectangle 12">
            <a:extLst>
              <a:ext uri="{FF2B5EF4-FFF2-40B4-BE49-F238E27FC236}">
                <a16:creationId xmlns:a16="http://schemas.microsoft.com/office/drawing/2014/main" id="{9398CC63-4FB7-4D30-9D42-731048A6882D}"/>
              </a:ext>
            </a:extLst>
          </p:cNvPr>
          <p:cNvSpPr/>
          <p:nvPr/>
        </p:nvSpPr>
        <p:spPr>
          <a:xfrm>
            <a:off x="5999920" y="2679642"/>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4" name="Rectangle 13">
            <a:extLst>
              <a:ext uri="{FF2B5EF4-FFF2-40B4-BE49-F238E27FC236}">
                <a16:creationId xmlns:a16="http://schemas.microsoft.com/office/drawing/2014/main" id="{D4DA263F-A45B-4697-8ACC-04A62B8F45C1}"/>
              </a:ext>
            </a:extLst>
          </p:cNvPr>
          <p:cNvSpPr/>
          <p:nvPr/>
        </p:nvSpPr>
        <p:spPr>
          <a:xfrm>
            <a:off x="5999920" y="3157523"/>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5" name="Rectangle 14">
            <a:extLst>
              <a:ext uri="{FF2B5EF4-FFF2-40B4-BE49-F238E27FC236}">
                <a16:creationId xmlns:a16="http://schemas.microsoft.com/office/drawing/2014/main" id="{A7FB91AB-777B-4497-920B-D34686664573}"/>
              </a:ext>
            </a:extLst>
          </p:cNvPr>
          <p:cNvSpPr/>
          <p:nvPr/>
        </p:nvSpPr>
        <p:spPr>
          <a:xfrm>
            <a:off x="5999920" y="3632351"/>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6" name="Rectangle 15">
            <a:extLst>
              <a:ext uri="{FF2B5EF4-FFF2-40B4-BE49-F238E27FC236}">
                <a16:creationId xmlns:a16="http://schemas.microsoft.com/office/drawing/2014/main" id="{E3EB6B6B-E89C-49AC-96C7-B4FAC6575CA0}"/>
              </a:ext>
            </a:extLst>
          </p:cNvPr>
          <p:cNvSpPr>
            <a:spLocks noChangeAspect="1"/>
          </p:cNvSpPr>
          <p:nvPr/>
        </p:nvSpPr>
        <p:spPr>
          <a:xfrm>
            <a:off x="6477801" y="2201760"/>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7" name="Rectangle 16">
            <a:extLst>
              <a:ext uri="{FF2B5EF4-FFF2-40B4-BE49-F238E27FC236}">
                <a16:creationId xmlns:a16="http://schemas.microsoft.com/office/drawing/2014/main" id="{77FDC4E4-0563-45B1-A036-2386E609199F}"/>
              </a:ext>
            </a:extLst>
          </p:cNvPr>
          <p:cNvSpPr/>
          <p:nvPr/>
        </p:nvSpPr>
        <p:spPr>
          <a:xfrm>
            <a:off x="6477801" y="2679642"/>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8" name="Rectangle 17">
            <a:extLst>
              <a:ext uri="{FF2B5EF4-FFF2-40B4-BE49-F238E27FC236}">
                <a16:creationId xmlns:a16="http://schemas.microsoft.com/office/drawing/2014/main" id="{7E177CBE-3F81-4DDB-9454-4DAF9FB331DA}"/>
              </a:ext>
            </a:extLst>
          </p:cNvPr>
          <p:cNvSpPr/>
          <p:nvPr/>
        </p:nvSpPr>
        <p:spPr>
          <a:xfrm>
            <a:off x="6477801" y="3157523"/>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9" name="Rectangle 18">
            <a:extLst>
              <a:ext uri="{FF2B5EF4-FFF2-40B4-BE49-F238E27FC236}">
                <a16:creationId xmlns:a16="http://schemas.microsoft.com/office/drawing/2014/main" id="{4BEE3C60-76FF-427B-8822-FE65A4DE2D96}"/>
              </a:ext>
            </a:extLst>
          </p:cNvPr>
          <p:cNvSpPr/>
          <p:nvPr/>
        </p:nvSpPr>
        <p:spPr>
          <a:xfrm>
            <a:off x="6477801" y="3632351"/>
            <a:ext cx="420535" cy="420535"/>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53" name="Rectangle 52">
            <a:extLst>
              <a:ext uri="{FF2B5EF4-FFF2-40B4-BE49-F238E27FC236}">
                <a16:creationId xmlns:a16="http://schemas.microsoft.com/office/drawing/2014/main" id="{04743063-4FEF-4C38-9817-B23AD05B36CC}"/>
              </a:ext>
            </a:extLst>
          </p:cNvPr>
          <p:cNvSpPr/>
          <p:nvPr/>
        </p:nvSpPr>
        <p:spPr>
          <a:xfrm>
            <a:off x="4949972" y="2120745"/>
            <a:ext cx="1030228" cy="1030228"/>
          </a:xfrm>
          <a:prstGeom prst="rect">
            <a:avLst/>
          </a:prstGeom>
          <a:noFill/>
          <a:ln w="381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256028A-5E99-42E3-B746-929473EA5381}"/>
              </a:ext>
            </a:extLst>
          </p:cNvPr>
          <p:cNvSpPr/>
          <p:nvPr/>
        </p:nvSpPr>
        <p:spPr>
          <a:xfrm>
            <a:off x="5960397" y="3110363"/>
            <a:ext cx="1025730" cy="1025730"/>
          </a:xfrm>
          <a:prstGeom prst="rect">
            <a:avLst/>
          </a:prstGeom>
          <a:noFill/>
          <a:ln w="381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5DD04E2-6B0E-43A3-8723-886678DC35AB}"/>
              </a:ext>
            </a:extLst>
          </p:cNvPr>
          <p:cNvSpPr/>
          <p:nvPr/>
        </p:nvSpPr>
        <p:spPr>
          <a:xfrm>
            <a:off x="5967796" y="2116452"/>
            <a:ext cx="1020277" cy="1028876"/>
          </a:xfrm>
          <a:prstGeom prst="rect">
            <a:avLst/>
          </a:prstGeom>
          <a:noFill/>
          <a:ln w="381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A1FEBB3E-D0FB-431F-B4FB-2BAA0B2699B4}"/>
              </a:ext>
            </a:extLst>
          </p:cNvPr>
          <p:cNvSpPr/>
          <p:nvPr/>
        </p:nvSpPr>
        <p:spPr>
          <a:xfrm>
            <a:off x="4949973" y="3128386"/>
            <a:ext cx="1035112" cy="1006039"/>
          </a:xfrm>
          <a:prstGeom prst="rect">
            <a:avLst/>
          </a:prstGeom>
          <a:noFill/>
          <a:ln w="381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8A2B88AF-62CE-47D4-8D26-D63583002979}"/>
              </a:ext>
            </a:extLst>
          </p:cNvPr>
          <p:cNvCxnSpPr>
            <a:cxnSpLocks/>
            <a:stCxn id="86" idx="3"/>
            <a:endCxn id="84" idx="0"/>
          </p:cNvCxnSpPr>
          <p:nvPr/>
        </p:nvCxnSpPr>
        <p:spPr>
          <a:xfrm flipH="1">
            <a:off x="6662511" y="4774832"/>
            <a:ext cx="1467758" cy="653207"/>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F7CCEC7-7119-4788-9425-A44523BC8815}"/>
              </a:ext>
            </a:extLst>
          </p:cNvPr>
          <p:cNvCxnSpPr>
            <a:cxnSpLocks/>
            <a:stCxn id="86" idx="3"/>
            <a:endCxn id="83" idx="0"/>
          </p:cNvCxnSpPr>
          <p:nvPr/>
        </p:nvCxnSpPr>
        <p:spPr>
          <a:xfrm flipH="1">
            <a:off x="7501620" y="4774832"/>
            <a:ext cx="628650" cy="653207"/>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A1F9397-D92C-4105-A644-A99827059BA0}"/>
              </a:ext>
            </a:extLst>
          </p:cNvPr>
          <p:cNvCxnSpPr>
            <a:cxnSpLocks/>
            <a:stCxn id="85" idx="4"/>
            <a:endCxn id="80" idx="0"/>
          </p:cNvCxnSpPr>
          <p:nvPr/>
        </p:nvCxnSpPr>
        <p:spPr>
          <a:xfrm flipH="1">
            <a:off x="8438892" y="4836905"/>
            <a:ext cx="627225" cy="59113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A5D369A-BC38-48B7-918C-6E2EE7E45EAB}"/>
              </a:ext>
            </a:extLst>
          </p:cNvPr>
          <p:cNvCxnSpPr>
            <a:cxnSpLocks/>
            <a:stCxn id="85" idx="4"/>
            <a:endCxn id="78" idx="0"/>
          </p:cNvCxnSpPr>
          <p:nvPr/>
        </p:nvCxnSpPr>
        <p:spPr>
          <a:xfrm flipH="1">
            <a:off x="8861836" y="4836905"/>
            <a:ext cx="204281" cy="59113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14160B6-1137-4213-BB8B-A5074D6DE8BD}"/>
              </a:ext>
            </a:extLst>
          </p:cNvPr>
          <p:cNvCxnSpPr>
            <a:cxnSpLocks/>
            <a:stCxn id="85" idx="4"/>
            <a:endCxn id="79" idx="0"/>
          </p:cNvCxnSpPr>
          <p:nvPr/>
        </p:nvCxnSpPr>
        <p:spPr>
          <a:xfrm>
            <a:off x="9066116" y="4836905"/>
            <a:ext cx="211884" cy="59113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A72650A-DD40-4D8B-AF3F-3DDDDA388FDB}"/>
              </a:ext>
            </a:extLst>
          </p:cNvPr>
          <p:cNvCxnSpPr>
            <a:cxnSpLocks/>
            <a:stCxn id="85" idx="4"/>
            <a:endCxn id="77" idx="0"/>
          </p:cNvCxnSpPr>
          <p:nvPr/>
        </p:nvCxnSpPr>
        <p:spPr>
          <a:xfrm>
            <a:off x="9066116" y="4836905"/>
            <a:ext cx="617325" cy="59113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488A421-B8DD-42BD-93F6-1350A1F00751}"/>
              </a:ext>
            </a:extLst>
          </p:cNvPr>
          <p:cNvCxnSpPr>
            <a:cxnSpLocks/>
            <a:stCxn id="86" idx="3"/>
            <a:endCxn id="82" idx="0"/>
          </p:cNvCxnSpPr>
          <p:nvPr/>
        </p:nvCxnSpPr>
        <p:spPr>
          <a:xfrm flipH="1">
            <a:off x="7085455" y="4774832"/>
            <a:ext cx="1044814" cy="653207"/>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C647258-5D98-467D-A8F7-D35AC1FA2DEA}"/>
              </a:ext>
            </a:extLst>
          </p:cNvPr>
          <p:cNvCxnSpPr>
            <a:cxnSpLocks/>
            <a:stCxn id="86" idx="3"/>
            <a:endCxn id="81" idx="0"/>
          </p:cNvCxnSpPr>
          <p:nvPr/>
        </p:nvCxnSpPr>
        <p:spPr>
          <a:xfrm flipH="1">
            <a:off x="7907061" y="4774832"/>
            <a:ext cx="223209" cy="653207"/>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8A37F28-0693-4997-8608-B569E6D5BEA5}"/>
              </a:ext>
            </a:extLst>
          </p:cNvPr>
          <p:cNvCxnSpPr>
            <a:cxnSpLocks/>
            <a:stCxn id="87" idx="4"/>
            <a:endCxn id="86" idx="7"/>
          </p:cNvCxnSpPr>
          <p:nvPr/>
        </p:nvCxnSpPr>
        <p:spPr>
          <a:xfrm flipH="1">
            <a:off x="8374424" y="3910609"/>
            <a:ext cx="691693" cy="62006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E20CFA8-57D5-4988-BF15-C4EEFC4C5D16}"/>
              </a:ext>
            </a:extLst>
          </p:cNvPr>
          <p:cNvCxnSpPr>
            <a:cxnSpLocks/>
            <a:stCxn id="87" idx="4"/>
            <a:endCxn id="72" idx="1"/>
          </p:cNvCxnSpPr>
          <p:nvPr/>
        </p:nvCxnSpPr>
        <p:spPr>
          <a:xfrm>
            <a:off x="9066116" y="3910609"/>
            <a:ext cx="864334" cy="631576"/>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F9B9972-0437-48F5-9250-268E2E008E98}"/>
              </a:ext>
            </a:extLst>
          </p:cNvPr>
          <p:cNvCxnSpPr>
            <a:cxnSpLocks/>
            <a:stCxn id="87" idx="4"/>
            <a:endCxn id="85" idx="0"/>
          </p:cNvCxnSpPr>
          <p:nvPr/>
        </p:nvCxnSpPr>
        <p:spPr>
          <a:xfrm>
            <a:off x="9066116" y="3910609"/>
            <a:ext cx="0" cy="58101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1367179-A921-46A8-AEED-618A1CCB43D0}"/>
              </a:ext>
            </a:extLst>
          </p:cNvPr>
          <p:cNvCxnSpPr>
            <a:cxnSpLocks/>
            <a:stCxn id="72" idx="5"/>
            <a:endCxn id="73" idx="0"/>
          </p:cNvCxnSpPr>
          <p:nvPr/>
        </p:nvCxnSpPr>
        <p:spPr>
          <a:xfrm>
            <a:off x="10174603" y="4786338"/>
            <a:ext cx="1285216" cy="64169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2C10BB5-D5FC-4776-A5B1-08536E85CE7C}"/>
              </a:ext>
            </a:extLst>
          </p:cNvPr>
          <p:cNvCxnSpPr>
            <a:cxnSpLocks/>
            <a:stCxn id="72" idx="5"/>
            <a:endCxn id="74" idx="0"/>
          </p:cNvCxnSpPr>
          <p:nvPr/>
        </p:nvCxnSpPr>
        <p:spPr>
          <a:xfrm>
            <a:off x="10174603" y="4786338"/>
            <a:ext cx="463608" cy="64169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CBA12B5-A06F-4659-B7FB-591E06CEF157}"/>
              </a:ext>
            </a:extLst>
          </p:cNvPr>
          <p:cNvCxnSpPr>
            <a:cxnSpLocks/>
            <a:stCxn id="72" idx="5"/>
            <a:endCxn id="75" idx="0"/>
          </p:cNvCxnSpPr>
          <p:nvPr/>
        </p:nvCxnSpPr>
        <p:spPr>
          <a:xfrm>
            <a:off x="10174603" y="4786338"/>
            <a:ext cx="879773" cy="64169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C592BC0-31FE-40E0-83B1-9DB14CD41BFC}"/>
              </a:ext>
            </a:extLst>
          </p:cNvPr>
          <p:cNvCxnSpPr>
            <a:cxnSpLocks/>
            <a:stCxn id="72" idx="5"/>
            <a:endCxn id="76" idx="0"/>
          </p:cNvCxnSpPr>
          <p:nvPr/>
        </p:nvCxnSpPr>
        <p:spPr>
          <a:xfrm>
            <a:off x="10174603" y="4786338"/>
            <a:ext cx="40664" cy="64169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6966469C-6EBD-431B-B577-6C5DFA809848}"/>
              </a:ext>
            </a:extLst>
          </p:cNvPr>
          <p:cNvSpPr>
            <a:spLocks noChangeAspect="1"/>
          </p:cNvSpPr>
          <p:nvPr/>
        </p:nvSpPr>
        <p:spPr>
          <a:xfrm>
            <a:off x="9879884" y="4491620"/>
            <a:ext cx="345285" cy="345285"/>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73" name="Oval 72">
            <a:extLst>
              <a:ext uri="{FF2B5EF4-FFF2-40B4-BE49-F238E27FC236}">
                <a16:creationId xmlns:a16="http://schemas.microsoft.com/office/drawing/2014/main" id="{02D76690-D5F9-4B11-8423-8F793C2BB301}"/>
              </a:ext>
            </a:extLst>
          </p:cNvPr>
          <p:cNvSpPr>
            <a:spLocks noChangeAspect="1"/>
          </p:cNvSpPr>
          <p:nvPr/>
        </p:nvSpPr>
        <p:spPr>
          <a:xfrm flipH="1">
            <a:off x="11287177"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74" name="Oval 73">
            <a:extLst>
              <a:ext uri="{FF2B5EF4-FFF2-40B4-BE49-F238E27FC236}">
                <a16:creationId xmlns:a16="http://schemas.microsoft.com/office/drawing/2014/main" id="{6CB9E9B9-B240-4D03-A637-B90E1582E2F0}"/>
              </a:ext>
            </a:extLst>
          </p:cNvPr>
          <p:cNvSpPr>
            <a:spLocks noChangeAspect="1"/>
          </p:cNvSpPr>
          <p:nvPr/>
        </p:nvSpPr>
        <p:spPr>
          <a:xfrm flipH="1">
            <a:off x="10465569"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75" name="Oval 74">
            <a:extLst>
              <a:ext uri="{FF2B5EF4-FFF2-40B4-BE49-F238E27FC236}">
                <a16:creationId xmlns:a16="http://schemas.microsoft.com/office/drawing/2014/main" id="{8F936AF0-9E0F-4522-8B5E-F8756FCDF49D}"/>
              </a:ext>
            </a:extLst>
          </p:cNvPr>
          <p:cNvSpPr>
            <a:spLocks noChangeAspect="1"/>
          </p:cNvSpPr>
          <p:nvPr/>
        </p:nvSpPr>
        <p:spPr>
          <a:xfrm flipH="1">
            <a:off x="10881734"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76" name="Oval 75">
            <a:extLst>
              <a:ext uri="{FF2B5EF4-FFF2-40B4-BE49-F238E27FC236}">
                <a16:creationId xmlns:a16="http://schemas.microsoft.com/office/drawing/2014/main" id="{77E8243F-C28F-42E5-882A-30F7F1E8F7EF}"/>
              </a:ext>
            </a:extLst>
          </p:cNvPr>
          <p:cNvSpPr>
            <a:spLocks noChangeAspect="1"/>
          </p:cNvSpPr>
          <p:nvPr/>
        </p:nvSpPr>
        <p:spPr>
          <a:xfrm flipH="1">
            <a:off x="10042625"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77" name="Oval 76">
            <a:extLst>
              <a:ext uri="{FF2B5EF4-FFF2-40B4-BE49-F238E27FC236}">
                <a16:creationId xmlns:a16="http://schemas.microsoft.com/office/drawing/2014/main" id="{E6DBB862-B65E-49E9-ACCB-E9406CDB7246}"/>
              </a:ext>
            </a:extLst>
          </p:cNvPr>
          <p:cNvSpPr>
            <a:spLocks noChangeAspect="1"/>
          </p:cNvSpPr>
          <p:nvPr/>
        </p:nvSpPr>
        <p:spPr>
          <a:xfrm flipH="1">
            <a:off x="9510799"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78" name="Oval 77">
            <a:extLst>
              <a:ext uri="{FF2B5EF4-FFF2-40B4-BE49-F238E27FC236}">
                <a16:creationId xmlns:a16="http://schemas.microsoft.com/office/drawing/2014/main" id="{277CA2E6-EC42-4D5D-8FCF-DE6E44F89F3D}"/>
              </a:ext>
            </a:extLst>
          </p:cNvPr>
          <p:cNvSpPr>
            <a:spLocks noChangeAspect="1"/>
          </p:cNvSpPr>
          <p:nvPr/>
        </p:nvSpPr>
        <p:spPr>
          <a:xfrm flipH="1">
            <a:off x="8689192"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79" name="Oval 78">
            <a:extLst>
              <a:ext uri="{FF2B5EF4-FFF2-40B4-BE49-F238E27FC236}">
                <a16:creationId xmlns:a16="http://schemas.microsoft.com/office/drawing/2014/main" id="{106D74D2-39C9-456E-AC4F-A4BD34ABF022}"/>
              </a:ext>
            </a:extLst>
          </p:cNvPr>
          <p:cNvSpPr>
            <a:spLocks noChangeAspect="1"/>
          </p:cNvSpPr>
          <p:nvPr/>
        </p:nvSpPr>
        <p:spPr>
          <a:xfrm flipH="1">
            <a:off x="9105359"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0" name="Oval 79">
            <a:extLst>
              <a:ext uri="{FF2B5EF4-FFF2-40B4-BE49-F238E27FC236}">
                <a16:creationId xmlns:a16="http://schemas.microsoft.com/office/drawing/2014/main" id="{FB4AE6F3-6E18-4DAD-88E7-7F050B382ACF}"/>
              </a:ext>
            </a:extLst>
          </p:cNvPr>
          <p:cNvSpPr>
            <a:spLocks noChangeAspect="1"/>
          </p:cNvSpPr>
          <p:nvPr/>
        </p:nvSpPr>
        <p:spPr>
          <a:xfrm flipH="1">
            <a:off x="8266250"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1" name="Oval 80">
            <a:extLst>
              <a:ext uri="{FF2B5EF4-FFF2-40B4-BE49-F238E27FC236}">
                <a16:creationId xmlns:a16="http://schemas.microsoft.com/office/drawing/2014/main" id="{180B89AA-70B0-4F62-837B-886CF32D6BC8}"/>
              </a:ext>
            </a:extLst>
          </p:cNvPr>
          <p:cNvSpPr>
            <a:spLocks noChangeAspect="1"/>
          </p:cNvSpPr>
          <p:nvPr/>
        </p:nvSpPr>
        <p:spPr>
          <a:xfrm flipH="1">
            <a:off x="7734420"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2" name="Oval 81">
            <a:extLst>
              <a:ext uri="{FF2B5EF4-FFF2-40B4-BE49-F238E27FC236}">
                <a16:creationId xmlns:a16="http://schemas.microsoft.com/office/drawing/2014/main" id="{37DE8F87-D604-439B-B226-A858D4C8F65E}"/>
              </a:ext>
            </a:extLst>
          </p:cNvPr>
          <p:cNvSpPr>
            <a:spLocks noChangeAspect="1"/>
          </p:cNvSpPr>
          <p:nvPr/>
        </p:nvSpPr>
        <p:spPr>
          <a:xfrm flipH="1">
            <a:off x="6912814"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3" name="Oval 82">
            <a:extLst>
              <a:ext uri="{FF2B5EF4-FFF2-40B4-BE49-F238E27FC236}">
                <a16:creationId xmlns:a16="http://schemas.microsoft.com/office/drawing/2014/main" id="{54B1C0D5-2E38-49EA-A1A3-AF5595E3FA2F}"/>
              </a:ext>
            </a:extLst>
          </p:cNvPr>
          <p:cNvSpPr>
            <a:spLocks noChangeAspect="1"/>
          </p:cNvSpPr>
          <p:nvPr/>
        </p:nvSpPr>
        <p:spPr>
          <a:xfrm flipH="1">
            <a:off x="7328979"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4" name="Oval 83">
            <a:extLst>
              <a:ext uri="{FF2B5EF4-FFF2-40B4-BE49-F238E27FC236}">
                <a16:creationId xmlns:a16="http://schemas.microsoft.com/office/drawing/2014/main" id="{A8A29BAF-5F50-4DE0-94B1-F47195A70602}"/>
              </a:ext>
            </a:extLst>
          </p:cNvPr>
          <p:cNvSpPr>
            <a:spLocks noChangeAspect="1"/>
          </p:cNvSpPr>
          <p:nvPr/>
        </p:nvSpPr>
        <p:spPr>
          <a:xfrm flipH="1">
            <a:off x="6489870" y="5428038"/>
            <a:ext cx="345285" cy="345285"/>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5" name="Oval 84">
            <a:extLst>
              <a:ext uri="{FF2B5EF4-FFF2-40B4-BE49-F238E27FC236}">
                <a16:creationId xmlns:a16="http://schemas.microsoft.com/office/drawing/2014/main" id="{D38A9560-CE51-4EEE-A9B3-561906BB1493}"/>
              </a:ext>
            </a:extLst>
          </p:cNvPr>
          <p:cNvSpPr>
            <a:spLocks noChangeAspect="1"/>
          </p:cNvSpPr>
          <p:nvPr/>
        </p:nvSpPr>
        <p:spPr>
          <a:xfrm>
            <a:off x="8893473" y="4491620"/>
            <a:ext cx="345285" cy="345285"/>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6" name="Oval 85">
            <a:extLst>
              <a:ext uri="{FF2B5EF4-FFF2-40B4-BE49-F238E27FC236}">
                <a16:creationId xmlns:a16="http://schemas.microsoft.com/office/drawing/2014/main" id="{47E483DD-4D4F-41B6-8AAC-B9867D630A26}"/>
              </a:ext>
            </a:extLst>
          </p:cNvPr>
          <p:cNvSpPr>
            <a:spLocks noChangeAspect="1"/>
          </p:cNvSpPr>
          <p:nvPr/>
        </p:nvSpPr>
        <p:spPr>
          <a:xfrm>
            <a:off x="8079704" y="4480113"/>
            <a:ext cx="345285" cy="345285"/>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7" name="Oval 86">
            <a:extLst>
              <a:ext uri="{FF2B5EF4-FFF2-40B4-BE49-F238E27FC236}">
                <a16:creationId xmlns:a16="http://schemas.microsoft.com/office/drawing/2014/main" id="{00D3E30C-9065-496F-9186-024B52924877}"/>
              </a:ext>
            </a:extLst>
          </p:cNvPr>
          <p:cNvSpPr>
            <a:spLocks noChangeAspect="1"/>
          </p:cNvSpPr>
          <p:nvPr/>
        </p:nvSpPr>
        <p:spPr>
          <a:xfrm>
            <a:off x="8893473" y="3565324"/>
            <a:ext cx="345285" cy="345285"/>
          </a:xfrm>
          <a:prstGeom prst="ellipse">
            <a:avLst/>
          </a:prstGeom>
          <a:solidFill>
            <a:srgbClr val="FFF2AE"/>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8" name="Rectangle 87">
            <a:extLst>
              <a:ext uri="{FF2B5EF4-FFF2-40B4-BE49-F238E27FC236}">
                <a16:creationId xmlns:a16="http://schemas.microsoft.com/office/drawing/2014/main" id="{ADF5D492-037D-44F5-8D67-E6BD2CE52934}"/>
              </a:ext>
            </a:extLst>
          </p:cNvPr>
          <p:cNvSpPr/>
          <p:nvPr/>
        </p:nvSpPr>
        <p:spPr>
          <a:xfrm>
            <a:off x="6437448" y="4437273"/>
            <a:ext cx="2078074" cy="1372160"/>
          </a:xfrm>
          <a:custGeom>
            <a:avLst/>
            <a:gdLst>
              <a:gd name="connsiteX0" fmla="*/ 0 w 2482541"/>
              <a:gd name="connsiteY0" fmla="*/ 0 h 1678109"/>
              <a:gd name="connsiteX1" fmla="*/ 2482541 w 2482541"/>
              <a:gd name="connsiteY1" fmla="*/ 0 h 1678109"/>
              <a:gd name="connsiteX2" fmla="*/ 2482541 w 2482541"/>
              <a:gd name="connsiteY2" fmla="*/ 1678109 h 1678109"/>
              <a:gd name="connsiteX3" fmla="*/ 0 w 2482541"/>
              <a:gd name="connsiteY3" fmla="*/ 1678109 h 1678109"/>
              <a:gd name="connsiteX4" fmla="*/ 0 w 2482541"/>
              <a:gd name="connsiteY4" fmla="*/ 0 h 1678109"/>
              <a:gd name="connsiteX0" fmla="*/ 1621536 w 2482541"/>
              <a:gd name="connsiteY0" fmla="*/ 548640 h 1678109"/>
              <a:gd name="connsiteX1" fmla="*/ 2482541 w 2482541"/>
              <a:gd name="connsiteY1" fmla="*/ 0 h 1678109"/>
              <a:gd name="connsiteX2" fmla="*/ 2482541 w 2482541"/>
              <a:gd name="connsiteY2" fmla="*/ 1678109 h 1678109"/>
              <a:gd name="connsiteX3" fmla="*/ 0 w 2482541"/>
              <a:gd name="connsiteY3" fmla="*/ 1678109 h 1678109"/>
              <a:gd name="connsiteX4" fmla="*/ 1621536 w 2482541"/>
              <a:gd name="connsiteY4" fmla="*/ 548640 h 1678109"/>
              <a:gd name="connsiteX0" fmla="*/ 1621536 w 3689549"/>
              <a:gd name="connsiteY0" fmla="*/ 707136 h 1836605"/>
              <a:gd name="connsiteX1" fmla="*/ 3689549 w 3689549"/>
              <a:gd name="connsiteY1" fmla="*/ 0 h 1836605"/>
              <a:gd name="connsiteX2" fmla="*/ 2482541 w 3689549"/>
              <a:gd name="connsiteY2" fmla="*/ 1836605 h 1836605"/>
              <a:gd name="connsiteX3" fmla="*/ 0 w 3689549"/>
              <a:gd name="connsiteY3" fmla="*/ 1836605 h 1836605"/>
              <a:gd name="connsiteX4" fmla="*/ 1621536 w 3689549"/>
              <a:gd name="connsiteY4" fmla="*/ 707136 h 1836605"/>
              <a:gd name="connsiteX0" fmla="*/ 1621536 w 3689549"/>
              <a:gd name="connsiteY0" fmla="*/ 707136 h 3080618"/>
              <a:gd name="connsiteX1" fmla="*/ 3689549 w 3689549"/>
              <a:gd name="connsiteY1" fmla="*/ 0 h 3080618"/>
              <a:gd name="connsiteX2" fmla="*/ 2482541 w 3689549"/>
              <a:gd name="connsiteY2" fmla="*/ 1836605 h 3080618"/>
              <a:gd name="connsiteX3" fmla="*/ 84211 w 3689549"/>
              <a:gd name="connsiteY3" fmla="*/ 3080618 h 3080618"/>
              <a:gd name="connsiteX4" fmla="*/ 0 w 3689549"/>
              <a:gd name="connsiteY4" fmla="*/ 1836605 h 3080618"/>
              <a:gd name="connsiteX5" fmla="*/ 1621536 w 3689549"/>
              <a:gd name="connsiteY5" fmla="*/ 707136 h 3080618"/>
              <a:gd name="connsiteX0" fmla="*/ 1621536 w 3689549"/>
              <a:gd name="connsiteY0" fmla="*/ 707136 h 3092381"/>
              <a:gd name="connsiteX1" fmla="*/ 3689549 w 3689549"/>
              <a:gd name="connsiteY1" fmla="*/ 0 h 3092381"/>
              <a:gd name="connsiteX2" fmla="*/ 1616909 w 3689549"/>
              <a:gd name="connsiteY2" fmla="*/ 3092381 h 3092381"/>
              <a:gd name="connsiteX3" fmla="*/ 84211 w 3689549"/>
              <a:gd name="connsiteY3" fmla="*/ 3080618 h 3092381"/>
              <a:gd name="connsiteX4" fmla="*/ 0 w 3689549"/>
              <a:gd name="connsiteY4" fmla="*/ 1836605 h 3092381"/>
              <a:gd name="connsiteX5" fmla="*/ 1621536 w 3689549"/>
              <a:gd name="connsiteY5" fmla="*/ 707136 h 3092381"/>
              <a:gd name="connsiteX0" fmla="*/ 1621536 w 3689549"/>
              <a:gd name="connsiteY0" fmla="*/ 707136 h 3092381"/>
              <a:gd name="connsiteX1" fmla="*/ 3689549 w 3689549"/>
              <a:gd name="connsiteY1" fmla="*/ 0 h 3092381"/>
              <a:gd name="connsiteX2" fmla="*/ 1616909 w 3689549"/>
              <a:gd name="connsiteY2" fmla="*/ 3092381 h 3092381"/>
              <a:gd name="connsiteX3" fmla="*/ 11059 w 3689549"/>
              <a:gd name="connsiteY3" fmla="*/ 3068426 h 3092381"/>
              <a:gd name="connsiteX4" fmla="*/ 0 w 3689549"/>
              <a:gd name="connsiteY4" fmla="*/ 1836605 h 3092381"/>
              <a:gd name="connsiteX5" fmla="*/ 1621536 w 3689549"/>
              <a:gd name="connsiteY5" fmla="*/ 707136 h 3092381"/>
              <a:gd name="connsiteX0" fmla="*/ 2682240 w 3689549"/>
              <a:gd name="connsiteY0" fmla="*/ 231648 h 3092381"/>
              <a:gd name="connsiteX1" fmla="*/ 3689549 w 3689549"/>
              <a:gd name="connsiteY1" fmla="*/ 0 h 3092381"/>
              <a:gd name="connsiteX2" fmla="*/ 1616909 w 3689549"/>
              <a:gd name="connsiteY2" fmla="*/ 3092381 h 3092381"/>
              <a:gd name="connsiteX3" fmla="*/ 11059 w 3689549"/>
              <a:gd name="connsiteY3" fmla="*/ 3068426 h 3092381"/>
              <a:gd name="connsiteX4" fmla="*/ 0 w 3689549"/>
              <a:gd name="connsiteY4" fmla="*/ 1836605 h 3092381"/>
              <a:gd name="connsiteX5" fmla="*/ 2682240 w 3689549"/>
              <a:gd name="connsiteY5" fmla="*/ 231648 h 3092381"/>
              <a:gd name="connsiteX0" fmla="*/ 2682240 w 3689549"/>
              <a:gd name="connsiteY0" fmla="*/ 231648 h 3104573"/>
              <a:gd name="connsiteX1" fmla="*/ 3689549 w 3689549"/>
              <a:gd name="connsiteY1" fmla="*/ 0 h 3104573"/>
              <a:gd name="connsiteX2" fmla="*/ 1690061 w 3689549"/>
              <a:gd name="connsiteY2" fmla="*/ 3104573 h 3104573"/>
              <a:gd name="connsiteX3" fmla="*/ 11059 w 3689549"/>
              <a:gd name="connsiteY3" fmla="*/ 3068426 h 3104573"/>
              <a:gd name="connsiteX4" fmla="*/ 0 w 3689549"/>
              <a:gd name="connsiteY4" fmla="*/ 1836605 h 3104573"/>
              <a:gd name="connsiteX5" fmla="*/ 2682240 w 3689549"/>
              <a:gd name="connsiteY5" fmla="*/ 231648 h 3104573"/>
              <a:gd name="connsiteX0" fmla="*/ 2682240 w 3689549"/>
              <a:gd name="connsiteY0" fmla="*/ 231648 h 3092381"/>
              <a:gd name="connsiteX1" fmla="*/ 3689549 w 3689549"/>
              <a:gd name="connsiteY1" fmla="*/ 0 h 3092381"/>
              <a:gd name="connsiteX2" fmla="*/ 1702253 w 3689549"/>
              <a:gd name="connsiteY2" fmla="*/ 3092381 h 3092381"/>
              <a:gd name="connsiteX3" fmla="*/ 11059 w 3689549"/>
              <a:gd name="connsiteY3" fmla="*/ 3068426 h 3092381"/>
              <a:gd name="connsiteX4" fmla="*/ 0 w 3689549"/>
              <a:gd name="connsiteY4" fmla="*/ 1836605 h 3092381"/>
              <a:gd name="connsiteX5" fmla="*/ 2682240 w 3689549"/>
              <a:gd name="connsiteY5" fmla="*/ 231648 h 3092381"/>
              <a:gd name="connsiteX0" fmla="*/ 2682240 w 2682240"/>
              <a:gd name="connsiteY0" fmla="*/ 0 h 2860733"/>
              <a:gd name="connsiteX1" fmla="*/ 2580077 w 2682240"/>
              <a:gd name="connsiteY1" fmla="*/ 1011936 h 2860733"/>
              <a:gd name="connsiteX2" fmla="*/ 1702253 w 2682240"/>
              <a:gd name="connsiteY2" fmla="*/ 2860733 h 2860733"/>
              <a:gd name="connsiteX3" fmla="*/ 11059 w 2682240"/>
              <a:gd name="connsiteY3" fmla="*/ 2836778 h 2860733"/>
              <a:gd name="connsiteX4" fmla="*/ 0 w 2682240"/>
              <a:gd name="connsiteY4" fmla="*/ 1604957 h 2860733"/>
              <a:gd name="connsiteX5" fmla="*/ 2682240 w 2682240"/>
              <a:gd name="connsiteY5" fmla="*/ 0 h 2860733"/>
              <a:gd name="connsiteX0" fmla="*/ 1524000 w 2580077"/>
              <a:gd name="connsiteY0" fmla="*/ 0 h 1848797"/>
              <a:gd name="connsiteX1" fmla="*/ 2580077 w 2580077"/>
              <a:gd name="connsiteY1" fmla="*/ 0 h 1848797"/>
              <a:gd name="connsiteX2" fmla="*/ 1702253 w 2580077"/>
              <a:gd name="connsiteY2" fmla="*/ 1848797 h 1848797"/>
              <a:gd name="connsiteX3" fmla="*/ 11059 w 2580077"/>
              <a:gd name="connsiteY3" fmla="*/ 1824842 h 1848797"/>
              <a:gd name="connsiteX4" fmla="*/ 0 w 2580077"/>
              <a:gd name="connsiteY4" fmla="*/ 593021 h 1848797"/>
              <a:gd name="connsiteX5" fmla="*/ 1524000 w 2580077"/>
              <a:gd name="connsiteY5" fmla="*/ 0 h 1848797"/>
              <a:gd name="connsiteX0" fmla="*/ 1513383 w 2569460"/>
              <a:gd name="connsiteY0" fmla="*/ 0 h 1848797"/>
              <a:gd name="connsiteX1" fmla="*/ 2569460 w 2569460"/>
              <a:gd name="connsiteY1" fmla="*/ 0 h 1848797"/>
              <a:gd name="connsiteX2" fmla="*/ 1691636 w 2569460"/>
              <a:gd name="connsiteY2" fmla="*/ 1848797 h 1848797"/>
              <a:gd name="connsiteX3" fmla="*/ 442 w 2569460"/>
              <a:gd name="connsiteY3" fmla="*/ 1824842 h 1848797"/>
              <a:gd name="connsiteX4" fmla="*/ 13787 w 2569460"/>
              <a:gd name="connsiteY4" fmla="*/ 1105085 h 1848797"/>
              <a:gd name="connsiteX5" fmla="*/ 1513383 w 2569460"/>
              <a:gd name="connsiteY5" fmla="*/ 0 h 1848797"/>
              <a:gd name="connsiteX0" fmla="*/ 1940454 w 2569460"/>
              <a:gd name="connsiteY0" fmla="*/ 0 h 1860989"/>
              <a:gd name="connsiteX1" fmla="*/ 2569460 w 2569460"/>
              <a:gd name="connsiteY1" fmla="*/ 12192 h 1860989"/>
              <a:gd name="connsiteX2" fmla="*/ 1691636 w 2569460"/>
              <a:gd name="connsiteY2" fmla="*/ 1860989 h 1860989"/>
              <a:gd name="connsiteX3" fmla="*/ 442 w 2569460"/>
              <a:gd name="connsiteY3" fmla="*/ 1837034 h 1860989"/>
              <a:gd name="connsiteX4" fmla="*/ 13787 w 2569460"/>
              <a:gd name="connsiteY4" fmla="*/ 1117277 h 1860989"/>
              <a:gd name="connsiteX5" fmla="*/ 1940454 w 2569460"/>
              <a:gd name="connsiteY5" fmla="*/ 0 h 1860989"/>
              <a:gd name="connsiteX0" fmla="*/ 1940454 w 2447440"/>
              <a:gd name="connsiteY0" fmla="*/ 0 h 1860989"/>
              <a:gd name="connsiteX1" fmla="*/ 2447440 w 2447440"/>
              <a:gd name="connsiteY1" fmla="*/ 36576 h 1860989"/>
              <a:gd name="connsiteX2" fmla="*/ 1691636 w 2447440"/>
              <a:gd name="connsiteY2" fmla="*/ 1860989 h 1860989"/>
              <a:gd name="connsiteX3" fmla="*/ 442 w 2447440"/>
              <a:gd name="connsiteY3" fmla="*/ 1837034 h 1860989"/>
              <a:gd name="connsiteX4" fmla="*/ 13787 w 2447440"/>
              <a:gd name="connsiteY4" fmla="*/ 1117277 h 1860989"/>
              <a:gd name="connsiteX5" fmla="*/ 1940454 w 2447440"/>
              <a:gd name="connsiteY5" fmla="*/ 0 h 1860989"/>
              <a:gd name="connsiteX0" fmla="*/ 1940454 w 2447440"/>
              <a:gd name="connsiteY0" fmla="*/ 0 h 1873181"/>
              <a:gd name="connsiteX1" fmla="*/ 2447440 w 2447440"/>
              <a:gd name="connsiteY1" fmla="*/ 36576 h 1873181"/>
              <a:gd name="connsiteX2" fmla="*/ 1789252 w 2447440"/>
              <a:gd name="connsiteY2" fmla="*/ 1873181 h 1873181"/>
              <a:gd name="connsiteX3" fmla="*/ 442 w 2447440"/>
              <a:gd name="connsiteY3" fmla="*/ 1837034 h 1873181"/>
              <a:gd name="connsiteX4" fmla="*/ 13787 w 2447440"/>
              <a:gd name="connsiteY4" fmla="*/ 1117277 h 1873181"/>
              <a:gd name="connsiteX5" fmla="*/ 1940454 w 2447440"/>
              <a:gd name="connsiteY5" fmla="*/ 0 h 1873181"/>
              <a:gd name="connsiteX0" fmla="*/ 1940454 w 2447440"/>
              <a:gd name="connsiteY0" fmla="*/ 0 h 1873181"/>
              <a:gd name="connsiteX1" fmla="*/ 2447440 w 2447440"/>
              <a:gd name="connsiteY1" fmla="*/ 36576 h 1873181"/>
              <a:gd name="connsiteX2" fmla="*/ 1789252 w 2447440"/>
              <a:gd name="connsiteY2" fmla="*/ 1873181 h 1873181"/>
              <a:gd name="connsiteX3" fmla="*/ 442 w 2447440"/>
              <a:gd name="connsiteY3" fmla="*/ 1837034 h 1873181"/>
              <a:gd name="connsiteX4" fmla="*/ 13787 w 2447440"/>
              <a:gd name="connsiteY4" fmla="*/ 1117277 h 1873181"/>
              <a:gd name="connsiteX5" fmla="*/ 1940454 w 2447440"/>
              <a:gd name="connsiteY5" fmla="*/ 0 h 1873181"/>
              <a:gd name="connsiteX0" fmla="*/ 1926667 w 2433653"/>
              <a:gd name="connsiteY0" fmla="*/ 0 h 1873181"/>
              <a:gd name="connsiteX1" fmla="*/ 2433653 w 2433653"/>
              <a:gd name="connsiteY1" fmla="*/ 36576 h 1873181"/>
              <a:gd name="connsiteX2" fmla="*/ 1775465 w 2433653"/>
              <a:gd name="connsiteY2" fmla="*/ 1873181 h 1873181"/>
              <a:gd name="connsiteX3" fmla="*/ 23262 w 2433653"/>
              <a:gd name="connsiteY3" fmla="*/ 1568810 h 1873181"/>
              <a:gd name="connsiteX4" fmla="*/ 0 w 2433653"/>
              <a:gd name="connsiteY4" fmla="*/ 1117277 h 1873181"/>
              <a:gd name="connsiteX5" fmla="*/ 1926667 w 2433653"/>
              <a:gd name="connsiteY5" fmla="*/ 0 h 1873181"/>
              <a:gd name="connsiteX0" fmla="*/ 1926667 w 2433653"/>
              <a:gd name="connsiteY0" fmla="*/ 0 h 1629341"/>
              <a:gd name="connsiteX1" fmla="*/ 2433653 w 2433653"/>
              <a:gd name="connsiteY1" fmla="*/ 36576 h 1629341"/>
              <a:gd name="connsiteX2" fmla="*/ 1897485 w 2433653"/>
              <a:gd name="connsiteY2" fmla="*/ 1629341 h 1629341"/>
              <a:gd name="connsiteX3" fmla="*/ 23262 w 2433653"/>
              <a:gd name="connsiteY3" fmla="*/ 1568810 h 1629341"/>
              <a:gd name="connsiteX4" fmla="*/ 0 w 2433653"/>
              <a:gd name="connsiteY4" fmla="*/ 1117277 h 1629341"/>
              <a:gd name="connsiteX5" fmla="*/ 1926667 w 2433653"/>
              <a:gd name="connsiteY5" fmla="*/ 0 h 1629341"/>
              <a:gd name="connsiteX0" fmla="*/ 1940452 w 2447438"/>
              <a:gd name="connsiteY0" fmla="*/ 0 h 1629341"/>
              <a:gd name="connsiteX1" fmla="*/ 2447438 w 2447438"/>
              <a:gd name="connsiteY1" fmla="*/ 36576 h 1629341"/>
              <a:gd name="connsiteX2" fmla="*/ 1911270 w 2447438"/>
              <a:gd name="connsiteY2" fmla="*/ 1629341 h 1629341"/>
              <a:gd name="connsiteX3" fmla="*/ 441 w 2447438"/>
              <a:gd name="connsiteY3" fmla="*/ 1568810 h 1629341"/>
              <a:gd name="connsiteX4" fmla="*/ 13785 w 2447438"/>
              <a:gd name="connsiteY4" fmla="*/ 1117277 h 1629341"/>
              <a:gd name="connsiteX5" fmla="*/ 1940452 w 2447438"/>
              <a:gd name="connsiteY5" fmla="*/ 0 h 1629341"/>
              <a:gd name="connsiteX0" fmla="*/ 1940452 w 2447438"/>
              <a:gd name="connsiteY0" fmla="*/ 0 h 1629341"/>
              <a:gd name="connsiteX1" fmla="*/ 2447438 w 2447438"/>
              <a:gd name="connsiteY1" fmla="*/ 36576 h 1629341"/>
              <a:gd name="connsiteX2" fmla="*/ 1911270 w 2447438"/>
              <a:gd name="connsiteY2" fmla="*/ 1629341 h 1629341"/>
              <a:gd name="connsiteX3" fmla="*/ 441 w 2447438"/>
              <a:gd name="connsiteY3" fmla="*/ 1568810 h 1629341"/>
              <a:gd name="connsiteX4" fmla="*/ 13785 w 2447438"/>
              <a:gd name="connsiteY4" fmla="*/ 1117277 h 1629341"/>
              <a:gd name="connsiteX5" fmla="*/ 1940452 w 2447438"/>
              <a:gd name="connsiteY5" fmla="*/ 0 h 1629341"/>
              <a:gd name="connsiteX0" fmla="*/ 1940452 w 2447438"/>
              <a:gd name="connsiteY0" fmla="*/ 0 h 1568810"/>
              <a:gd name="connsiteX1" fmla="*/ 2447438 w 2447438"/>
              <a:gd name="connsiteY1" fmla="*/ 36576 h 1568810"/>
              <a:gd name="connsiteX2" fmla="*/ 1935674 w 2447438"/>
              <a:gd name="connsiteY2" fmla="*/ 1568381 h 1568810"/>
              <a:gd name="connsiteX3" fmla="*/ 441 w 2447438"/>
              <a:gd name="connsiteY3" fmla="*/ 1568810 h 1568810"/>
              <a:gd name="connsiteX4" fmla="*/ 13785 w 2447438"/>
              <a:gd name="connsiteY4" fmla="*/ 1117277 h 1568810"/>
              <a:gd name="connsiteX5" fmla="*/ 1940452 w 2447438"/>
              <a:gd name="connsiteY5" fmla="*/ 0 h 1568810"/>
              <a:gd name="connsiteX0" fmla="*/ 1940452 w 2459640"/>
              <a:gd name="connsiteY0" fmla="*/ 12192 h 1581002"/>
              <a:gd name="connsiteX1" fmla="*/ 2459640 w 2459640"/>
              <a:gd name="connsiteY1" fmla="*/ 0 h 1581002"/>
              <a:gd name="connsiteX2" fmla="*/ 1935674 w 2459640"/>
              <a:gd name="connsiteY2" fmla="*/ 1580573 h 1581002"/>
              <a:gd name="connsiteX3" fmla="*/ 441 w 2459640"/>
              <a:gd name="connsiteY3" fmla="*/ 1581002 h 1581002"/>
              <a:gd name="connsiteX4" fmla="*/ 13785 w 2459640"/>
              <a:gd name="connsiteY4" fmla="*/ 1129469 h 1581002"/>
              <a:gd name="connsiteX5" fmla="*/ 1940452 w 2459640"/>
              <a:gd name="connsiteY5" fmla="*/ 12192 h 1581002"/>
              <a:gd name="connsiteX0" fmla="*/ 1926667 w 2445855"/>
              <a:gd name="connsiteY0" fmla="*/ 12192 h 1580573"/>
              <a:gd name="connsiteX1" fmla="*/ 2445855 w 2445855"/>
              <a:gd name="connsiteY1" fmla="*/ 0 h 1580573"/>
              <a:gd name="connsiteX2" fmla="*/ 1921889 w 2445855"/>
              <a:gd name="connsiteY2" fmla="*/ 1580573 h 1580573"/>
              <a:gd name="connsiteX3" fmla="*/ 11060 w 2445855"/>
              <a:gd name="connsiteY3" fmla="*/ 1556618 h 1580573"/>
              <a:gd name="connsiteX4" fmla="*/ 0 w 2445855"/>
              <a:gd name="connsiteY4" fmla="*/ 1129469 h 1580573"/>
              <a:gd name="connsiteX5" fmla="*/ 1926667 w 2445855"/>
              <a:gd name="connsiteY5" fmla="*/ 12192 h 1580573"/>
              <a:gd name="connsiteX0" fmla="*/ 1926667 w 2445855"/>
              <a:gd name="connsiteY0" fmla="*/ 12192 h 1581002"/>
              <a:gd name="connsiteX1" fmla="*/ 2445855 w 2445855"/>
              <a:gd name="connsiteY1" fmla="*/ 0 h 1581002"/>
              <a:gd name="connsiteX2" fmla="*/ 1921889 w 2445855"/>
              <a:gd name="connsiteY2" fmla="*/ 1580573 h 1581002"/>
              <a:gd name="connsiteX3" fmla="*/ 23262 w 2445855"/>
              <a:gd name="connsiteY3" fmla="*/ 1581002 h 1581002"/>
              <a:gd name="connsiteX4" fmla="*/ 0 w 2445855"/>
              <a:gd name="connsiteY4" fmla="*/ 1129469 h 1581002"/>
              <a:gd name="connsiteX5" fmla="*/ 1926667 w 2445855"/>
              <a:gd name="connsiteY5" fmla="*/ 12192 h 1581002"/>
              <a:gd name="connsiteX0" fmla="*/ 1914465 w 2433653"/>
              <a:gd name="connsiteY0" fmla="*/ 12192 h 1581002"/>
              <a:gd name="connsiteX1" fmla="*/ 2433653 w 2433653"/>
              <a:gd name="connsiteY1" fmla="*/ 0 h 1581002"/>
              <a:gd name="connsiteX2" fmla="*/ 1909687 w 2433653"/>
              <a:gd name="connsiteY2" fmla="*/ 1580573 h 1581002"/>
              <a:gd name="connsiteX3" fmla="*/ 11060 w 2433653"/>
              <a:gd name="connsiteY3" fmla="*/ 1581002 h 1581002"/>
              <a:gd name="connsiteX4" fmla="*/ 0 w 2433653"/>
              <a:gd name="connsiteY4" fmla="*/ 1129469 h 1581002"/>
              <a:gd name="connsiteX5" fmla="*/ 1914465 w 2433653"/>
              <a:gd name="connsiteY5" fmla="*/ 12192 h 1581002"/>
              <a:gd name="connsiteX0" fmla="*/ 1914465 w 2335998"/>
              <a:gd name="connsiteY0" fmla="*/ 0 h 1568810"/>
              <a:gd name="connsiteX1" fmla="*/ 2335998 w 2335998"/>
              <a:gd name="connsiteY1" fmla="*/ 15687 h 1568810"/>
              <a:gd name="connsiteX2" fmla="*/ 1909687 w 2335998"/>
              <a:gd name="connsiteY2" fmla="*/ 1568381 h 1568810"/>
              <a:gd name="connsiteX3" fmla="*/ 11060 w 2335998"/>
              <a:gd name="connsiteY3" fmla="*/ 1568810 h 1568810"/>
              <a:gd name="connsiteX4" fmla="*/ 0 w 2335998"/>
              <a:gd name="connsiteY4" fmla="*/ 1117277 h 1568810"/>
              <a:gd name="connsiteX5" fmla="*/ 1914465 w 2335998"/>
              <a:gd name="connsiteY5" fmla="*/ 0 h 1568810"/>
              <a:gd name="connsiteX0" fmla="*/ 1914465 w 2335998"/>
              <a:gd name="connsiteY0" fmla="*/ 0 h 1568810"/>
              <a:gd name="connsiteX1" fmla="*/ 2335998 w 2335998"/>
              <a:gd name="connsiteY1" fmla="*/ 15687 h 1568810"/>
              <a:gd name="connsiteX2" fmla="*/ 1909687 w 2335998"/>
              <a:gd name="connsiteY2" fmla="*/ 1568381 h 1568810"/>
              <a:gd name="connsiteX3" fmla="*/ 11060 w 2335998"/>
              <a:gd name="connsiteY3" fmla="*/ 1568810 h 1568810"/>
              <a:gd name="connsiteX4" fmla="*/ 0 w 2335998"/>
              <a:gd name="connsiteY4" fmla="*/ 1117277 h 1568810"/>
              <a:gd name="connsiteX5" fmla="*/ 1914465 w 2335998"/>
              <a:gd name="connsiteY5" fmla="*/ 0 h 1568810"/>
              <a:gd name="connsiteX0" fmla="*/ 1914465 w 2377850"/>
              <a:gd name="connsiteY0" fmla="*/ 0 h 1568810"/>
              <a:gd name="connsiteX1" fmla="*/ 2377850 w 2377850"/>
              <a:gd name="connsiteY1" fmla="*/ 15687 h 1568810"/>
              <a:gd name="connsiteX2" fmla="*/ 1909687 w 2377850"/>
              <a:gd name="connsiteY2" fmla="*/ 1568381 h 1568810"/>
              <a:gd name="connsiteX3" fmla="*/ 11060 w 2377850"/>
              <a:gd name="connsiteY3" fmla="*/ 1568810 h 1568810"/>
              <a:gd name="connsiteX4" fmla="*/ 0 w 2377850"/>
              <a:gd name="connsiteY4" fmla="*/ 1117277 h 1568810"/>
              <a:gd name="connsiteX5" fmla="*/ 1914465 w 2377850"/>
              <a:gd name="connsiteY5" fmla="*/ 0 h 156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7850" h="1568810">
                <a:moveTo>
                  <a:pt x="1914465" y="0"/>
                </a:moveTo>
                <a:lnTo>
                  <a:pt x="2377850" y="15687"/>
                </a:lnTo>
                <a:lnTo>
                  <a:pt x="1909687" y="1568381"/>
                </a:lnTo>
                <a:lnTo>
                  <a:pt x="11060" y="1568810"/>
                </a:lnTo>
                <a:cubicBezTo>
                  <a:pt x="7374" y="1158203"/>
                  <a:pt x="3686" y="1527884"/>
                  <a:pt x="0" y="1117277"/>
                </a:cubicBezTo>
                <a:lnTo>
                  <a:pt x="1914465" y="0"/>
                </a:lnTo>
                <a:close/>
              </a:path>
            </a:pathLst>
          </a:custGeom>
          <a:noFill/>
          <a:ln w="381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Rectangle 87">
            <a:extLst>
              <a:ext uri="{FF2B5EF4-FFF2-40B4-BE49-F238E27FC236}">
                <a16:creationId xmlns:a16="http://schemas.microsoft.com/office/drawing/2014/main" id="{7290D346-428E-4691-898E-81950DDFFFF0}"/>
              </a:ext>
            </a:extLst>
          </p:cNvPr>
          <p:cNvSpPr/>
          <p:nvPr/>
        </p:nvSpPr>
        <p:spPr>
          <a:xfrm flipH="1">
            <a:off x="9731375" y="4445071"/>
            <a:ext cx="1992730" cy="1372159"/>
          </a:xfrm>
          <a:custGeom>
            <a:avLst/>
            <a:gdLst>
              <a:gd name="connsiteX0" fmla="*/ 0 w 2482541"/>
              <a:gd name="connsiteY0" fmla="*/ 0 h 1678109"/>
              <a:gd name="connsiteX1" fmla="*/ 2482541 w 2482541"/>
              <a:gd name="connsiteY1" fmla="*/ 0 h 1678109"/>
              <a:gd name="connsiteX2" fmla="*/ 2482541 w 2482541"/>
              <a:gd name="connsiteY2" fmla="*/ 1678109 h 1678109"/>
              <a:gd name="connsiteX3" fmla="*/ 0 w 2482541"/>
              <a:gd name="connsiteY3" fmla="*/ 1678109 h 1678109"/>
              <a:gd name="connsiteX4" fmla="*/ 0 w 2482541"/>
              <a:gd name="connsiteY4" fmla="*/ 0 h 1678109"/>
              <a:gd name="connsiteX0" fmla="*/ 1621536 w 2482541"/>
              <a:gd name="connsiteY0" fmla="*/ 548640 h 1678109"/>
              <a:gd name="connsiteX1" fmla="*/ 2482541 w 2482541"/>
              <a:gd name="connsiteY1" fmla="*/ 0 h 1678109"/>
              <a:gd name="connsiteX2" fmla="*/ 2482541 w 2482541"/>
              <a:gd name="connsiteY2" fmla="*/ 1678109 h 1678109"/>
              <a:gd name="connsiteX3" fmla="*/ 0 w 2482541"/>
              <a:gd name="connsiteY3" fmla="*/ 1678109 h 1678109"/>
              <a:gd name="connsiteX4" fmla="*/ 1621536 w 2482541"/>
              <a:gd name="connsiteY4" fmla="*/ 548640 h 1678109"/>
              <a:gd name="connsiteX0" fmla="*/ 1621536 w 3689549"/>
              <a:gd name="connsiteY0" fmla="*/ 707136 h 1836605"/>
              <a:gd name="connsiteX1" fmla="*/ 3689549 w 3689549"/>
              <a:gd name="connsiteY1" fmla="*/ 0 h 1836605"/>
              <a:gd name="connsiteX2" fmla="*/ 2482541 w 3689549"/>
              <a:gd name="connsiteY2" fmla="*/ 1836605 h 1836605"/>
              <a:gd name="connsiteX3" fmla="*/ 0 w 3689549"/>
              <a:gd name="connsiteY3" fmla="*/ 1836605 h 1836605"/>
              <a:gd name="connsiteX4" fmla="*/ 1621536 w 3689549"/>
              <a:gd name="connsiteY4" fmla="*/ 707136 h 1836605"/>
              <a:gd name="connsiteX0" fmla="*/ 1621536 w 3689549"/>
              <a:gd name="connsiteY0" fmla="*/ 707136 h 3080618"/>
              <a:gd name="connsiteX1" fmla="*/ 3689549 w 3689549"/>
              <a:gd name="connsiteY1" fmla="*/ 0 h 3080618"/>
              <a:gd name="connsiteX2" fmla="*/ 2482541 w 3689549"/>
              <a:gd name="connsiteY2" fmla="*/ 1836605 h 3080618"/>
              <a:gd name="connsiteX3" fmla="*/ 84211 w 3689549"/>
              <a:gd name="connsiteY3" fmla="*/ 3080618 h 3080618"/>
              <a:gd name="connsiteX4" fmla="*/ 0 w 3689549"/>
              <a:gd name="connsiteY4" fmla="*/ 1836605 h 3080618"/>
              <a:gd name="connsiteX5" fmla="*/ 1621536 w 3689549"/>
              <a:gd name="connsiteY5" fmla="*/ 707136 h 3080618"/>
              <a:gd name="connsiteX0" fmla="*/ 1621536 w 3689549"/>
              <a:gd name="connsiteY0" fmla="*/ 707136 h 3092381"/>
              <a:gd name="connsiteX1" fmla="*/ 3689549 w 3689549"/>
              <a:gd name="connsiteY1" fmla="*/ 0 h 3092381"/>
              <a:gd name="connsiteX2" fmla="*/ 1616909 w 3689549"/>
              <a:gd name="connsiteY2" fmla="*/ 3092381 h 3092381"/>
              <a:gd name="connsiteX3" fmla="*/ 84211 w 3689549"/>
              <a:gd name="connsiteY3" fmla="*/ 3080618 h 3092381"/>
              <a:gd name="connsiteX4" fmla="*/ 0 w 3689549"/>
              <a:gd name="connsiteY4" fmla="*/ 1836605 h 3092381"/>
              <a:gd name="connsiteX5" fmla="*/ 1621536 w 3689549"/>
              <a:gd name="connsiteY5" fmla="*/ 707136 h 3092381"/>
              <a:gd name="connsiteX0" fmla="*/ 1621536 w 3689549"/>
              <a:gd name="connsiteY0" fmla="*/ 707136 h 3092381"/>
              <a:gd name="connsiteX1" fmla="*/ 3689549 w 3689549"/>
              <a:gd name="connsiteY1" fmla="*/ 0 h 3092381"/>
              <a:gd name="connsiteX2" fmla="*/ 1616909 w 3689549"/>
              <a:gd name="connsiteY2" fmla="*/ 3092381 h 3092381"/>
              <a:gd name="connsiteX3" fmla="*/ 11059 w 3689549"/>
              <a:gd name="connsiteY3" fmla="*/ 3068426 h 3092381"/>
              <a:gd name="connsiteX4" fmla="*/ 0 w 3689549"/>
              <a:gd name="connsiteY4" fmla="*/ 1836605 h 3092381"/>
              <a:gd name="connsiteX5" fmla="*/ 1621536 w 3689549"/>
              <a:gd name="connsiteY5" fmla="*/ 707136 h 3092381"/>
              <a:gd name="connsiteX0" fmla="*/ 2682240 w 3689549"/>
              <a:gd name="connsiteY0" fmla="*/ 231648 h 3092381"/>
              <a:gd name="connsiteX1" fmla="*/ 3689549 w 3689549"/>
              <a:gd name="connsiteY1" fmla="*/ 0 h 3092381"/>
              <a:gd name="connsiteX2" fmla="*/ 1616909 w 3689549"/>
              <a:gd name="connsiteY2" fmla="*/ 3092381 h 3092381"/>
              <a:gd name="connsiteX3" fmla="*/ 11059 w 3689549"/>
              <a:gd name="connsiteY3" fmla="*/ 3068426 h 3092381"/>
              <a:gd name="connsiteX4" fmla="*/ 0 w 3689549"/>
              <a:gd name="connsiteY4" fmla="*/ 1836605 h 3092381"/>
              <a:gd name="connsiteX5" fmla="*/ 2682240 w 3689549"/>
              <a:gd name="connsiteY5" fmla="*/ 231648 h 3092381"/>
              <a:gd name="connsiteX0" fmla="*/ 2682240 w 3689549"/>
              <a:gd name="connsiteY0" fmla="*/ 231648 h 3104573"/>
              <a:gd name="connsiteX1" fmla="*/ 3689549 w 3689549"/>
              <a:gd name="connsiteY1" fmla="*/ 0 h 3104573"/>
              <a:gd name="connsiteX2" fmla="*/ 1690061 w 3689549"/>
              <a:gd name="connsiteY2" fmla="*/ 3104573 h 3104573"/>
              <a:gd name="connsiteX3" fmla="*/ 11059 w 3689549"/>
              <a:gd name="connsiteY3" fmla="*/ 3068426 h 3104573"/>
              <a:gd name="connsiteX4" fmla="*/ 0 w 3689549"/>
              <a:gd name="connsiteY4" fmla="*/ 1836605 h 3104573"/>
              <a:gd name="connsiteX5" fmla="*/ 2682240 w 3689549"/>
              <a:gd name="connsiteY5" fmla="*/ 231648 h 3104573"/>
              <a:gd name="connsiteX0" fmla="*/ 2682240 w 3689549"/>
              <a:gd name="connsiteY0" fmla="*/ 231648 h 3092381"/>
              <a:gd name="connsiteX1" fmla="*/ 3689549 w 3689549"/>
              <a:gd name="connsiteY1" fmla="*/ 0 h 3092381"/>
              <a:gd name="connsiteX2" fmla="*/ 1702253 w 3689549"/>
              <a:gd name="connsiteY2" fmla="*/ 3092381 h 3092381"/>
              <a:gd name="connsiteX3" fmla="*/ 11059 w 3689549"/>
              <a:gd name="connsiteY3" fmla="*/ 3068426 h 3092381"/>
              <a:gd name="connsiteX4" fmla="*/ 0 w 3689549"/>
              <a:gd name="connsiteY4" fmla="*/ 1836605 h 3092381"/>
              <a:gd name="connsiteX5" fmla="*/ 2682240 w 3689549"/>
              <a:gd name="connsiteY5" fmla="*/ 231648 h 3092381"/>
              <a:gd name="connsiteX0" fmla="*/ 2682240 w 2682240"/>
              <a:gd name="connsiteY0" fmla="*/ 0 h 2860733"/>
              <a:gd name="connsiteX1" fmla="*/ 2580077 w 2682240"/>
              <a:gd name="connsiteY1" fmla="*/ 1011936 h 2860733"/>
              <a:gd name="connsiteX2" fmla="*/ 1702253 w 2682240"/>
              <a:gd name="connsiteY2" fmla="*/ 2860733 h 2860733"/>
              <a:gd name="connsiteX3" fmla="*/ 11059 w 2682240"/>
              <a:gd name="connsiteY3" fmla="*/ 2836778 h 2860733"/>
              <a:gd name="connsiteX4" fmla="*/ 0 w 2682240"/>
              <a:gd name="connsiteY4" fmla="*/ 1604957 h 2860733"/>
              <a:gd name="connsiteX5" fmla="*/ 2682240 w 2682240"/>
              <a:gd name="connsiteY5" fmla="*/ 0 h 2860733"/>
              <a:gd name="connsiteX0" fmla="*/ 1524000 w 2580077"/>
              <a:gd name="connsiteY0" fmla="*/ 0 h 1848797"/>
              <a:gd name="connsiteX1" fmla="*/ 2580077 w 2580077"/>
              <a:gd name="connsiteY1" fmla="*/ 0 h 1848797"/>
              <a:gd name="connsiteX2" fmla="*/ 1702253 w 2580077"/>
              <a:gd name="connsiteY2" fmla="*/ 1848797 h 1848797"/>
              <a:gd name="connsiteX3" fmla="*/ 11059 w 2580077"/>
              <a:gd name="connsiteY3" fmla="*/ 1824842 h 1848797"/>
              <a:gd name="connsiteX4" fmla="*/ 0 w 2580077"/>
              <a:gd name="connsiteY4" fmla="*/ 593021 h 1848797"/>
              <a:gd name="connsiteX5" fmla="*/ 1524000 w 2580077"/>
              <a:gd name="connsiteY5" fmla="*/ 0 h 1848797"/>
              <a:gd name="connsiteX0" fmla="*/ 1513383 w 2569460"/>
              <a:gd name="connsiteY0" fmla="*/ 0 h 1848797"/>
              <a:gd name="connsiteX1" fmla="*/ 2569460 w 2569460"/>
              <a:gd name="connsiteY1" fmla="*/ 0 h 1848797"/>
              <a:gd name="connsiteX2" fmla="*/ 1691636 w 2569460"/>
              <a:gd name="connsiteY2" fmla="*/ 1848797 h 1848797"/>
              <a:gd name="connsiteX3" fmla="*/ 442 w 2569460"/>
              <a:gd name="connsiteY3" fmla="*/ 1824842 h 1848797"/>
              <a:gd name="connsiteX4" fmla="*/ 13787 w 2569460"/>
              <a:gd name="connsiteY4" fmla="*/ 1105085 h 1848797"/>
              <a:gd name="connsiteX5" fmla="*/ 1513383 w 2569460"/>
              <a:gd name="connsiteY5" fmla="*/ 0 h 1848797"/>
              <a:gd name="connsiteX0" fmla="*/ 1940454 w 2569460"/>
              <a:gd name="connsiteY0" fmla="*/ 0 h 1860989"/>
              <a:gd name="connsiteX1" fmla="*/ 2569460 w 2569460"/>
              <a:gd name="connsiteY1" fmla="*/ 12192 h 1860989"/>
              <a:gd name="connsiteX2" fmla="*/ 1691636 w 2569460"/>
              <a:gd name="connsiteY2" fmla="*/ 1860989 h 1860989"/>
              <a:gd name="connsiteX3" fmla="*/ 442 w 2569460"/>
              <a:gd name="connsiteY3" fmla="*/ 1837034 h 1860989"/>
              <a:gd name="connsiteX4" fmla="*/ 13787 w 2569460"/>
              <a:gd name="connsiteY4" fmla="*/ 1117277 h 1860989"/>
              <a:gd name="connsiteX5" fmla="*/ 1940454 w 2569460"/>
              <a:gd name="connsiteY5" fmla="*/ 0 h 1860989"/>
              <a:gd name="connsiteX0" fmla="*/ 1940454 w 2447440"/>
              <a:gd name="connsiteY0" fmla="*/ 0 h 1860989"/>
              <a:gd name="connsiteX1" fmla="*/ 2447440 w 2447440"/>
              <a:gd name="connsiteY1" fmla="*/ 36576 h 1860989"/>
              <a:gd name="connsiteX2" fmla="*/ 1691636 w 2447440"/>
              <a:gd name="connsiteY2" fmla="*/ 1860989 h 1860989"/>
              <a:gd name="connsiteX3" fmla="*/ 442 w 2447440"/>
              <a:gd name="connsiteY3" fmla="*/ 1837034 h 1860989"/>
              <a:gd name="connsiteX4" fmla="*/ 13787 w 2447440"/>
              <a:gd name="connsiteY4" fmla="*/ 1117277 h 1860989"/>
              <a:gd name="connsiteX5" fmla="*/ 1940454 w 2447440"/>
              <a:gd name="connsiteY5" fmla="*/ 0 h 1860989"/>
              <a:gd name="connsiteX0" fmla="*/ 1940454 w 2447440"/>
              <a:gd name="connsiteY0" fmla="*/ 0 h 1873181"/>
              <a:gd name="connsiteX1" fmla="*/ 2447440 w 2447440"/>
              <a:gd name="connsiteY1" fmla="*/ 36576 h 1873181"/>
              <a:gd name="connsiteX2" fmla="*/ 1789252 w 2447440"/>
              <a:gd name="connsiteY2" fmla="*/ 1873181 h 1873181"/>
              <a:gd name="connsiteX3" fmla="*/ 442 w 2447440"/>
              <a:gd name="connsiteY3" fmla="*/ 1837034 h 1873181"/>
              <a:gd name="connsiteX4" fmla="*/ 13787 w 2447440"/>
              <a:gd name="connsiteY4" fmla="*/ 1117277 h 1873181"/>
              <a:gd name="connsiteX5" fmla="*/ 1940454 w 2447440"/>
              <a:gd name="connsiteY5" fmla="*/ 0 h 1873181"/>
              <a:gd name="connsiteX0" fmla="*/ 1940454 w 2447440"/>
              <a:gd name="connsiteY0" fmla="*/ 0 h 1873181"/>
              <a:gd name="connsiteX1" fmla="*/ 2447440 w 2447440"/>
              <a:gd name="connsiteY1" fmla="*/ 36576 h 1873181"/>
              <a:gd name="connsiteX2" fmla="*/ 1789252 w 2447440"/>
              <a:gd name="connsiteY2" fmla="*/ 1873181 h 1873181"/>
              <a:gd name="connsiteX3" fmla="*/ 442 w 2447440"/>
              <a:gd name="connsiteY3" fmla="*/ 1837034 h 1873181"/>
              <a:gd name="connsiteX4" fmla="*/ 13787 w 2447440"/>
              <a:gd name="connsiteY4" fmla="*/ 1117277 h 1873181"/>
              <a:gd name="connsiteX5" fmla="*/ 1940454 w 2447440"/>
              <a:gd name="connsiteY5" fmla="*/ 0 h 1873181"/>
              <a:gd name="connsiteX0" fmla="*/ 1926667 w 2433653"/>
              <a:gd name="connsiteY0" fmla="*/ 0 h 1873181"/>
              <a:gd name="connsiteX1" fmla="*/ 2433653 w 2433653"/>
              <a:gd name="connsiteY1" fmla="*/ 36576 h 1873181"/>
              <a:gd name="connsiteX2" fmla="*/ 1775465 w 2433653"/>
              <a:gd name="connsiteY2" fmla="*/ 1873181 h 1873181"/>
              <a:gd name="connsiteX3" fmla="*/ 23262 w 2433653"/>
              <a:gd name="connsiteY3" fmla="*/ 1568810 h 1873181"/>
              <a:gd name="connsiteX4" fmla="*/ 0 w 2433653"/>
              <a:gd name="connsiteY4" fmla="*/ 1117277 h 1873181"/>
              <a:gd name="connsiteX5" fmla="*/ 1926667 w 2433653"/>
              <a:gd name="connsiteY5" fmla="*/ 0 h 1873181"/>
              <a:gd name="connsiteX0" fmla="*/ 1926667 w 2433653"/>
              <a:gd name="connsiteY0" fmla="*/ 0 h 1629341"/>
              <a:gd name="connsiteX1" fmla="*/ 2433653 w 2433653"/>
              <a:gd name="connsiteY1" fmla="*/ 36576 h 1629341"/>
              <a:gd name="connsiteX2" fmla="*/ 1897485 w 2433653"/>
              <a:gd name="connsiteY2" fmla="*/ 1629341 h 1629341"/>
              <a:gd name="connsiteX3" fmla="*/ 23262 w 2433653"/>
              <a:gd name="connsiteY3" fmla="*/ 1568810 h 1629341"/>
              <a:gd name="connsiteX4" fmla="*/ 0 w 2433653"/>
              <a:gd name="connsiteY4" fmla="*/ 1117277 h 1629341"/>
              <a:gd name="connsiteX5" fmla="*/ 1926667 w 2433653"/>
              <a:gd name="connsiteY5" fmla="*/ 0 h 1629341"/>
              <a:gd name="connsiteX0" fmla="*/ 1940452 w 2447438"/>
              <a:gd name="connsiteY0" fmla="*/ 0 h 1629341"/>
              <a:gd name="connsiteX1" fmla="*/ 2447438 w 2447438"/>
              <a:gd name="connsiteY1" fmla="*/ 36576 h 1629341"/>
              <a:gd name="connsiteX2" fmla="*/ 1911270 w 2447438"/>
              <a:gd name="connsiteY2" fmla="*/ 1629341 h 1629341"/>
              <a:gd name="connsiteX3" fmla="*/ 441 w 2447438"/>
              <a:gd name="connsiteY3" fmla="*/ 1568810 h 1629341"/>
              <a:gd name="connsiteX4" fmla="*/ 13785 w 2447438"/>
              <a:gd name="connsiteY4" fmla="*/ 1117277 h 1629341"/>
              <a:gd name="connsiteX5" fmla="*/ 1940452 w 2447438"/>
              <a:gd name="connsiteY5" fmla="*/ 0 h 1629341"/>
              <a:gd name="connsiteX0" fmla="*/ 1940452 w 2447438"/>
              <a:gd name="connsiteY0" fmla="*/ 0 h 1629341"/>
              <a:gd name="connsiteX1" fmla="*/ 2447438 w 2447438"/>
              <a:gd name="connsiteY1" fmla="*/ 36576 h 1629341"/>
              <a:gd name="connsiteX2" fmla="*/ 1911270 w 2447438"/>
              <a:gd name="connsiteY2" fmla="*/ 1629341 h 1629341"/>
              <a:gd name="connsiteX3" fmla="*/ 441 w 2447438"/>
              <a:gd name="connsiteY3" fmla="*/ 1568810 h 1629341"/>
              <a:gd name="connsiteX4" fmla="*/ 13785 w 2447438"/>
              <a:gd name="connsiteY4" fmla="*/ 1117277 h 1629341"/>
              <a:gd name="connsiteX5" fmla="*/ 1940452 w 2447438"/>
              <a:gd name="connsiteY5" fmla="*/ 0 h 1629341"/>
              <a:gd name="connsiteX0" fmla="*/ 1940452 w 2447438"/>
              <a:gd name="connsiteY0" fmla="*/ 0 h 1568810"/>
              <a:gd name="connsiteX1" fmla="*/ 2447438 w 2447438"/>
              <a:gd name="connsiteY1" fmla="*/ 36576 h 1568810"/>
              <a:gd name="connsiteX2" fmla="*/ 1935674 w 2447438"/>
              <a:gd name="connsiteY2" fmla="*/ 1568381 h 1568810"/>
              <a:gd name="connsiteX3" fmla="*/ 441 w 2447438"/>
              <a:gd name="connsiteY3" fmla="*/ 1568810 h 1568810"/>
              <a:gd name="connsiteX4" fmla="*/ 13785 w 2447438"/>
              <a:gd name="connsiteY4" fmla="*/ 1117277 h 1568810"/>
              <a:gd name="connsiteX5" fmla="*/ 1940452 w 2447438"/>
              <a:gd name="connsiteY5" fmla="*/ 0 h 1568810"/>
              <a:gd name="connsiteX0" fmla="*/ 1940452 w 2459640"/>
              <a:gd name="connsiteY0" fmla="*/ 12192 h 1581002"/>
              <a:gd name="connsiteX1" fmla="*/ 2459640 w 2459640"/>
              <a:gd name="connsiteY1" fmla="*/ 0 h 1581002"/>
              <a:gd name="connsiteX2" fmla="*/ 1935674 w 2459640"/>
              <a:gd name="connsiteY2" fmla="*/ 1580573 h 1581002"/>
              <a:gd name="connsiteX3" fmla="*/ 441 w 2459640"/>
              <a:gd name="connsiteY3" fmla="*/ 1581002 h 1581002"/>
              <a:gd name="connsiteX4" fmla="*/ 13785 w 2459640"/>
              <a:gd name="connsiteY4" fmla="*/ 1129469 h 1581002"/>
              <a:gd name="connsiteX5" fmla="*/ 1940452 w 2459640"/>
              <a:gd name="connsiteY5" fmla="*/ 12192 h 1581002"/>
              <a:gd name="connsiteX0" fmla="*/ 1926667 w 2445855"/>
              <a:gd name="connsiteY0" fmla="*/ 12192 h 1580573"/>
              <a:gd name="connsiteX1" fmla="*/ 2445855 w 2445855"/>
              <a:gd name="connsiteY1" fmla="*/ 0 h 1580573"/>
              <a:gd name="connsiteX2" fmla="*/ 1921889 w 2445855"/>
              <a:gd name="connsiteY2" fmla="*/ 1580573 h 1580573"/>
              <a:gd name="connsiteX3" fmla="*/ 11060 w 2445855"/>
              <a:gd name="connsiteY3" fmla="*/ 1556618 h 1580573"/>
              <a:gd name="connsiteX4" fmla="*/ 0 w 2445855"/>
              <a:gd name="connsiteY4" fmla="*/ 1129469 h 1580573"/>
              <a:gd name="connsiteX5" fmla="*/ 1926667 w 2445855"/>
              <a:gd name="connsiteY5" fmla="*/ 12192 h 1580573"/>
              <a:gd name="connsiteX0" fmla="*/ 1926667 w 2445855"/>
              <a:gd name="connsiteY0" fmla="*/ 12192 h 1581002"/>
              <a:gd name="connsiteX1" fmla="*/ 2445855 w 2445855"/>
              <a:gd name="connsiteY1" fmla="*/ 0 h 1581002"/>
              <a:gd name="connsiteX2" fmla="*/ 1921889 w 2445855"/>
              <a:gd name="connsiteY2" fmla="*/ 1580573 h 1581002"/>
              <a:gd name="connsiteX3" fmla="*/ 23262 w 2445855"/>
              <a:gd name="connsiteY3" fmla="*/ 1581002 h 1581002"/>
              <a:gd name="connsiteX4" fmla="*/ 0 w 2445855"/>
              <a:gd name="connsiteY4" fmla="*/ 1129469 h 1581002"/>
              <a:gd name="connsiteX5" fmla="*/ 1926667 w 2445855"/>
              <a:gd name="connsiteY5" fmla="*/ 12192 h 1581002"/>
              <a:gd name="connsiteX0" fmla="*/ 1914465 w 2433653"/>
              <a:gd name="connsiteY0" fmla="*/ 12192 h 1581002"/>
              <a:gd name="connsiteX1" fmla="*/ 2433653 w 2433653"/>
              <a:gd name="connsiteY1" fmla="*/ 0 h 1581002"/>
              <a:gd name="connsiteX2" fmla="*/ 1909687 w 2433653"/>
              <a:gd name="connsiteY2" fmla="*/ 1580573 h 1581002"/>
              <a:gd name="connsiteX3" fmla="*/ 11060 w 2433653"/>
              <a:gd name="connsiteY3" fmla="*/ 1581002 h 1581002"/>
              <a:gd name="connsiteX4" fmla="*/ 0 w 2433653"/>
              <a:gd name="connsiteY4" fmla="*/ 1129469 h 1581002"/>
              <a:gd name="connsiteX5" fmla="*/ 1914465 w 2433653"/>
              <a:gd name="connsiteY5" fmla="*/ 12192 h 1581002"/>
              <a:gd name="connsiteX0" fmla="*/ 1914465 w 2377850"/>
              <a:gd name="connsiteY0" fmla="*/ 40071 h 1608881"/>
              <a:gd name="connsiteX1" fmla="*/ 2377850 w 2377850"/>
              <a:gd name="connsiteY1" fmla="*/ 0 h 1608881"/>
              <a:gd name="connsiteX2" fmla="*/ 1909687 w 2377850"/>
              <a:gd name="connsiteY2" fmla="*/ 1608452 h 1608881"/>
              <a:gd name="connsiteX3" fmla="*/ 11060 w 2377850"/>
              <a:gd name="connsiteY3" fmla="*/ 1608881 h 1608881"/>
              <a:gd name="connsiteX4" fmla="*/ 0 w 2377850"/>
              <a:gd name="connsiteY4" fmla="*/ 1157348 h 1608881"/>
              <a:gd name="connsiteX5" fmla="*/ 1914465 w 2377850"/>
              <a:gd name="connsiteY5" fmla="*/ 40071 h 1608881"/>
              <a:gd name="connsiteX0" fmla="*/ 1914465 w 2238342"/>
              <a:gd name="connsiteY0" fmla="*/ 26132 h 1594942"/>
              <a:gd name="connsiteX1" fmla="*/ 2238342 w 2238342"/>
              <a:gd name="connsiteY1" fmla="*/ 0 h 1594942"/>
              <a:gd name="connsiteX2" fmla="*/ 1909687 w 2238342"/>
              <a:gd name="connsiteY2" fmla="*/ 1594513 h 1594942"/>
              <a:gd name="connsiteX3" fmla="*/ 11060 w 2238342"/>
              <a:gd name="connsiteY3" fmla="*/ 1594942 h 1594942"/>
              <a:gd name="connsiteX4" fmla="*/ 0 w 2238342"/>
              <a:gd name="connsiteY4" fmla="*/ 1143409 h 1594942"/>
              <a:gd name="connsiteX5" fmla="*/ 1914465 w 2238342"/>
              <a:gd name="connsiteY5" fmla="*/ 26132 h 1594942"/>
              <a:gd name="connsiteX0" fmla="*/ 1914465 w 2238342"/>
              <a:gd name="connsiteY0" fmla="*/ 26132 h 1594942"/>
              <a:gd name="connsiteX1" fmla="*/ 2238342 w 2238342"/>
              <a:gd name="connsiteY1" fmla="*/ 0 h 1594942"/>
              <a:gd name="connsiteX2" fmla="*/ 1923638 w 2238342"/>
              <a:gd name="connsiteY2" fmla="*/ 1580574 h 1594942"/>
              <a:gd name="connsiteX3" fmla="*/ 11060 w 2238342"/>
              <a:gd name="connsiteY3" fmla="*/ 1594942 h 1594942"/>
              <a:gd name="connsiteX4" fmla="*/ 0 w 2238342"/>
              <a:gd name="connsiteY4" fmla="*/ 1143409 h 1594942"/>
              <a:gd name="connsiteX5" fmla="*/ 1914465 w 2238342"/>
              <a:gd name="connsiteY5" fmla="*/ 26132 h 1594942"/>
              <a:gd name="connsiteX0" fmla="*/ 1914465 w 2238342"/>
              <a:gd name="connsiteY0" fmla="*/ 26132 h 1594942"/>
              <a:gd name="connsiteX1" fmla="*/ 2238342 w 2238342"/>
              <a:gd name="connsiteY1" fmla="*/ 0 h 1594942"/>
              <a:gd name="connsiteX2" fmla="*/ 1965491 w 2238342"/>
              <a:gd name="connsiteY2" fmla="*/ 1594513 h 1594942"/>
              <a:gd name="connsiteX3" fmla="*/ 11060 w 2238342"/>
              <a:gd name="connsiteY3" fmla="*/ 1594942 h 1594942"/>
              <a:gd name="connsiteX4" fmla="*/ 0 w 2238342"/>
              <a:gd name="connsiteY4" fmla="*/ 1143409 h 1594942"/>
              <a:gd name="connsiteX5" fmla="*/ 1914465 w 2238342"/>
              <a:gd name="connsiteY5" fmla="*/ 26132 h 1594942"/>
              <a:gd name="connsiteX0" fmla="*/ 1844711 w 2238342"/>
              <a:gd name="connsiteY0" fmla="*/ 26132 h 1594942"/>
              <a:gd name="connsiteX1" fmla="*/ 2238342 w 2238342"/>
              <a:gd name="connsiteY1" fmla="*/ 0 h 1594942"/>
              <a:gd name="connsiteX2" fmla="*/ 1965491 w 2238342"/>
              <a:gd name="connsiteY2" fmla="*/ 1594513 h 1594942"/>
              <a:gd name="connsiteX3" fmla="*/ 11060 w 2238342"/>
              <a:gd name="connsiteY3" fmla="*/ 1594942 h 1594942"/>
              <a:gd name="connsiteX4" fmla="*/ 0 w 2238342"/>
              <a:gd name="connsiteY4" fmla="*/ 1143409 h 1594942"/>
              <a:gd name="connsiteX5" fmla="*/ 1844711 w 2238342"/>
              <a:gd name="connsiteY5" fmla="*/ 26132 h 1594942"/>
              <a:gd name="connsiteX0" fmla="*/ 1844711 w 2238342"/>
              <a:gd name="connsiteY0" fmla="*/ 0 h 1568810"/>
              <a:gd name="connsiteX1" fmla="*/ 2238342 w 2238342"/>
              <a:gd name="connsiteY1" fmla="*/ 1747 h 1568810"/>
              <a:gd name="connsiteX2" fmla="*/ 1965491 w 2238342"/>
              <a:gd name="connsiteY2" fmla="*/ 1568381 h 1568810"/>
              <a:gd name="connsiteX3" fmla="*/ 11060 w 2238342"/>
              <a:gd name="connsiteY3" fmla="*/ 1568810 h 1568810"/>
              <a:gd name="connsiteX4" fmla="*/ 0 w 2238342"/>
              <a:gd name="connsiteY4" fmla="*/ 1117277 h 1568810"/>
              <a:gd name="connsiteX5" fmla="*/ 1844711 w 2238342"/>
              <a:gd name="connsiteY5" fmla="*/ 0 h 1568810"/>
              <a:gd name="connsiteX0" fmla="*/ 1844711 w 2238342"/>
              <a:gd name="connsiteY0" fmla="*/ 0 h 1568810"/>
              <a:gd name="connsiteX1" fmla="*/ 2238342 w 2238342"/>
              <a:gd name="connsiteY1" fmla="*/ 1747 h 1568810"/>
              <a:gd name="connsiteX2" fmla="*/ 1965491 w 2238342"/>
              <a:gd name="connsiteY2" fmla="*/ 1568381 h 1568810"/>
              <a:gd name="connsiteX3" fmla="*/ 11060 w 2238342"/>
              <a:gd name="connsiteY3" fmla="*/ 1568810 h 1568810"/>
              <a:gd name="connsiteX4" fmla="*/ 0 w 2238342"/>
              <a:gd name="connsiteY4" fmla="*/ 1117277 h 1568810"/>
              <a:gd name="connsiteX5" fmla="*/ 1844711 w 2238342"/>
              <a:gd name="connsiteY5" fmla="*/ 0 h 1568810"/>
              <a:gd name="connsiteX0" fmla="*/ 1844711 w 2252293"/>
              <a:gd name="connsiteY0" fmla="*/ 0 h 1568810"/>
              <a:gd name="connsiteX1" fmla="*/ 2252293 w 2252293"/>
              <a:gd name="connsiteY1" fmla="*/ 1747 h 1568810"/>
              <a:gd name="connsiteX2" fmla="*/ 1965491 w 2252293"/>
              <a:gd name="connsiteY2" fmla="*/ 1568381 h 1568810"/>
              <a:gd name="connsiteX3" fmla="*/ 11060 w 2252293"/>
              <a:gd name="connsiteY3" fmla="*/ 1568810 h 1568810"/>
              <a:gd name="connsiteX4" fmla="*/ 0 w 2252293"/>
              <a:gd name="connsiteY4" fmla="*/ 1117277 h 1568810"/>
              <a:gd name="connsiteX5" fmla="*/ 1844711 w 2252293"/>
              <a:gd name="connsiteY5" fmla="*/ 0 h 1568810"/>
              <a:gd name="connsiteX0" fmla="*/ 1844711 w 2280195"/>
              <a:gd name="connsiteY0" fmla="*/ 0 h 1568810"/>
              <a:gd name="connsiteX1" fmla="*/ 2280195 w 2280195"/>
              <a:gd name="connsiteY1" fmla="*/ 1747 h 1568810"/>
              <a:gd name="connsiteX2" fmla="*/ 1965491 w 2280195"/>
              <a:gd name="connsiteY2" fmla="*/ 1568381 h 1568810"/>
              <a:gd name="connsiteX3" fmla="*/ 11060 w 2280195"/>
              <a:gd name="connsiteY3" fmla="*/ 1568810 h 1568810"/>
              <a:gd name="connsiteX4" fmla="*/ 0 w 2280195"/>
              <a:gd name="connsiteY4" fmla="*/ 1117277 h 1568810"/>
              <a:gd name="connsiteX5" fmla="*/ 1844711 w 2280195"/>
              <a:gd name="connsiteY5" fmla="*/ 0 h 156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195" h="1568810">
                <a:moveTo>
                  <a:pt x="1844711" y="0"/>
                </a:moveTo>
                <a:lnTo>
                  <a:pt x="2280195" y="1747"/>
                </a:lnTo>
                <a:lnTo>
                  <a:pt x="1965491" y="1568381"/>
                </a:lnTo>
                <a:lnTo>
                  <a:pt x="11060" y="1568810"/>
                </a:lnTo>
                <a:cubicBezTo>
                  <a:pt x="7374" y="1158203"/>
                  <a:pt x="3686" y="1527884"/>
                  <a:pt x="0" y="1117277"/>
                </a:cubicBezTo>
                <a:lnTo>
                  <a:pt x="1844711" y="0"/>
                </a:lnTo>
                <a:close/>
              </a:path>
            </a:pathLst>
          </a:custGeom>
          <a:noFill/>
          <a:ln w="381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8" name="Rectangle 87">
            <a:extLst>
              <a:ext uri="{FF2B5EF4-FFF2-40B4-BE49-F238E27FC236}">
                <a16:creationId xmlns:a16="http://schemas.microsoft.com/office/drawing/2014/main" id="{3BC688EC-E6F6-41C2-BC16-719FFD00D27E}"/>
              </a:ext>
            </a:extLst>
          </p:cNvPr>
          <p:cNvSpPr/>
          <p:nvPr/>
        </p:nvSpPr>
        <p:spPr>
          <a:xfrm>
            <a:off x="8174364" y="4452544"/>
            <a:ext cx="1756803" cy="1371785"/>
          </a:xfrm>
          <a:custGeom>
            <a:avLst/>
            <a:gdLst>
              <a:gd name="connsiteX0" fmla="*/ 0 w 2482541"/>
              <a:gd name="connsiteY0" fmla="*/ 0 h 1678109"/>
              <a:gd name="connsiteX1" fmla="*/ 2482541 w 2482541"/>
              <a:gd name="connsiteY1" fmla="*/ 0 h 1678109"/>
              <a:gd name="connsiteX2" fmla="*/ 2482541 w 2482541"/>
              <a:gd name="connsiteY2" fmla="*/ 1678109 h 1678109"/>
              <a:gd name="connsiteX3" fmla="*/ 0 w 2482541"/>
              <a:gd name="connsiteY3" fmla="*/ 1678109 h 1678109"/>
              <a:gd name="connsiteX4" fmla="*/ 0 w 2482541"/>
              <a:gd name="connsiteY4" fmla="*/ 0 h 1678109"/>
              <a:gd name="connsiteX0" fmla="*/ 1621536 w 2482541"/>
              <a:gd name="connsiteY0" fmla="*/ 548640 h 1678109"/>
              <a:gd name="connsiteX1" fmla="*/ 2482541 w 2482541"/>
              <a:gd name="connsiteY1" fmla="*/ 0 h 1678109"/>
              <a:gd name="connsiteX2" fmla="*/ 2482541 w 2482541"/>
              <a:gd name="connsiteY2" fmla="*/ 1678109 h 1678109"/>
              <a:gd name="connsiteX3" fmla="*/ 0 w 2482541"/>
              <a:gd name="connsiteY3" fmla="*/ 1678109 h 1678109"/>
              <a:gd name="connsiteX4" fmla="*/ 1621536 w 2482541"/>
              <a:gd name="connsiteY4" fmla="*/ 548640 h 1678109"/>
              <a:gd name="connsiteX0" fmla="*/ 1621536 w 3689549"/>
              <a:gd name="connsiteY0" fmla="*/ 707136 h 1836605"/>
              <a:gd name="connsiteX1" fmla="*/ 3689549 w 3689549"/>
              <a:gd name="connsiteY1" fmla="*/ 0 h 1836605"/>
              <a:gd name="connsiteX2" fmla="*/ 2482541 w 3689549"/>
              <a:gd name="connsiteY2" fmla="*/ 1836605 h 1836605"/>
              <a:gd name="connsiteX3" fmla="*/ 0 w 3689549"/>
              <a:gd name="connsiteY3" fmla="*/ 1836605 h 1836605"/>
              <a:gd name="connsiteX4" fmla="*/ 1621536 w 3689549"/>
              <a:gd name="connsiteY4" fmla="*/ 707136 h 1836605"/>
              <a:gd name="connsiteX0" fmla="*/ 1621536 w 3689549"/>
              <a:gd name="connsiteY0" fmla="*/ 707136 h 3080618"/>
              <a:gd name="connsiteX1" fmla="*/ 3689549 w 3689549"/>
              <a:gd name="connsiteY1" fmla="*/ 0 h 3080618"/>
              <a:gd name="connsiteX2" fmla="*/ 2482541 w 3689549"/>
              <a:gd name="connsiteY2" fmla="*/ 1836605 h 3080618"/>
              <a:gd name="connsiteX3" fmla="*/ 84211 w 3689549"/>
              <a:gd name="connsiteY3" fmla="*/ 3080618 h 3080618"/>
              <a:gd name="connsiteX4" fmla="*/ 0 w 3689549"/>
              <a:gd name="connsiteY4" fmla="*/ 1836605 h 3080618"/>
              <a:gd name="connsiteX5" fmla="*/ 1621536 w 3689549"/>
              <a:gd name="connsiteY5" fmla="*/ 707136 h 3080618"/>
              <a:gd name="connsiteX0" fmla="*/ 1621536 w 3689549"/>
              <a:gd name="connsiteY0" fmla="*/ 707136 h 3092381"/>
              <a:gd name="connsiteX1" fmla="*/ 3689549 w 3689549"/>
              <a:gd name="connsiteY1" fmla="*/ 0 h 3092381"/>
              <a:gd name="connsiteX2" fmla="*/ 1616909 w 3689549"/>
              <a:gd name="connsiteY2" fmla="*/ 3092381 h 3092381"/>
              <a:gd name="connsiteX3" fmla="*/ 84211 w 3689549"/>
              <a:gd name="connsiteY3" fmla="*/ 3080618 h 3092381"/>
              <a:gd name="connsiteX4" fmla="*/ 0 w 3689549"/>
              <a:gd name="connsiteY4" fmla="*/ 1836605 h 3092381"/>
              <a:gd name="connsiteX5" fmla="*/ 1621536 w 3689549"/>
              <a:gd name="connsiteY5" fmla="*/ 707136 h 3092381"/>
              <a:gd name="connsiteX0" fmla="*/ 1621536 w 3689549"/>
              <a:gd name="connsiteY0" fmla="*/ 707136 h 3092381"/>
              <a:gd name="connsiteX1" fmla="*/ 3689549 w 3689549"/>
              <a:gd name="connsiteY1" fmla="*/ 0 h 3092381"/>
              <a:gd name="connsiteX2" fmla="*/ 1616909 w 3689549"/>
              <a:gd name="connsiteY2" fmla="*/ 3092381 h 3092381"/>
              <a:gd name="connsiteX3" fmla="*/ 11059 w 3689549"/>
              <a:gd name="connsiteY3" fmla="*/ 3068426 h 3092381"/>
              <a:gd name="connsiteX4" fmla="*/ 0 w 3689549"/>
              <a:gd name="connsiteY4" fmla="*/ 1836605 h 3092381"/>
              <a:gd name="connsiteX5" fmla="*/ 1621536 w 3689549"/>
              <a:gd name="connsiteY5" fmla="*/ 707136 h 3092381"/>
              <a:gd name="connsiteX0" fmla="*/ 2682240 w 3689549"/>
              <a:gd name="connsiteY0" fmla="*/ 231648 h 3092381"/>
              <a:gd name="connsiteX1" fmla="*/ 3689549 w 3689549"/>
              <a:gd name="connsiteY1" fmla="*/ 0 h 3092381"/>
              <a:gd name="connsiteX2" fmla="*/ 1616909 w 3689549"/>
              <a:gd name="connsiteY2" fmla="*/ 3092381 h 3092381"/>
              <a:gd name="connsiteX3" fmla="*/ 11059 w 3689549"/>
              <a:gd name="connsiteY3" fmla="*/ 3068426 h 3092381"/>
              <a:gd name="connsiteX4" fmla="*/ 0 w 3689549"/>
              <a:gd name="connsiteY4" fmla="*/ 1836605 h 3092381"/>
              <a:gd name="connsiteX5" fmla="*/ 2682240 w 3689549"/>
              <a:gd name="connsiteY5" fmla="*/ 231648 h 3092381"/>
              <a:gd name="connsiteX0" fmla="*/ 2682240 w 3689549"/>
              <a:gd name="connsiteY0" fmla="*/ 231648 h 3104573"/>
              <a:gd name="connsiteX1" fmla="*/ 3689549 w 3689549"/>
              <a:gd name="connsiteY1" fmla="*/ 0 h 3104573"/>
              <a:gd name="connsiteX2" fmla="*/ 1690061 w 3689549"/>
              <a:gd name="connsiteY2" fmla="*/ 3104573 h 3104573"/>
              <a:gd name="connsiteX3" fmla="*/ 11059 w 3689549"/>
              <a:gd name="connsiteY3" fmla="*/ 3068426 h 3104573"/>
              <a:gd name="connsiteX4" fmla="*/ 0 w 3689549"/>
              <a:gd name="connsiteY4" fmla="*/ 1836605 h 3104573"/>
              <a:gd name="connsiteX5" fmla="*/ 2682240 w 3689549"/>
              <a:gd name="connsiteY5" fmla="*/ 231648 h 3104573"/>
              <a:gd name="connsiteX0" fmla="*/ 2682240 w 3689549"/>
              <a:gd name="connsiteY0" fmla="*/ 231648 h 3092381"/>
              <a:gd name="connsiteX1" fmla="*/ 3689549 w 3689549"/>
              <a:gd name="connsiteY1" fmla="*/ 0 h 3092381"/>
              <a:gd name="connsiteX2" fmla="*/ 1702253 w 3689549"/>
              <a:gd name="connsiteY2" fmla="*/ 3092381 h 3092381"/>
              <a:gd name="connsiteX3" fmla="*/ 11059 w 3689549"/>
              <a:gd name="connsiteY3" fmla="*/ 3068426 h 3092381"/>
              <a:gd name="connsiteX4" fmla="*/ 0 w 3689549"/>
              <a:gd name="connsiteY4" fmla="*/ 1836605 h 3092381"/>
              <a:gd name="connsiteX5" fmla="*/ 2682240 w 3689549"/>
              <a:gd name="connsiteY5" fmla="*/ 231648 h 3092381"/>
              <a:gd name="connsiteX0" fmla="*/ 2682240 w 2682240"/>
              <a:gd name="connsiteY0" fmla="*/ 0 h 2860733"/>
              <a:gd name="connsiteX1" fmla="*/ 2580077 w 2682240"/>
              <a:gd name="connsiteY1" fmla="*/ 1011936 h 2860733"/>
              <a:gd name="connsiteX2" fmla="*/ 1702253 w 2682240"/>
              <a:gd name="connsiteY2" fmla="*/ 2860733 h 2860733"/>
              <a:gd name="connsiteX3" fmla="*/ 11059 w 2682240"/>
              <a:gd name="connsiteY3" fmla="*/ 2836778 h 2860733"/>
              <a:gd name="connsiteX4" fmla="*/ 0 w 2682240"/>
              <a:gd name="connsiteY4" fmla="*/ 1604957 h 2860733"/>
              <a:gd name="connsiteX5" fmla="*/ 2682240 w 2682240"/>
              <a:gd name="connsiteY5" fmla="*/ 0 h 2860733"/>
              <a:gd name="connsiteX0" fmla="*/ 1524000 w 2580077"/>
              <a:gd name="connsiteY0" fmla="*/ 0 h 1848797"/>
              <a:gd name="connsiteX1" fmla="*/ 2580077 w 2580077"/>
              <a:gd name="connsiteY1" fmla="*/ 0 h 1848797"/>
              <a:gd name="connsiteX2" fmla="*/ 1702253 w 2580077"/>
              <a:gd name="connsiteY2" fmla="*/ 1848797 h 1848797"/>
              <a:gd name="connsiteX3" fmla="*/ 11059 w 2580077"/>
              <a:gd name="connsiteY3" fmla="*/ 1824842 h 1848797"/>
              <a:gd name="connsiteX4" fmla="*/ 0 w 2580077"/>
              <a:gd name="connsiteY4" fmla="*/ 593021 h 1848797"/>
              <a:gd name="connsiteX5" fmla="*/ 1524000 w 2580077"/>
              <a:gd name="connsiteY5" fmla="*/ 0 h 1848797"/>
              <a:gd name="connsiteX0" fmla="*/ 1513383 w 2569460"/>
              <a:gd name="connsiteY0" fmla="*/ 0 h 1848797"/>
              <a:gd name="connsiteX1" fmla="*/ 2569460 w 2569460"/>
              <a:gd name="connsiteY1" fmla="*/ 0 h 1848797"/>
              <a:gd name="connsiteX2" fmla="*/ 1691636 w 2569460"/>
              <a:gd name="connsiteY2" fmla="*/ 1848797 h 1848797"/>
              <a:gd name="connsiteX3" fmla="*/ 442 w 2569460"/>
              <a:gd name="connsiteY3" fmla="*/ 1824842 h 1848797"/>
              <a:gd name="connsiteX4" fmla="*/ 13787 w 2569460"/>
              <a:gd name="connsiteY4" fmla="*/ 1105085 h 1848797"/>
              <a:gd name="connsiteX5" fmla="*/ 1513383 w 2569460"/>
              <a:gd name="connsiteY5" fmla="*/ 0 h 1848797"/>
              <a:gd name="connsiteX0" fmla="*/ 1940454 w 2569460"/>
              <a:gd name="connsiteY0" fmla="*/ 0 h 1860989"/>
              <a:gd name="connsiteX1" fmla="*/ 2569460 w 2569460"/>
              <a:gd name="connsiteY1" fmla="*/ 12192 h 1860989"/>
              <a:gd name="connsiteX2" fmla="*/ 1691636 w 2569460"/>
              <a:gd name="connsiteY2" fmla="*/ 1860989 h 1860989"/>
              <a:gd name="connsiteX3" fmla="*/ 442 w 2569460"/>
              <a:gd name="connsiteY3" fmla="*/ 1837034 h 1860989"/>
              <a:gd name="connsiteX4" fmla="*/ 13787 w 2569460"/>
              <a:gd name="connsiteY4" fmla="*/ 1117277 h 1860989"/>
              <a:gd name="connsiteX5" fmla="*/ 1940454 w 2569460"/>
              <a:gd name="connsiteY5" fmla="*/ 0 h 1860989"/>
              <a:gd name="connsiteX0" fmla="*/ 1940454 w 2447440"/>
              <a:gd name="connsiteY0" fmla="*/ 0 h 1860989"/>
              <a:gd name="connsiteX1" fmla="*/ 2447440 w 2447440"/>
              <a:gd name="connsiteY1" fmla="*/ 36576 h 1860989"/>
              <a:gd name="connsiteX2" fmla="*/ 1691636 w 2447440"/>
              <a:gd name="connsiteY2" fmla="*/ 1860989 h 1860989"/>
              <a:gd name="connsiteX3" fmla="*/ 442 w 2447440"/>
              <a:gd name="connsiteY3" fmla="*/ 1837034 h 1860989"/>
              <a:gd name="connsiteX4" fmla="*/ 13787 w 2447440"/>
              <a:gd name="connsiteY4" fmla="*/ 1117277 h 1860989"/>
              <a:gd name="connsiteX5" fmla="*/ 1940454 w 2447440"/>
              <a:gd name="connsiteY5" fmla="*/ 0 h 1860989"/>
              <a:gd name="connsiteX0" fmla="*/ 1940454 w 2447440"/>
              <a:gd name="connsiteY0" fmla="*/ 0 h 1873181"/>
              <a:gd name="connsiteX1" fmla="*/ 2447440 w 2447440"/>
              <a:gd name="connsiteY1" fmla="*/ 36576 h 1873181"/>
              <a:gd name="connsiteX2" fmla="*/ 1789252 w 2447440"/>
              <a:gd name="connsiteY2" fmla="*/ 1873181 h 1873181"/>
              <a:gd name="connsiteX3" fmla="*/ 442 w 2447440"/>
              <a:gd name="connsiteY3" fmla="*/ 1837034 h 1873181"/>
              <a:gd name="connsiteX4" fmla="*/ 13787 w 2447440"/>
              <a:gd name="connsiteY4" fmla="*/ 1117277 h 1873181"/>
              <a:gd name="connsiteX5" fmla="*/ 1940454 w 2447440"/>
              <a:gd name="connsiteY5" fmla="*/ 0 h 1873181"/>
              <a:gd name="connsiteX0" fmla="*/ 1940454 w 2447440"/>
              <a:gd name="connsiteY0" fmla="*/ 0 h 1873181"/>
              <a:gd name="connsiteX1" fmla="*/ 2447440 w 2447440"/>
              <a:gd name="connsiteY1" fmla="*/ 36576 h 1873181"/>
              <a:gd name="connsiteX2" fmla="*/ 1789252 w 2447440"/>
              <a:gd name="connsiteY2" fmla="*/ 1873181 h 1873181"/>
              <a:gd name="connsiteX3" fmla="*/ 442 w 2447440"/>
              <a:gd name="connsiteY3" fmla="*/ 1837034 h 1873181"/>
              <a:gd name="connsiteX4" fmla="*/ 13787 w 2447440"/>
              <a:gd name="connsiteY4" fmla="*/ 1117277 h 1873181"/>
              <a:gd name="connsiteX5" fmla="*/ 1940454 w 2447440"/>
              <a:gd name="connsiteY5" fmla="*/ 0 h 1873181"/>
              <a:gd name="connsiteX0" fmla="*/ 1926667 w 2433653"/>
              <a:gd name="connsiteY0" fmla="*/ 0 h 1873181"/>
              <a:gd name="connsiteX1" fmla="*/ 2433653 w 2433653"/>
              <a:gd name="connsiteY1" fmla="*/ 36576 h 1873181"/>
              <a:gd name="connsiteX2" fmla="*/ 1775465 w 2433653"/>
              <a:gd name="connsiteY2" fmla="*/ 1873181 h 1873181"/>
              <a:gd name="connsiteX3" fmla="*/ 23262 w 2433653"/>
              <a:gd name="connsiteY3" fmla="*/ 1568810 h 1873181"/>
              <a:gd name="connsiteX4" fmla="*/ 0 w 2433653"/>
              <a:gd name="connsiteY4" fmla="*/ 1117277 h 1873181"/>
              <a:gd name="connsiteX5" fmla="*/ 1926667 w 2433653"/>
              <a:gd name="connsiteY5" fmla="*/ 0 h 1873181"/>
              <a:gd name="connsiteX0" fmla="*/ 1926667 w 2433653"/>
              <a:gd name="connsiteY0" fmla="*/ 0 h 1629341"/>
              <a:gd name="connsiteX1" fmla="*/ 2433653 w 2433653"/>
              <a:gd name="connsiteY1" fmla="*/ 36576 h 1629341"/>
              <a:gd name="connsiteX2" fmla="*/ 1897485 w 2433653"/>
              <a:gd name="connsiteY2" fmla="*/ 1629341 h 1629341"/>
              <a:gd name="connsiteX3" fmla="*/ 23262 w 2433653"/>
              <a:gd name="connsiteY3" fmla="*/ 1568810 h 1629341"/>
              <a:gd name="connsiteX4" fmla="*/ 0 w 2433653"/>
              <a:gd name="connsiteY4" fmla="*/ 1117277 h 1629341"/>
              <a:gd name="connsiteX5" fmla="*/ 1926667 w 2433653"/>
              <a:gd name="connsiteY5" fmla="*/ 0 h 1629341"/>
              <a:gd name="connsiteX0" fmla="*/ 1940452 w 2447438"/>
              <a:gd name="connsiteY0" fmla="*/ 0 h 1629341"/>
              <a:gd name="connsiteX1" fmla="*/ 2447438 w 2447438"/>
              <a:gd name="connsiteY1" fmla="*/ 36576 h 1629341"/>
              <a:gd name="connsiteX2" fmla="*/ 1911270 w 2447438"/>
              <a:gd name="connsiteY2" fmla="*/ 1629341 h 1629341"/>
              <a:gd name="connsiteX3" fmla="*/ 441 w 2447438"/>
              <a:gd name="connsiteY3" fmla="*/ 1568810 h 1629341"/>
              <a:gd name="connsiteX4" fmla="*/ 13785 w 2447438"/>
              <a:gd name="connsiteY4" fmla="*/ 1117277 h 1629341"/>
              <a:gd name="connsiteX5" fmla="*/ 1940452 w 2447438"/>
              <a:gd name="connsiteY5" fmla="*/ 0 h 1629341"/>
              <a:gd name="connsiteX0" fmla="*/ 1940452 w 2447438"/>
              <a:gd name="connsiteY0" fmla="*/ 0 h 1629341"/>
              <a:gd name="connsiteX1" fmla="*/ 2447438 w 2447438"/>
              <a:gd name="connsiteY1" fmla="*/ 36576 h 1629341"/>
              <a:gd name="connsiteX2" fmla="*/ 1911270 w 2447438"/>
              <a:gd name="connsiteY2" fmla="*/ 1629341 h 1629341"/>
              <a:gd name="connsiteX3" fmla="*/ 441 w 2447438"/>
              <a:gd name="connsiteY3" fmla="*/ 1568810 h 1629341"/>
              <a:gd name="connsiteX4" fmla="*/ 13785 w 2447438"/>
              <a:gd name="connsiteY4" fmla="*/ 1117277 h 1629341"/>
              <a:gd name="connsiteX5" fmla="*/ 1940452 w 2447438"/>
              <a:gd name="connsiteY5" fmla="*/ 0 h 1629341"/>
              <a:gd name="connsiteX0" fmla="*/ 1940452 w 2447438"/>
              <a:gd name="connsiteY0" fmla="*/ 0 h 1568810"/>
              <a:gd name="connsiteX1" fmla="*/ 2447438 w 2447438"/>
              <a:gd name="connsiteY1" fmla="*/ 36576 h 1568810"/>
              <a:gd name="connsiteX2" fmla="*/ 1935674 w 2447438"/>
              <a:gd name="connsiteY2" fmla="*/ 1568381 h 1568810"/>
              <a:gd name="connsiteX3" fmla="*/ 441 w 2447438"/>
              <a:gd name="connsiteY3" fmla="*/ 1568810 h 1568810"/>
              <a:gd name="connsiteX4" fmla="*/ 13785 w 2447438"/>
              <a:gd name="connsiteY4" fmla="*/ 1117277 h 1568810"/>
              <a:gd name="connsiteX5" fmla="*/ 1940452 w 2447438"/>
              <a:gd name="connsiteY5" fmla="*/ 0 h 1568810"/>
              <a:gd name="connsiteX0" fmla="*/ 1940452 w 2459640"/>
              <a:gd name="connsiteY0" fmla="*/ 12192 h 1581002"/>
              <a:gd name="connsiteX1" fmla="*/ 2459640 w 2459640"/>
              <a:gd name="connsiteY1" fmla="*/ 0 h 1581002"/>
              <a:gd name="connsiteX2" fmla="*/ 1935674 w 2459640"/>
              <a:gd name="connsiteY2" fmla="*/ 1580573 h 1581002"/>
              <a:gd name="connsiteX3" fmla="*/ 441 w 2459640"/>
              <a:gd name="connsiteY3" fmla="*/ 1581002 h 1581002"/>
              <a:gd name="connsiteX4" fmla="*/ 13785 w 2459640"/>
              <a:gd name="connsiteY4" fmla="*/ 1129469 h 1581002"/>
              <a:gd name="connsiteX5" fmla="*/ 1940452 w 2459640"/>
              <a:gd name="connsiteY5" fmla="*/ 12192 h 1581002"/>
              <a:gd name="connsiteX0" fmla="*/ 1926667 w 2445855"/>
              <a:gd name="connsiteY0" fmla="*/ 12192 h 1580573"/>
              <a:gd name="connsiteX1" fmla="*/ 2445855 w 2445855"/>
              <a:gd name="connsiteY1" fmla="*/ 0 h 1580573"/>
              <a:gd name="connsiteX2" fmla="*/ 1921889 w 2445855"/>
              <a:gd name="connsiteY2" fmla="*/ 1580573 h 1580573"/>
              <a:gd name="connsiteX3" fmla="*/ 11060 w 2445855"/>
              <a:gd name="connsiteY3" fmla="*/ 1556618 h 1580573"/>
              <a:gd name="connsiteX4" fmla="*/ 0 w 2445855"/>
              <a:gd name="connsiteY4" fmla="*/ 1129469 h 1580573"/>
              <a:gd name="connsiteX5" fmla="*/ 1926667 w 2445855"/>
              <a:gd name="connsiteY5" fmla="*/ 12192 h 1580573"/>
              <a:gd name="connsiteX0" fmla="*/ 1926667 w 2445855"/>
              <a:gd name="connsiteY0" fmla="*/ 12192 h 1581002"/>
              <a:gd name="connsiteX1" fmla="*/ 2445855 w 2445855"/>
              <a:gd name="connsiteY1" fmla="*/ 0 h 1581002"/>
              <a:gd name="connsiteX2" fmla="*/ 1921889 w 2445855"/>
              <a:gd name="connsiteY2" fmla="*/ 1580573 h 1581002"/>
              <a:gd name="connsiteX3" fmla="*/ 23262 w 2445855"/>
              <a:gd name="connsiteY3" fmla="*/ 1581002 h 1581002"/>
              <a:gd name="connsiteX4" fmla="*/ 0 w 2445855"/>
              <a:gd name="connsiteY4" fmla="*/ 1129469 h 1581002"/>
              <a:gd name="connsiteX5" fmla="*/ 1926667 w 2445855"/>
              <a:gd name="connsiteY5" fmla="*/ 12192 h 1581002"/>
              <a:gd name="connsiteX0" fmla="*/ 1914465 w 2433653"/>
              <a:gd name="connsiteY0" fmla="*/ 12192 h 1581002"/>
              <a:gd name="connsiteX1" fmla="*/ 2433653 w 2433653"/>
              <a:gd name="connsiteY1" fmla="*/ 0 h 1581002"/>
              <a:gd name="connsiteX2" fmla="*/ 1909687 w 2433653"/>
              <a:gd name="connsiteY2" fmla="*/ 1580573 h 1581002"/>
              <a:gd name="connsiteX3" fmla="*/ 11060 w 2433653"/>
              <a:gd name="connsiteY3" fmla="*/ 1581002 h 1581002"/>
              <a:gd name="connsiteX4" fmla="*/ 0 w 2433653"/>
              <a:gd name="connsiteY4" fmla="*/ 1129469 h 1581002"/>
              <a:gd name="connsiteX5" fmla="*/ 1914465 w 2433653"/>
              <a:gd name="connsiteY5" fmla="*/ 12192 h 1581002"/>
              <a:gd name="connsiteX0" fmla="*/ 1914465 w 2335998"/>
              <a:gd name="connsiteY0" fmla="*/ 0 h 1568810"/>
              <a:gd name="connsiteX1" fmla="*/ 2335998 w 2335998"/>
              <a:gd name="connsiteY1" fmla="*/ 15687 h 1568810"/>
              <a:gd name="connsiteX2" fmla="*/ 1909687 w 2335998"/>
              <a:gd name="connsiteY2" fmla="*/ 1568381 h 1568810"/>
              <a:gd name="connsiteX3" fmla="*/ 11060 w 2335998"/>
              <a:gd name="connsiteY3" fmla="*/ 1568810 h 1568810"/>
              <a:gd name="connsiteX4" fmla="*/ 0 w 2335998"/>
              <a:gd name="connsiteY4" fmla="*/ 1117277 h 1568810"/>
              <a:gd name="connsiteX5" fmla="*/ 1914465 w 2335998"/>
              <a:gd name="connsiteY5" fmla="*/ 0 h 1568810"/>
              <a:gd name="connsiteX0" fmla="*/ 1914465 w 2335998"/>
              <a:gd name="connsiteY0" fmla="*/ 0 h 1568810"/>
              <a:gd name="connsiteX1" fmla="*/ 2335998 w 2335998"/>
              <a:gd name="connsiteY1" fmla="*/ 15687 h 1568810"/>
              <a:gd name="connsiteX2" fmla="*/ 1909687 w 2335998"/>
              <a:gd name="connsiteY2" fmla="*/ 1568381 h 1568810"/>
              <a:gd name="connsiteX3" fmla="*/ 11060 w 2335998"/>
              <a:gd name="connsiteY3" fmla="*/ 1568810 h 1568810"/>
              <a:gd name="connsiteX4" fmla="*/ 0 w 2335998"/>
              <a:gd name="connsiteY4" fmla="*/ 1117277 h 1568810"/>
              <a:gd name="connsiteX5" fmla="*/ 1914465 w 2335998"/>
              <a:gd name="connsiteY5" fmla="*/ 0 h 1568810"/>
              <a:gd name="connsiteX0" fmla="*/ 1914465 w 2377850"/>
              <a:gd name="connsiteY0" fmla="*/ 0 h 1568810"/>
              <a:gd name="connsiteX1" fmla="*/ 2377850 w 2377850"/>
              <a:gd name="connsiteY1" fmla="*/ 15687 h 1568810"/>
              <a:gd name="connsiteX2" fmla="*/ 1909687 w 2377850"/>
              <a:gd name="connsiteY2" fmla="*/ 1568381 h 1568810"/>
              <a:gd name="connsiteX3" fmla="*/ 11060 w 2377850"/>
              <a:gd name="connsiteY3" fmla="*/ 1568810 h 1568810"/>
              <a:gd name="connsiteX4" fmla="*/ 0 w 2377850"/>
              <a:gd name="connsiteY4" fmla="*/ 1117277 h 1568810"/>
              <a:gd name="connsiteX5" fmla="*/ 1914465 w 2377850"/>
              <a:gd name="connsiteY5" fmla="*/ 0 h 1568810"/>
              <a:gd name="connsiteX0" fmla="*/ 756550 w 2377850"/>
              <a:gd name="connsiteY0" fmla="*/ 0 h 1596689"/>
              <a:gd name="connsiteX1" fmla="*/ 2377850 w 2377850"/>
              <a:gd name="connsiteY1" fmla="*/ 43566 h 1596689"/>
              <a:gd name="connsiteX2" fmla="*/ 1909687 w 2377850"/>
              <a:gd name="connsiteY2" fmla="*/ 1596260 h 1596689"/>
              <a:gd name="connsiteX3" fmla="*/ 11060 w 2377850"/>
              <a:gd name="connsiteY3" fmla="*/ 1596689 h 1596689"/>
              <a:gd name="connsiteX4" fmla="*/ 0 w 2377850"/>
              <a:gd name="connsiteY4" fmla="*/ 1145156 h 1596689"/>
              <a:gd name="connsiteX5" fmla="*/ 756550 w 2377850"/>
              <a:gd name="connsiteY5" fmla="*/ 0 h 1596689"/>
              <a:gd name="connsiteX0" fmla="*/ 756550 w 1909687"/>
              <a:gd name="connsiteY0" fmla="*/ 0 h 1596689"/>
              <a:gd name="connsiteX1" fmla="*/ 1261788 w 1909687"/>
              <a:gd name="connsiteY1" fmla="*/ 15687 h 1596689"/>
              <a:gd name="connsiteX2" fmla="*/ 1909687 w 1909687"/>
              <a:gd name="connsiteY2" fmla="*/ 1596260 h 1596689"/>
              <a:gd name="connsiteX3" fmla="*/ 11060 w 1909687"/>
              <a:gd name="connsiteY3" fmla="*/ 1596689 h 1596689"/>
              <a:gd name="connsiteX4" fmla="*/ 0 w 1909687"/>
              <a:gd name="connsiteY4" fmla="*/ 1145156 h 1596689"/>
              <a:gd name="connsiteX5" fmla="*/ 756550 w 1909687"/>
              <a:gd name="connsiteY5" fmla="*/ 0 h 1596689"/>
              <a:gd name="connsiteX0" fmla="*/ 840254 w 1909687"/>
              <a:gd name="connsiteY0" fmla="*/ 0 h 1596689"/>
              <a:gd name="connsiteX1" fmla="*/ 1261788 w 1909687"/>
              <a:gd name="connsiteY1" fmla="*/ 15687 h 1596689"/>
              <a:gd name="connsiteX2" fmla="*/ 1909687 w 1909687"/>
              <a:gd name="connsiteY2" fmla="*/ 1596260 h 1596689"/>
              <a:gd name="connsiteX3" fmla="*/ 11060 w 1909687"/>
              <a:gd name="connsiteY3" fmla="*/ 1596689 h 1596689"/>
              <a:gd name="connsiteX4" fmla="*/ 0 w 1909687"/>
              <a:gd name="connsiteY4" fmla="*/ 1145156 h 1596689"/>
              <a:gd name="connsiteX5" fmla="*/ 840254 w 1909687"/>
              <a:gd name="connsiteY5" fmla="*/ 0 h 1596689"/>
              <a:gd name="connsiteX0" fmla="*/ 840254 w 1909687"/>
              <a:gd name="connsiteY0" fmla="*/ 0 h 1596689"/>
              <a:gd name="connsiteX1" fmla="*/ 1205985 w 1909687"/>
              <a:gd name="connsiteY1" fmla="*/ 1748 h 1596689"/>
              <a:gd name="connsiteX2" fmla="*/ 1909687 w 1909687"/>
              <a:gd name="connsiteY2" fmla="*/ 1596260 h 1596689"/>
              <a:gd name="connsiteX3" fmla="*/ 11060 w 1909687"/>
              <a:gd name="connsiteY3" fmla="*/ 1596689 h 1596689"/>
              <a:gd name="connsiteX4" fmla="*/ 0 w 1909687"/>
              <a:gd name="connsiteY4" fmla="*/ 1145156 h 1596689"/>
              <a:gd name="connsiteX5" fmla="*/ 840254 w 1909687"/>
              <a:gd name="connsiteY5" fmla="*/ 0 h 1596689"/>
              <a:gd name="connsiteX0" fmla="*/ 829381 w 1898814"/>
              <a:gd name="connsiteY0" fmla="*/ 0 h 1596689"/>
              <a:gd name="connsiteX1" fmla="*/ 1195112 w 1898814"/>
              <a:gd name="connsiteY1" fmla="*/ 1748 h 1596689"/>
              <a:gd name="connsiteX2" fmla="*/ 1898814 w 1898814"/>
              <a:gd name="connsiteY2" fmla="*/ 1596260 h 1596689"/>
              <a:gd name="connsiteX3" fmla="*/ 187 w 1898814"/>
              <a:gd name="connsiteY3" fmla="*/ 1596689 h 1596689"/>
              <a:gd name="connsiteX4" fmla="*/ 44930 w 1898814"/>
              <a:gd name="connsiteY4" fmla="*/ 1145156 h 1596689"/>
              <a:gd name="connsiteX5" fmla="*/ 829381 w 1898814"/>
              <a:gd name="connsiteY5" fmla="*/ 0 h 1596689"/>
              <a:gd name="connsiteX0" fmla="*/ 829381 w 1898814"/>
              <a:gd name="connsiteY0" fmla="*/ 0 h 1596689"/>
              <a:gd name="connsiteX1" fmla="*/ 1195112 w 1898814"/>
              <a:gd name="connsiteY1" fmla="*/ 1748 h 1596689"/>
              <a:gd name="connsiteX2" fmla="*/ 1732543 w 1898814"/>
              <a:gd name="connsiteY2" fmla="*/ 1178678 h 1596689"/>
              <a:gd name="connsiteX3" fmla="*/ 1898814 w 1898814"/>
              <a:gd name="connsiteY3" fmla="*/ 1596260 h 1596689"/>
              <a:gd name="connsiteX4" fmla="*/ 187 w 1898814"/>
              <a:gd name="connsiteY4" fmla="*/ 1596689 h 1596689"/>
              <a:gd name="connsiteX5" fmla="*/ 44930 w 1898814"/>
              <a:gd name="connsiteY5" fmla="*/ 1145156 h 1596689"/>
              <a:gd name="connsiteX6" fmla="*/ 829381 w 1898814"/>
              <a:gd name="connsiteY6" fmla="*/ 0 h 1596689"/>
              <a:gd name="connsiteX0" fmla="*/ 829381 w 1898814"/>
              <a:gd name="connsiteY0" fmla="*/ 0 h 1596689"/>
              <a:gd name="connsiteX1" fmla="*/ 1195112 w 1898814"/>
              <a:gd name="connsiteY1" fmla="*/ 1748 h 1596689"/>
              <a:gd name="connsiteX2" fmla="*/ 1886002 w 1898814"/>
              <a:gd name="connsiteY2" fmla="*/ 1081103 h 1596689"/>
              <a:gd name="connsiteX3" fmla="*/ 1898814 w 1898814"/>
              <a:gd name="connsiteY3" fmla="*/ 1596260 h 1596689"/>
              <a:gd name="connsiteX4" fmla="*/ 187 w 1898814"/>
              <a:gd name="connsiteY4" fmla="*/ 1596689 h 1596689"/>
              <a:gd name="connsiteX5" fmla="*/ 44930 w 1898814"/>
              <a:gd name="connsiteY5" fmla="*/ 1145156 h 1596689"/>
              <a:gd name="connsiteX6" fmla="*/ 829381 w 1898814"/>
              <a:gd name="connsiteY6" fmla="*/ 0 h 1596689"/>
              <a:gd name="connsiteX0" fmla="*/ 829381 w 2024371"/>
              <a:gd name="connsiteY0" fmla="*/ 0 h 1610200"/>
              <a:gd name="connsiteX1" fmla="*/ 1195112 w 2024371"/>
              <a:gd name="connsiteY1" fmla="*/ 1748 h 1610200"/>
              <a:gd name="connsiteX2" fmla="*/ 1886002 w 2024371"/>
              <a:gd name="connsiteY2" fmla="*/ 1081103 h 1610200"/>
              <a:gd name="connsiteX3" fmla="*/ 2024371 w 2024371"/>
              <a:gd name="connsiteY3" fmla="*/ 1610200 h 1610200"/>
              <a:gd name="connsiteX4" fmla="*/ 187 w 2024371"/>
              <a:gd name="connsiteY4" fmla="*/ 1596689 h 1610200"/>
              <a:gd name="connsiteX5" fmla="*/ 44930 w 2024371"/>
              <a:gd name="connsiteY5" fmla="*/ 1145156 h 1610200"/>
              <a:gd name="connsiteX6" fmla="*/ 829381 w 2024371"/>
              <a:gd name="connsiteY6" fmla="*/ 0 h 1610200"/>
              <a:gd name="connsiteX0" fmla="*/ 829381 w 2024371"/>
              <a:gd name="connsiteY0" fmla="*/ 0 h 1610200"/>
              <a:gd name="connsiteX1" fmla="*/ 1195112 w 2024371"/>
              <a:gd name="connsiteY1" fmla="*/ 1748 h 1610200"/>
              <a:gd name="connsiteX2" fmla="*/ 2024371 w 2024371"/>
              <a:gd name="connsiteY2" fmla="*/ 1610200 h 1610200"/>
              <a:gd name="connsiteX3" fmla="*/ 187 w 2024371"/>
              <a:gd name="connsiteY3" fmla="*/ 1596689 h 1610200"/>
              <a:gd name="connsiteX4" fmla="*/ 44930 w 2024371"/>
              <a:gd name="connsiteY4" fmla="*/ 1145156 h 1610200"/>
              <a:gd name="connsiteX5" fmla="*/ 829381 w 2024371"/>
              <a:gd name="connsiteY5" fmla="*/ 0 h 1610200"/>
              <a:gd name="connsiteX0" fmla="*/ 829381 w 2024371"/>
              <a:gd name="connsiteY0" fmla="*/ 0 h 1610200"/>
              <a:gd name="connsiteX1" fmla="*/ 1418325 w 2024371"/>
              <a:gd name="connsiteY1" fmla="*/ 15687 h 1610200"/>
              <a:gd name="connsiteX2" fmla="*/ 2024371 w 2024371"/>
              <a:gd name="connsiteY2" fmla="*/ 1610200 h 1610200"/>
              <a:gd name="connsiteX3" fmla="*/ 187 w 2024371"/>
              <a:gd name="connsiteY3" fmla="*/ 1596689 h 1610200"/>
              <a:gd name="connsiteX4" fmla="*/ 44930 w 2024371"/>
              <a:gd name="connsiteY4" fmla="*/ 1145156 h 1610200"/>
              <a:gd name="connsiteX5" fmla="*/ 829381 w 2024371"/>
              <a:gd name="connsiteY5" fmla="*/ 0 h 1610200"/>
              <a:gd name="connsiteX0" fmla="*/ 829381 w 2024371"/>
              <a:gd name="connsiteY0" fmla="*/ 0 h 1610200"/>
              <a:gd name="connsiteX1" fmla="*/ 1641537 w 2024371"/>
              <a:gd name="connsiteY1" fmla="*/ 43566 h 1610200"/>
              <a:gd name="connsiteX2" fmla="*/ 2024371 w 2024371"/>
              <a:gd name="connsiteY2" fmla="*/ 1610200 h 1610200"/>
              <a:gd name="connsiteX3" fmla="*/ 187 w 2024371"/>
              <a:gd name="connsiteY3" fmla="*/ 1596689 h 1610200"/>
              <a:gd name="connsiteX4" fmla="*/ 44930 w 2024371"/>
              <a:gd name="connsiteY4" fmla="*/ 1145156 h 1610200"/>
              <a:gd name="connsiteX5" fmla="*/ 829381 w 2024371"/>
              <a:gd name="connsiteY5" fmla="*/ 0 h 1610200"/>
              <a:gd name="connsiteX0" fmla="*/ 862241 w 2057231"/>
              <a:gd name="connsiteY0" fmla="*/ 0 h 1610200"/>
              <a:gd name="connsiteX1" fmla="*/ 1674397 w 2057231"/>
              <a:gd name="connsiteY1" fmla="*/ 43566 h 1610200"/>
              <a:gd name="connsiteX2" fmla="*/ 2057231 w 2057231"/>
              <a:gd name="connsiteY2" fmla="*/ 1610200 h 1610200"/>
              <a:gd name="connsiteX3" fmla="*/ 33047 w 2057231"/>
              <a:gd name="connsiteY3" fmla="*/ 1596689 h 1610200"/>
              <a:gd name="connsiteX4" fmla="*/ 862241 w 2057231"/>
              <a:gd name="connsiteY4" fmla="*/ 0 h 1610200"/>
              <a:gd name="connsiteX0" fmla="*/ 702204 w 2064603"/>
              <a:gd name="connsiteY0" fmla="*/ 0 h 1596261"/>
              <a:gd name="connsiteX1" fmla="*/ 1681769 w 2064603"/>
              <a:gd name="connsiteY1" fmla="*/ 29627 h 1596261"/>
              <a:gd name="connsiteX2" fmla="*/ 2064603 w 2064603"/>
              <a:gd name="connsiteY2" fmla="*/ 1596261 h 1596261"/>
              <a:gd name="connsiteX3" fmla="*/ 40419 w 2064603"/>
              <a:gd name="connsiteY3" fmla="*/ 1582750 h 1596261"/>
              <a:gd name="connsiteX4" fmla="*/ 702204 w 2064603"/>
              <a:gd name="connsiteY4" fmla="*/ 0 h 1596261"/>
              <a:gd name="connsiteX0" fmla="*/ 571801 w 1934200"/>
              <a:gd name="connsiteY0" fmla="*/ 0 h 1596261"/>
              <a:gd name="connsiteX1" fmla="*/ 1551366 w 1934200"/>
              <a:gd name="connsiteY1" fmla="*/ 29627 h 1596261"/>
              <a:gd name="connsiteX2" fmla="*/ 1934200 w 1934200"/>
              <a:gd name="connsiteY2" fmla="*/ 1596261 h 1596261"/>
              <a:gd name="connsiteX3" fmla="*/ 49523 w 1934200"/>
              <a:gd name="connsiteY3" fmla="*/ 1582750 h 1596261"/>
              <a:gd name="connsiteX4" fmla="*/ 571801 w 1934200"/>
              <a:gd name="connsiteY4" fmla="*/ 0 h 1596261"/>
              <a:gd name="connsiteX0" fmla="*/ 522278 w 1884677"/>
              <a:gd name="connsiteY0" fmla="*/ 0 h 1596261"/>
              <a:gd name="connsiteX1" fmla="*/ 1501843 w 1884677"/>
              <a:gd name="connsiteY1" fmla="*/ 29627 h 1596261"/>
              <a:gd name="connsiteX2" fmla="*/ 1884677 w 1884677"/>
              <a:gd name="connsiteY2" fmla="*/ 1596261 h 1596261"/>
              <a:gd name="connsiteX3" fmla="*/ 0 w 1884677"/>
              <a:gd name="connsiteY3" fmla="*/ 1582750 h 1596261"/>
              <a:gd name="connsiteX4" fmla="*/ 522278 w 1884677"/>
              <a:gd name="connsiteY4" fmla="*/ 0 h 1596261"/>
              <a:gd name="connsiteX0" fmla="*/ 522278 w 1884677"/>
              <a:gd name="connsiteY0" fmla="*/ 0 h 1596261"/>
              <a:gd name="connsiteX1" fmla="*/ 1501843 w 1884677"/>
              <a:gd name="connsiteY1" fmla="*/ 29627 h 1596261"/>
              <a:gd name="connsiteX2" fmla="*/ 1884677 w 1884677"/>
              <a:gd name="connsiteY2" fmla="*/ 1596261 h 1596261"/>
              <a:gd name="connsiteX3" fmla="*/ 0 w 1884677"/>
              <a:gd name="connsiteY3" fmla="*/ 1582750 h 1596261"/>
              <a:gd name="connsiteX4" fmla="*/ 522278 w 1884677"/>
              <a:gd name="connsiteY4" fmla="*/ 0 h 1596261"/>
              <a:gd name="connsiteX0" fmla="*/ 759441 w 2121840"/>
              <a:gd name="connsiteY0" fmla="*/ 0 h 1596261"/>
              <a:gd name="connsiteX1" fmla="*/ 1739006 w 2121840"/>
              <a:gd name="connsiteY1" fmla="*/ 29627 h 1596261"/>
              <a:gd name="connsiteX2" fmla="*/ 2121840 w 2121840"/>
              <a:gd name="connsiteY2" fmla="*/ 1596261 h 1596261"/>
              <a:gd name="connsiteX3" fmla="*/ 0 w 2121840"/>
              <a:gd name="connsiteY3" fmla="*/ 1582750 h 1596261"/>
              <a:gd name="connsiteX4" fmla="*/ 759441 w 2121840"/>
              <a:gd name="connsiteY4" fmla="*/ 0 h 1596261"/>
              <a:gd name="connsiteX0" fmla="*/ 619933 w 2121840"/>
              <a:gd name="connsiteY0" fmla="*/ 0 h 1596261"/>
              <a:gd name="connsiteX1" fmla="*/ 1739006 w 2121840"/>
              <a:gd name="connsiteY1" fmla="*/ 29627 h 1596261"/>
              <a:gd name="connsiteX2" fmla="*/ 2121840 w 2121840"/>
              <a:gd name="connsiteY2" fmla="*/ 1596261 h 1596261"/>
              <a:gd name="connsiteX3" fmla="*/ 0 w 2121840"/>
              <a:gd name="connsiteY3" fmla="*/ 1582750 h 1596261"/>
              <a:gd name="connsiteX4" fmla="*/ 619933 w 2121840"/>
              <a:gd name="connsiteY4" fmla="*/ 0 h 1596261"/>
              <a:gd name="connsiteX0" fmla="*/ 536228 w 2038135"/>
              <a:gd name="connsiteY0" fmla="*/ 0 h 1596261"/>
              <a:gd name="connsiteX1" fmla="*/ 1655301 w 2038135"/>
              <a:gd name="connsiteY1" fmla="*/ 29627 h 1596261"/>
              <a:gd name="connsiteX2" fmla="*/ 2038135 w 2038135"/>
              <a:gd name="connsiteY2" fmla="*/ 1596261 h 1596261"/>
              <a:gd name="connsiteX3" fmla="*/ 0 w 2038135"/>
              <a:gd name="connsiteY3" fmla="*/ 1526993 h 1596261"/>
              <a:gd name="connsiteX4" fmla="*/ 536228 w 2038135"/>
              <a:gd name="connsiteY4" fmla="*/ 0 h 1596261"/>
              <a:gd name="connsiteX0" fmla="*/ 536228 w 2038135"/>
              <a:gd name="connsiteY0" fmla="*/ 0 h 1596261"/>
              <a:gd name="connsiteX1" fmla="*/ 1655301 w 2038135"/>
              <a:gd name="connsiteY1" fmla="*/ 29627 h 1596261"/>
              <a:gd name="connsiteX2" fmla="*/ 2038135 w 2038135"/>
              <a:gd name="connsiteY2" fmla="*/ 1596261 h 1596261"/>
              <a:gd name="connsiteX3" fmla="*/ 0 w 2038135"/>
              <a:gd name="connsiteY3" fmla="*/ 1568811 h 1596261"/>
              <a:gd name="connsiteX4" fmla="*/ 536228 w 2038135"/>
              <a:gd name="connsiteY4" fmla="*/ 0 h 1596261"/>
              <a:gd name="connsiteX0" fmla="*/ 536228 w 2010233"/>
              <a:gd name="connsiteY0" fmla="*/ 0 h 1568811"/>
              <a:gd name="connsiteX1" fmla="*/ 1655301 w 2010233"/>
              <a:gd name="connsiteY1" fmla="*/ 29627 h 1568811"/>
              <a:gd name="connsiteX2" fmla="*/ 2010233 w 2010233"/>
              <a:gd name="connsiteY2" fmla="*/ 1568382 h 1568811"/>
              <a:gd name="connsiteX3" fmla="*/ 0 w 2010233"/>
              <a:gd name="connsiteY3" fmla="*/ 1568811 h 1568811"/>
              <a:gd name="connsiteX4" fmla="*/ 536228 w 2010233"/>
              <a:gd name="connsiteY4" fmla="*/ 0 h 1568811"/>
              <a:gd name="connsiteX0" fmla="*/ 466474 w 2010233"/>
              <a:gd name="connsiteY0" fmla="*/ 0 h 1540932"/>
              <a:gd name="connsiteX1" fmla="*/ 1655301 w 2010233"/>
              <a:gd name="connsiteY1" fmla="*/ 1748 h 1540932"/>
              <a:gd name="connsiteX2" fmla="*/ 2010233 w 2010233"/>
              <a:gd name="connsiteY2" fmla="*/ 1540503 h 1540932"/>
              <a:gd name="connsiteX3" fmla="*/ 0 w 2010233"/>
              <a:gd name="connsiteY3" fmla="*/ 1540932 h 1540932"/>
              <a:gd name="connsiteX4" fmla="*/ 466474 w 2010233"/>
              <a:gd name="connsiteY4" fmla="*/ 0 h 1540932"/>
              <a:gd name="connsiteX0" fmla="*/ 494376 w 2038135"/>
              <a:gd name="connsiteY0" fmla="*/ 0 h 1540932"/>
              <a:gd name="connsiteX1" fmla="*/ 1683203 w 2038135"/>
              <a:gd name="connsiteY1" fmla="*/ 1748 h 1540932"/>
              <a:gd name="connsiteX2" fmla="*/ 2038135 w 2038135"/>
              <a:gd name="connsiteY2" fmla="*/ 1540503 h 1540932"/>
              <a:gd name="connsiteX3" fmla="*/ 0 w 2038135"/>
              <a:gd name="connsiteY3" fmla="*/ 1540932 h 1540932"/>
              <a:gd name="connsiteX4" fmla="*/ 494376 w 2038135"/>
              <a:gd name="connsiteY4" fmla="*/ 0 h 1540932"/>
              <a:gd name="connsiteX0" fmla="*/ 494376 w 2038135"/>
              <a:gd name="connsiteY0" fmla="*/ 0 h 1568811"/>
              <a:gd name="connsiteX1" fmla="*/ 1683203 w 2038135"/>
              <a:gd name="connsiteY1" fmla="*/ 29627 h 1568811"/>
              <a:gd name="connsiteX2" fmla="*/ 2038135 w 2038135"/>
              <a:gd name="connsiteY2" fmla="*/ 1568382 h 1568811"/>
              <a:gd name="connsiteX3" fmla="*/ 0 w 2038135"/>
              <a:gd name="connsiteY3" fmla="*/ 1568811 h 1568811"/>
              <a:gd name="connsiteX4" fmla="*/ 494376 w 2038135"/>
              <a:gd name="connsiteY4" fmla="*/ 0 h 1568811"/>
              <a:gd name="connsiteX0" fmla="*/ 494376 w 2038135"/>
              <a:gd name="connsiteY0" fmla="*/ 0 h 1568811"/>
              <a:gd name="connsiteX1" fmla="*/ 1725055 w 2038135"/>
              <a:gd name="connsiteY1" fmla="*/ 1748 h 1568811"/>
              <a:gd name="connsiteX2" fmla="*/ 2038135 w 2038135"/>
              <a:gd name="connsiteY2" fmla="*/ 1568382 h 1568811"/>
              <a:gd name="connsiteX3" fmla="*/ 0 w 2038135"/>
              <a:gd name="connsiteY3" fmla="*/ 1568811 h 1568811"/>
              <a:gd name="connsiteX4" fmla="*/ 494376 w 2038135"/>
              <a:gd name="connsiteY4" fmla="*/ 0 h 1568811"/>
              <a:gd name="connsiteX0" fmla="*/ 466474 w 2010233"/>
              <a:gd name="connsiteY0" fmla="*/ 0 h 1568382"/>
              <a:gd name="connsiteX1" fmla="*/ 1697153 w 2010233"/>
              <a:gd name="connsiteY1" fmla="*/ 1748 h 1568382"/>
              <a:gd name="connsiteX2" fmla="*/ 2010233 w 2010233"/>
              <a:gd name="connsiteY2" fmla="*/ 1568382 h 1568382"/>
              <a:gd name="connsiteX3" fmla="*/ 0 w 2010233"/>
              <a:gd name="connsiteY3" fmla="*/ 1554872 h 1568382"/>
              <a:gd name="connsiteX4" fmla="*/ 466474 w 2010233"/>
              <a:gd name="connsiteY4" fmla="*/ 0 h 1568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233" h="1568382">
                <a:moveTo>
                  <a:pt x="466474" y="0"/>
                </a:moveTo>
                <a:lnTo>
                  <a:pt x="1697153" y="1748"/>
                </a:lnTo>
                <a:lnTo>
                  <a:pt x="2010233" y="1568382"/>
                </a:lnTo>
                <a:lnTo>
                  <a:pt x="0" y="1554872"/>
                </a:lnTo>
                <a:cubicBezTo>
                  <a:pt x="191456" y="979841"/>
                  <a:pt x="262670" y="523701"/>
                  <a:pt x="466474" y="0"/>
                </a:cubicBezTo>
                <a:close/>
              </a:path>
            </a:pathLst>
          </a:custGeom>
          <a:noFill/>
          <a:ln w="38100">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9" name="Isosceles Triangle 98">
            <a:extLst>
              <a:ext uri="{FF2B5EF4-FFF2-40B4-BE49-F238E27FC236}">
                <a16:creationId xmlns:a16="http://schemas.microsoft.com/office/drawing/2014/main" id="{D600BFB9-A915-4EF0-8A00-61696E7FDE6C}"/>
              </a:ext>
            </a:extLst>
          </p:cNvPr>
          <p:cNvSpPr/>
          <p:nvPr/>
        </p:nvSpPr>
        <p:spPr>
          <a:xfrm>
            <a:off x="8186556" y="3424627"/>
            <a:ext cx="1856069" cy="934893"/>
          </a:xfrm>
          <a:custGeom>
            <a:avLst/>
            <a:gdLst>
              <a:gd name="connsiteX0" fmla="*/ 0 w 1880453"/>
              <a:gd name="connsiteY0" fmla="*/ 1239693 h 1239693"/>
              <a:gd name="connsiteX1" fmla="*/ 872417 w 1880453"/>
              <a:gd name="connsiteY1" fmla="*/ 0 h 1239693"/>
              <a:gd name="connsiteX2" fmla="*/ 1880453 w 1880453"/>
              <a:gd name="connsiteY2" fmla="*/ 1239693 h 1239693"/>
              <a:gd name="connsiteX3" fmla="*/ 0 w 1880453"/>
              <a:gd name="connsiteY3" fmla="*/ 1239693 h 1239693"/>
              <a:gd name="connsiteX0" fmla="*/ 0 w 1880453"/>
              <a:gd name="connsiteY0" fmla="*/ 934893 h 934893"/>
              <a:gd name="connsiteX1" fmla="*/ 872417 w 1880453"/>
              <a:gd name="connsiteY1" fmla="*/ 0 h 934893"/>
              <a:gd name="connsiteX2" fmla="*/ 1880453 w 1880453"/>
              <a:gd name="connsiteY2" fmla="*/ 934893 h 934893"/>
              <a:gd name="connsiteX3" fmla="*/ 0 w 1880453"/>
              <a:gd name="connsiteY3" fmla="*/ 934893 h 934893"/>
              <a:gd name="connsiteX0" fmla="*/ 0 w 1856069"/>
              <a:gd name="connsiteY0" fmla="*/ 934893 h 934893"/>
              <a:gd name="connsiteX1" fmla="*/ 848033 w 1856069"/>
              <a:gd name="connsiteY1" fmla="*/ 0 h 934893"/>
              <a:gd name="connsiteX2" fmla="*/ 1856069 w 1856069"/>
              <a:gd name="connsiteY2" fmla="*/ 934893 h 934893"/>
              <a:gd name="connsiteX3" fmla="*/ 0 w 1856069"/>
              <a:gd name="connsiteY3" fmla="*/ 934893 h 934893"/>
            </a:gdLst>
            <a:ahLst/>
            <a:cxnLst>
              <a:cxn ang="0">
                <a:pos x="connsiteX0" y="connsiteY0"/>
              </a:cxn>
              <a:cxn ang="0">
                <a:pos x="connsiteX1" y="connsiteY1"/>
              </a:cxn>
              <a:cxn ang="0">
                <a:pos x="connsiteX2" y="connsiteY2"/>
              </a:cxn>
              <a:cxn ang="0">
                <a:pos x="connsiteX3" y="connsiteY3"/>
              </a:cxn>
            </a:cxnLst>
            <a:rect l="l" t="t" r="r" b="b"/>
            <a:pathLst>
              <a:path w="1856069" h="934893">
                <a:moveTo>
                  <a:pt x="0" y="934893"/>
                </a:moveTo>
                <a:lnTo>
                  <a:pt x="848033" y="0"/>
                </a:lnTo>
                <a:lnTo>
                  <a:pt x="1856069" y="934893"/>
                </a:lnTo>
                <a:lnTo>
                  <a:pt x="0" y="934893"/>
                </a:lnTo>
                <a:close/>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7F3A4F16-28DF-44CC-8FD5-1820FCE75549}"/>
              </a:ext>
            </a:extLst>
          </p:cNvPr>
          <p:cNvSpPr txBox="1"/>
          <p:nvPr/>
        </p:nvSpPr>
        <p:spPr>
          <a:xfrm>
            <a:off x="4281981" y="1325911"/>
            <a:ext cx="3435877" cy="830997"/>
          </a:xfrm>
          <a:prstGeom prst="rect">
            <a:avLst/>
          </a:prstGeom>
          <a:noFill/>
        </p:spPr>
        <p:txBody>
          <a:bodyPr wrap="none" rtlCol="0">
            <a:spAutoFit/>
          </a:bodyPr>
          <a:lstStyle/>
          <a:p>
            <a:r>
              <a:rPr lang="en-US" sz="2400" dirty="0"/>
              <a:t>Blocking in spatial domain</a:t>
            </a:r>
          </a:p>
          <a:p>
            <a:pPr algn="ctr"/>
            <a:r>
              <a:rPr lang="en-US" sz="2400" dirty="0"/>
              <a:t>e.g., zfp</a:t>
            </a:r>
          </a:p>
        </p:txBody>
      </p:sp>
      <p:sp>
        <p:nvSpPr>
          <p:cNvPr id="106" name="TextBox 105">
            <a:extLst>
              <a:ext uri="{FF2B5EF4-FFF2-40B4-BE49-F238E27FC236}">
                <a16:creationId xmlns:a16="http://schemas.microsoft.com/office/drawing/2014/main" id="{FF9846D2-8E8C-4625-8FDC-0F4A4506767E}"/>
              </a:ext>
            </a:extLst>
          </p:cNvPr>
          <p:cNvSpPr txBox="1"/>
          <p:nvPr/>
        </p:nvSpPr>
        <p:spPr>
          <a:xfrm>
            <a:off x="1560617" y="2294370"/>
            <a:ext cx="2677400" cy="1200329"/>
          </a:xfrm>
          <a:prstGeom prst="rect">
            <a:avLst/>
          </a:prstGeom>
          <a:noFill/>
        </p:spPr>
        <p:txBody>
          <a:bodyPr wrap="none" rtlCol="0">
            <a:spAutoFit/>
          </a:bodyPr>
          <a:lstStyle/>
          <a:p>
            <a:pPr algn="ctr"/>
            <a:r>
              <a:rPr lang="en-US" sz="2400" dirty="0"/>
              <a:t>Bread-first blocking </a:t>
            </a:r>
          </a:p>
          <a:p>
            <a:pPr algn="ctr"/>
            <a:r>
              <a:rPr lang="en-US" sz="2400" dirty="0"/>
              <a:t>in tree domain</a:t>
            </a:r>
          </a:p>
          <a:p>
            <a:pPr algn="ctr"/>
            <a:r>
              <a:rPr lang="en-US" sz="2400" dirty="0"/>
              <a:t>e.g., JPEG2000</a:t>
            </a:r>
          </a:p>
        </p:txBody>
      </p:sp>
      <p:sp>
        <p:nvSpPr>
          <p:cNvPr id="107" name="TextBox 106">
            <a:extLst>
              <a:ext uri="{FF2B5EF4-FFF2-40B4-BE49-F238E27FC236}">
                <a16:creationId xmlns:a16="http://schemas.microsoft.com/office/drawing/2014/main" id="{CFA63E31-FF5C-4D30-A6CA-4EB6D0EA4850}"/>
              </a:ext>
            </a:extLst>
          </p:cNvPr>
          <p:cNvSpPr txBox="1"/>
          <p:nvPr/>
        </p:nvSpPr>
        <p:spPr>
          <a:xfrm>
            <a:off x="7656888" y="2287242"/>
            <a:ext cx="2712154" cy="1200329"/>
          </a:xfrm>
          <a:prstGeom prst="rect">
            <a:avLst/>
          </a:prstGeom>
          <a:noFill/>
        </p:spPr>
        <p:txBody>
          <a:bodyPr wrap="none" rtlCol="0">
            <a:spAutoFit/>
          </a:bodyPr>
          <a:lstStyle/>
          <a:p>
            <a:pPr algn="ctr"/>
            <a:r>
              <a:rPr lang="en-US" sz="2400" dirty="0"/>
              <a:t>Depth-first blocking </a:t>
            </a:r>
          </a:p>
          <a:p>
            <a:pPr algn="ctr"/>
            <a:r>
              <a:rPr lang="en-US" sz="2400" dirty="0"/>
              <a:t>in tree domain</a:t>
            </a:r>
          </a:p>
          <a:p>
            <a:pPr algn="ctr"/>
            <a:r>
              <a:rPr lang="en-US" sz="2400" dirty="0"/>
              <a:t>e.g., SPIHT/SBHP</a:t>
            </a:r>
          </a:p>
        </p:txBody>
      </p:sp>
      <p:sp>
        <p:nvSpPr>
          <p:cNvPr id="108" name="TextBox 107">
            <a:extLst>
              <a:ext uri="{FF2B5EF4-FFF2-40B4-BE49-F238E27FC236}">
                <a16:creationId xmlns:a16="http://schemas.microsoft.com/office/drawing/2014/main" id="{620D699D-20D1-46AF-BC96-BC705F3849EB}"/>
              </a:ext>
            </a:extLst>
          </p:cNvPr>
          <p:cNvSpPr txBox="1"/>
          <p:nvPr/>
        </p:nvSpPr>
        <p:spPr>
          <a:xfrm>
            <a:off x="2511308" y="6127072"/>
            <a:ext cx="7164012" cy="584775"/>
          </a:xfrm>
          <a:prstGeom prst="rect">
            <a:avLst/>
          </a:prstGeom>
          <a:noFill/>
          <a:ln w="38100">
            <a:solidFill>
              <a:schemeClr val="bg2">
                <a:lumMod val="25000"/>
              </a:schemeClr>
            </a:solidFill>
          </a:ln>
        </p:spPr>
        <p:txBody>
          <a:bodyPr wrap="none" rtlCol="0">
            <a:spAutoFit/>
          </a:bodyPr>
          <a:lstStyle/>
          <a:p>
            <a:r>
              <a:rPr lang="en-US" sz="3200" dirty="0"/>
              <a:t>Tree of samples becomes of tree of blocks</a:t>
            </a:r>
          </a:p>
        </p:txBody>
      </p:sp>
      <p:sp>
        <p:nvSpPr>
          <p:cNvPr id="97" name="Right Triangle 96">
            <a:extLst>
              <a:ext uri="{FF2B5EF4-FFF2-40B4-BE49-F238E27FC236}">
                <a16:creationId xmlns:a16="http://schemas.microsoft.com/office/drawing/2014/main" id="{A4FCC7A0-70B8-4895-9E98-D335B5300875}"/>
              </a:ext>
            </a:extLst>
          </p:cNvPr>
          <p:cNvSpPr/>
          <p:nvPr/>
        </p:nvSpPr>
        <p:spPr>
          <a:xfrm rot="10800000">
            <a:off x="11517443" y="-7371"/>
            <a:ext cx="674557" cy="674557"/>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B6D86827-9B74-4906-8ED7-B7FFB628131E}"/>
              </a:ext>
            </a:extLst>
          </p:cNvPr>
          <p:cNvSpPr txBox="1"/>
          <p:nvPr/>
        </p:nvSpPr>
        <p:spPr>
          <a:xfrm>
            <a:off x="11790923" y="18255"/>
            <a:ext cx="418704" cy="369332"/>
          </a:xfrm>
          <a:prstGeom prst="rect">
            <a:avLst/>
          </a:prstGeom>
          <a:noFill/>
        </p:spPr>
        <p:txBody>
          <a:bodyPr wrap="none" rtlCol="0">
            <a:spAutoFit/>
          </a:bodyPr>
          <a:lstStyle/>
          <a:p>
            <a:r>
              <a:rPr lang="en-US" dirty="0"/>
              <a:t>16</a:t>
            </a:r>
          </a:p>
        </p:txBody>
      </p:sp>
    </p:spTree>
    <p:extLst>
      <p:ext uri="{BB962C8B-B14F-4D97-AF65-F5344CB8AC3E}">
        <p14:creationId xmlns:p14="http://schemas.microsoft.com/office/powerpoint/2010/main" val="3904342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fade">
                                      <p:cBhvr>
                                        <p:cTn id="64" dur="500"/>
                                        <p:tgtEl>
                                          <p:spTgt spid="9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5"/>
                                        </p:tgtEl>
                                        <p:attrNameLst>
                                          <p:attrName>style.visibility</p:attrName>
                                        </p:attrNameLst>
                                      </p:cBhvr>
                                      <p:to>
                                        <p:strVal val="visible"/>
                                      </p:to>
                                    </p:set>
                                    <p:animEffect transition="in" filter="fade">
                                      <p:cBhvr>
                                        <p:cTn id="67" dur="500"/>
                                        <p:tgtEl>
                                          <p:spTgt spid="10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500"/>
                                        <p:tgtEl>
                                          <p:spTgt spid="4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500"/>
                                        <p:tgtEl>
                                          <p:spTgt spid="4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500"/>
                                        <p:tgtEl>
                                          <p:spTgt spid="4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500"/>
                                        <p:tgtEl>
                                          <p:spTgt spid="5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fade">
                                      <p:cBhvr>
                                        <p:cTn id="111" dur="500"/>
                                        <p:tgtEl>
                                          <p:spTgt spid="9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fade">
                                      <p:cBhvr>
                                        <p:cTn id="114" dur="500"/>
                                        <p:tgtEl>
                                          <p:spTgt spid="91"/>
                                        </p:tgtEl>
                                      </p:cBhvr>
                                    </p:animEffect>
                                  </p:childTnLst>
                                </p:cTn>
                              </p:par>
                              <p:par>
                                <p:cTn id="115" presetID="10" presetClass="entr" presetSubtype="0" fill="hold"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par>
                                <p:cTn id="118" presetID="10" presetClass="entr" presetSubtype="0" fill="hold"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par>
                                <p:cTn id="121" presetID="10" presetClass="entr" presetSubtype="0" fill="hold" nodeType="with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fade">
                                      <p:cBhvr>
                                        <p:cTn id="123" dur="500"/>
                                        <p:tgtEl>
                                          <p:spTgt spid="3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500"/>
                                        <p:tgtEl>
                                          <p:spTgt spid="3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500"/>
                                        <p:tgtEl>
                                          <p:spTgt spid="4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fade">
                                      <p:cBhvr>
                                        <p:cTn id="132" dur="500"/>
                                        <p:tgtEl>
                                          <p:spTgt spid="4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fade">
                                      <p:cBhvr>
                                        <p:cTn id="135" dur="500"/>
                                        <p:tgtEl>
                                          <p:spTgt spid="5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fade">
                                      <p:cBhvr>
                                        <p:cTn id="138" dur="500"/>
                                        <p:tgtEl>
                                          <p:spTgt spid="55"/>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06"/>
                                        </p:tgtEl>
                                        <p:attrNameLst>
                                          <p:attrName>style.visibility</p:attrName>
                                        </p:attrNameLst>
                                      </p:cBhvr>
                                      <p:to>
                                        <p:strVal val="visible"/>
                                      </p:to>
                                    </p:set>
                                    <p:animEffect transition="in" filter="fade">
                                      <p:cBhvr>
                                        <p:cTn id="141" dur="500"/>
                                        <p:tgtEl>
                                          <p:spTgt spid="106"/>
                                        </p:tgtEl>
                                      </p:cBhvr>
                                    </p:animEffect>
                                  </p:childTnLst>
                                </p:cTn>
                              </p:par>
                              <p:par>
                                <p:cTn id="142" presetID="10" presetClass="entr" presetSubtype="0" fill="hold" nodeType="withEffect">
                                  <p:stCondLst>
                                    <p:cond delay="0"/>
                                  </p:stCondLst>
                                  <p:childTnLst>
                                    <p:set>
                                      <p:cBhvr>
                                        <p:cTn id="143" dur="1" fill="hold">
                                          <p:stCondLst>
                                            <p:cond delay="0"/>
                                          </p:stCondLst>
                                        </p:cTn>
                                        <p:tgtEl>
                                          <p:spTgt spid="31"/>
                                        </p:tgtEl>
                                        <p:attrNameLst>
                                          <p:attrName>style.visibility</p:attrName>
                                        </p:attrNameLst>
                                      </p:cBhvr>
                                      <p:to>
                                        <p:strVal val="visible"/>
                                      </p:to>
                                    </p:set>
                                    <p:animEffect transition="in" filter="fade">
                                      <p:cBhvr>
                                        <p:cTn id="144" dur="500"/>
                                        <p:tgtEl>
                                          <p:spTgt spid="31"/>
                                        </p:tgtEl>
                                      </p:cBhvr>
                                    </p:animEffect>
                                  </p:childTnLst>
                                </p:cTn>
                              </p:par>
                              <p:par>
                                <p:cTn id="145" presetID="10" presetClass="entr" presetSubtype="0" fill="hold" nodeType="with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fade">
                                      <p:cBhvr>
                                        <p:cTn id="147" dur="500"/>
                                        <p:tgtEl>
                                          <p:spTgt spid="20"/>
                                        </p:tgtEl>
                                      </p:cBhvr>
                                    </p:animEffect>
                                  </p:childTnLst>
                                </p:cTn>
                              </p:par>
                              <p:par>
                                <p:cTn id="148" presetID="10" presetClass="entr" presetSubtype="0" fill="hold" nodeType="withEffect">
                                  <p:stCondLst>
                                    <p:cond delay="0"/>
                                  </p:stCondLst>
                                  <p:childTnLst>
                                    <p:set>
                                      <p:cBhvr>
                                        <p:cTn id="149" dur="1" fill="hold">
                                          <p:stCondLst>
                                            <p:cond delay="0"/>
                                          </p:stCondLst>
                                        </p:cTn>
                                        <p:tgtEl>
                                          <p:spTgt spid="21"/>
                                        </p:tgtEl>
                                        <p:attrNameLst>
                                          <p:attrName>style.visibility</p:attrName>
                                        </p:attrNameLst>
                                      </p:cBhvr>
                                      <p:to>
                                        <p:strVal val="visible"/>
                                      </p:to>
                                    </p:set>
                                    <p:animEffect transition="in" filter="fade">
                                      <p:cBhvr>
                                        <p:cTn id="150" dur="500"/>
                                        <p:tgtEl>
                                          <p:spTgt spid="21"/>
                                        </p:tgtEl>
                                      </p:cBhvr>
                                    </p:animEffect>
                                  </p:childTnLst>
                                </p:cTn>
                              </p:par>
                              <p:par>
                                <p:cTn id="151" presetID="10" presetClass="entr" presetSubtype="0" fill="hold" nodeType="withEffect">
                                  <p:stCondLst>
                                    <p:cond delay="0"/>
                                  </p:stCondLst>
                                  <p:childTnLst>
                                    <p:set>
                                      <p:cBhvr>
                                        <p:cTn id="152" dur="1" fill="hold">
                                          <p:stCondLst>
                                            <p:cond delay="0"/>
                                          </p:stCondLst>
                                        </p:cTn>
                                        <p:tgtEl>
                                          <p:spTgt spid="22"/>
                                        </p:tgtEl>
                                        <p:attrNameLst>
                                          <p:attrName>style.visibility</p:attrName>
                                        </p:attrNameLst>
                                      </p:cBhvr>
                                      <p:to>
                                        <p:strVal val="visible"/>
                                      </p:to>
                                    </p:set>
                                    <p:animEffect transition="in" filter="fade">
                                      <p:cBhvr>
                                        <p:cTn id="153" dur="500"/>
                                        <p:tgtEl>
                                          <p:spTgt spid="22"/>
                                        </p:tgtEl>
                                      </p:cBhvr>
                                    </p:animEffect>
                                  </p:childTnLst>
                                </p:cTn>
                              </p:par>
                              <p:par>
                                <p:cTn id="154" presetID="10" presetClass="entr" presetSubtype="0" fill="hold" nodeType="with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fade">
                                      <p:cBhvr>
                                        <p:cTn id="156" dur="500"/>
                                        <p:tgtEl>
                                          <p:spTgt spid="23"/>
                                        </p:tgtEl>
                                      </p:cBhvr>
                                    </p:animEffec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500"/>
                                        <p:tgtEl>
                                          <p:spTgt spid="24"/>
                                        </p:tgtEl>
                                      </p:cBhvr>
                                    </p:animEffect>
                                  </p:childTnLst>
                                </p:cTn>
                              </p:par>
                              <p:par>
                                <p:cTn id="160" presetID="10" presetClass="entr" presetSubtype="0" fill="hold" nodeType="with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fade">
                                      <p:cBhvr>
                                        <p:cTn id="162" dur="500"/>
                                        <p:tgtEl>
                                          <p:spTgt spid="25"/>
                                        </p:tgtEl>
                                      </p:cBhvr>
                                    </p:animEffect>
                                  </p:childTnLst>
                                </p:cTn>
                              </p:par>
                              <p:par>
                                <p:cTn id="163" presetID="10" presetClass="entr" presetSubtype="0" fill="hold" nodeType="withEffect">
                                  <p:stCondLst>
                                    <p:cond delay="0"/>
                                  </p:stCondLst>
                                  <p:childTnLst>
                                    <p:set>
                                      <p:cBhvr>
                                        <p:cTn id="164" dur="1" fill="hold">
                                          <p:stCondLst>
                                            <p:cond delay="0"/>
                                          </p:stCondLst>
                                        </p:cTn>
                                        <p:tgtEl>
                                          <p:spTgt spid="26"/>
                                        </p:tgtEl>
                                        <p:attrNameLst>
                                          <p:attrName>style.visibility</p:attrName>
                                        </p:attrNameLst>
                                      </p:cBhvr>
                                      <p:to>
                                        <p:strVal val="visible"/>
                                      </p:to>
                                    </p:set>
                                    <p:animEffect transition="in" filter="fade">
                                      <p:cBhvr>
                                        <p:cTn id="165" dur="500"/>
                                        <p:tgtEl>
                                          <p:spTgt spid="26"/>
                                        </p:tgtEl>
                                      </p:cBhvr>
                                    </p:animEffect>
                                  </p:childTnLst>
                                </p:cTn>
                              </p:par>
                              <p:par>
                                <p:cTn id="166" presetID="10" presetClass="entr" presetSubtype="0" fill="hold" nodeType="withEffect">
                                  <p:stCondLst>
                                    <p:cond delay="0"/>
                                  </p:stCondLst>
                                  <p:childTnLst>
                                    <p:set>
                                      <p:cBhvr>
                                        <p:cTn id="167" dur="1" fill="hold">
                                          <p:stCondLst>
                                            <p:cond delay="0"/>
                                          </p:stCondLst>
                                        </p:cTn>
                                        <p:tgtEl>
                                          <p:spTgt spid="27"/>
                                        </p:tgtEl>
                                        <p:attrNameLst>
                                          <p:attrName>style.visibility</p:attrName>
                                        </p:attrNameLst>
                                      </p:cBhvr>
                                      <p:to>
                                        <p:strVal val="visible"/>
                                      </p:to>
                                    </p:set>
                                    <p:animEffect transition="in" filter="fade">
                                      <p:cBhvr>
                                        <p:cTn id="168" dur="500"/>
                                        <p:tgtEl>
                                          <p:spTgt spid="27"/>
                                        </p:tgtEl>
                                      </p:cBhvr>
                                    </p:animEffect>
                                  </p:childTnLst>
                                </p:cTn>
                              </p:par>
                              <p:par>
                                <p:cTn id="169" presetID="10" presetClass="entr" presetSubtype="0" fill="hold" nodeType="withEffect">
                                  <p:stCondLst>
                                    <p:cond delay="0"/>
                                  </p:stCondLst>
                                  <p:childTnLst>
                                    <p:set>
                                      <p:cBhvr>
                                        <p:cTn id="170" dur="1" fill="hold">
                                          <p:stCondLst>
                                            <p:cond delay="0"/>
                                          </p:stCondLst>
                                        </p:cTn>
                                        <p:tgtEl>
                                          <p:spTgt spid="32"/>
                                        </p:tgtEl>
                                        <p:attrNameLst>
                                          <p:attrName>style.visibility</p:attrName>
                                        </p:attrNameLst>
                                      </p:cBhvr>
                                      <p:to>
                                        <p:strVal val="visible"/>
                                      </p:to>
                                    </p:set>
                                    <p:animEffect transition="in" filter="fade">
                                      <p:cBhvr>
                                        <p:cTn id="171" dur="500"/>
                                        <p:tgtEl>
                                          <p:spTgt spid="32"/>
                                        </p:tgtEl>
                                      </p:cBhvr>
                                    </p:animEffect>
                                  </p:childTnLst>
                                </p:cTn>
                              </p:par>
                              <p:par>
                                <p:cTn id="172" presetID="10" presetClass="entr" presetSubtype="0" fill="hold" nodeType="withEffect">
                                  <p:stCondLst>
                                    <p:cond delay="0"/>
                                  </p:stCondLst>
                                  <p:childTnLst>
                                    <p:set>
                                      <p:cBhvr>
                                        <p:cTn id="173" dur="1" fill="hold">
                                          <p:stCondLst>
                                            <p:cond delay="0"/>
                                          </p:stCondLst>
                                        </p:cTn>
                                        <p:tgtEl>
                                          <p:spTgt spid="33"/>
                                        </p:tgtEl>
                                        <p:attrNameLst>
                                          <p:attrName>style.visibility</p:attrName>
                                        </p:attrNameLst>
                                      </p:cBhvr>
                                      <p:to>
                                        <p:strVal val="visible"/>
                                      </p:to>
                                    </p:set>
                                    <p:animEffect transition="in" filter="fade">
                                      <p:cBhvr>
                                        <p:cTn id="174" dur="500"/>
                                        <p:tgtEl>
                                          <p:spTgt spid="33"/>
                                        </p:tgtEl>
                                      </p:cBhvr>
                                    </p:animEffect>
                                  </p:childTnLst>
                                </p:cTn>
                              </p:par>
                              <p:par>
                                <p:cTn id="175" presetID="10" presetClass="entr" presetSubtype="0" fill="hold" nodeType="withEffect">
                                  <p:stCondLst>
                                    <p:cond delay="0"/>
                                  </p:stCondLst>
                                  <p:childTnLst>
                                    <p:set>
                                      <p:cBhvr>
                                        <p:cTn id="176" dur="1" fill="hold">
                                          <p:stCondLst>
                                            <p:cond delay="0"/>
                                          </p:stCondLst>
                                        </p:cTn>
                                        <p:tgtEl>
                                          <p:spTgt spid="34"/>
                                        </p:tgtEl>
                                        <p:attrNameLst>
                                          <p:attrName>style.visibility</p:attrName>
                                        </p:attrNameLst>
                                      </p:cBhvr>
                                      <p:to>
                                        <p:strVal val="visible"/>
                                      </p:to>
                                    </p:set>
                                    <p:animEffect transition="in" filter="fade">
                                      <p:cBhvr>
                                        <p:cTn id="177" dur="500"/>
                                        <p:tgtEl>
                                          <p:spTgt spid="34"/>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07"/>
                                        </p:tgtEl>
                                        <p:attrNameLst>
                                          <p:attrName>style.visibility</p:attrName>
                                        </p:attrNameLst>
                                      </p:cBhvr>
                                      <p:to>
                                        <p:strVal val="visible"/>
                                      </p:to>
                                    </p:set>
                                    <p:animEffect transition="in" filter="fade">
                                      <p:cBhvr>
                                        <p:cTn id="182" dur="500"/>
                                        <p:tgtEl>
                                          <p:spTgt spid="107"/>
                                        </p:tgtEl>
                                      </p:cBhvr>
                                    </p:animEffect>
                                  </p:childTnLst>
                                </p:cTn>
                              </p:par>
                              <p:par>
                                <p:cTn id="183" presetID="10" presetClass="entr" presetSubtype="0" fill="hold" nodeType="withEffect">
                                  <p:stCondLst>
                                    <p:cond delay="0"/>
                                  </p:stCondLst>
                                  <p:childTnLst>
                                    <p:set>
                                      <p:cBhvr>
                                        <p:cTn id="184" dur="1" fill="hold">
                                          <p:stCondLst>
                                            <p:cond delay="0"/>
                                          </p:stCondLst>
                                        </p:cTn>
                                        <p:tgtEl>
                                          <p:spTgt spid="65"/>
                                        </p:tgtEl>
                                        <p:attrNameLst>
                                          <p:attrName>style.visibility</p:attrName>
                                        </p:attrNameLst>
                                      </p:cBhvr>
                                      <p:to>
                                        <p:strVal val="visible"/>
                                      </p:to>
                                    </p:set>
                                    <p:animEffect transition="in" filter="fade">
                                      <p:cBhvr>
                                        <p:cTn id="185" dur="500"/>
                                        <p:tgtEl>
                                          <p:spTgt spid="65"/>
                                        </p:tgtEl>
                                      </p:cBhvr>
                                    </p:animEffect>
                                  </p:childTnLst>
                                </p:cTn>
                              </p:par>
                              <p:par>
                                <p:cTn id="186" presetID="10" presetClass="entr" presetSubtype="0" fill="hold" nodeType="withEffect">
                                  <p:stCondLst>
                                    <p:cond delay="0"/>
                                  </p:stCondLst>
                                  <p:childTnLst>
                                    <p:set>
                                      <p:cBhvr>
                                        <p:cTn id="187" dur="1" fill="hold">
                                          <p:stCondLst>
                                            <p:cond delay="0"/>
                                          </p:stCondLst>
                                        </p:cTn>
                                        <p:tgtEl>
                                          <p:spTgt spid="66"/>
                                        </p:tgtEl>
                                        <p:attrNameLst>
                                          <p:attrName>style.visibility</p:attrName>
                                        </p:attrNameLst>
                                      </p:cBhvr>
                                      <p:to>
                                        <p:strVal val="visible"/>
                                      </p:to>
                                    </p:set>
                                    <p:animEffect transition="in" filter="fade">
                                      <p:cBhvr>
                                        <p:cTn id="188" dur="500"/>
                                        <p:tgtEl>
                                          <p:spTgt spid="66"/>
                                        </p:tgtEl>
                                      </p:cBhvr>
                                    </p:animEffect>
                                  </p:childTnLst>
                                </p:cTn>
                              </p:par>
                              <p:par>
                                <p:cTn id="189" presetID="10" presetClass="entr" presetSubtype="0" fill="hold" nodeType="withEffect">
                                  <p:stCondLst>
                                    <p:cond delay="0"/>
                                  </p:stCondLst>
                                  <p:childTnLst>
                                    <p:set>
                                      <p:cBhvr>
                                        <p:cTn id="190" dur="1" fill="hold">
                                          <p:stCondLst>
                                            <p:cond delay="0"/>
                                          </p:stCondLst>
                                        </p:cTn>
                                        <p:tgtEl>
                                          <p:spTgt spid="67"/>
                                        </p:tgtEl>
                                        <p:attrNameLst>
                                          <p:attrName>style.visibility</p:attrName>
                                        </p:attrNameLst>
                                      </p:cBhvr>
                                      <p:to>
                                        <p:strVal val="visible"/>
                                      </p:to>
                                    </p:set>
                                    <p:animEffect transition="in" filter="fade">
                                      <p:cBhvr>
                                        <p:cTn id="191" dur="500"/>
                                        <p:tgtEl>
                                          <p:spTgt spid="67"/>
                                        </p:tgtEl>
                                      </p:cBhvr>
                                    </p:animEffect>
                                  </p:childTnLst>
                                </p:cTn>
                              </p:par>
                              <p:par>
                                <p:cTn id="192" presetID="10" presetClass="entr" presetSubtype="0" fill="hold" nodeType="withEffect">
                                  <p:stCondLst>
                                    <p:cond delay="0"/>
                                  </p:stCondLst>
                                  <p:childTnLst>
                                    <p:set>
                                      <p:cBhvr>
                                        <p:cTn id="193" dur="1" fill="hold">
                                          <p:stCondLst>
                                            <p:cond delay="0"/>
                                          </p:stCondLst>
                                        </p:cTn>
                                        <p:tgtEl>
                                          <p:spTgt spid="68"/>
                                        </p:tgtEl>
                                        <p:attrNameLst>
                                          <p:attrName>style.visibility</p:attrName>
                                        </p:attrNameLst>
                                      </p:cBhvr>
                                      <p:to>
                                        <p:strVal val="visible"/>
                                      </p:to>
                                    </p:set>
                                    <p:animEffect transition="in" filter="fade">
                                      <p:cBhvr>
                                        <p:cTn id="194" dur="500"/>
                                        <p:tgtEl>
                                          <p:spTgt spid="68"/>
                                        </p:tgtEl>
                                      </p:cBhvr>
                                    </p:animEffect>
                                  </p:childTnLst>
                                </p:cTn>
                              </p:par>
                              <p:par>
                                <p:cTn id="195" presetID="10" presetClass="entr" presetSubtype="0" fill="hold" nodeType="with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fade">
                                      <p:cBhvr>
                                        <p:cTn id="197" dur="500"/>
                                        <p:tgtEl>
                                          <p:spTgt spid="69"/>
                                        </p:tgtEl>
                                      </p:cBhvr>
                                    </p:animEffect>
                                  </p:childTnLst>
                                </p:cTn>
                              </p:par>
                              <p:par>
                                <p:cTn id="198" presetID="10" presetClass="entr" presetSubtype="0" fill="hold" nodeType="with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fade">
                                      <p:cBhvr>
                                        <p:cTn id="200" dur="500"/>
                                        <p:tgtEl>
                                          <p:spTgt spid="70"/>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73"/>
                                        </p:tgtEl>
                                        <p:attrNameLst>
                                          <p:attrName>style.visibility</p:attrName>
                                        </p:attrNameLst>
                                      </p:cBhvr>
                                      <p:to>
                                        <p:strVal val="visible"/>
                                      </p:to>
                                    </p:set>
                                    <p:animEffect transition="in" filter="fade">
                                      <p:cBhvr>
                                        <p:cTn id="203" dur="500"/>
                                        <p:tgtEl>
                                          <p:spTgt spid="7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4"/>
                                        </p:tgtEl>
                                        <p:attrNameLst>
                                          <p:attrName>style.visibility</p:attrName>
                                        </p:attrNameLst>
                                      </p:cBhvr>
                                      <p:to>
                                        <p:strVal val="visible"/>
                                      </p:to>
                                    </p:set>
                                    <p:animEffect transition="in" filter="fade">
                                      <p:cBhvr>
                                        <p:cTn id="206" dur="500"/>
                                        <p:tgtEl>
                                          <p:spTgt spid="74"/>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75"/>
                                        </p:tgtEl>
                                        <p:attrNameLst>
                                          <p:attrName>style.visibility</p:attrName>
                                        </p:attrNameLst>
                                      </p:cBhvr>
                                      <p:to>
                                        <p:strVal val="visible"/>
                                      </p:to>
                                    </p:set>
                                    <p:animEffect transition="in" filter="fade">
                                      <p:cBhvr>
                                        <p:cTn id="209" dur="500"/>
                                        <p:tgtEl>
                                          <p:spTgt spid="75"/>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76"/>
                                        </p:tgtEl>
                                        <p:attrNameLst>
                                          <p:attrName>style.visibility</p:attrName>
                                        </p:attrNameLst>
                                      </p:cBhvr>
                                      <p:to>
                                        <p:strVal val="visible"/>
                                      </p:to>
                                    </p:set>
                                    <p:animEffect transition="in" filter="fade">
                                      <p:cBhvr>
                                        <p:cTn id="212" dur="500"/>
                                        <p:tgtEl>
                                          <p:spTgt spid="76"/>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87"/>
                                        </p:tgtEl>
                                        <p:attrNameLst>
                                          <p:attrName>style.visibility</p:attrName>
                                        </p:attrNameLst>
                                      </p:cBhvr>
                                      <p:to>
                                        <p:strVal val="visible"/>
                                      </p:to>
                                    </p:set>
                                    <p:animEffect transition="in" filter="fade">
                                      <p:cBhvr>
                                        <p:cTn id="215" dur="500"/>
                                        <p:tgtEl>
                                          <p:spTgt spid="87"/>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94"/>
                                        </p:tgtEl>
                                        <p:attrNameLst>
                                          <p:attrName>style.visibility</p:attrName>
                                        </p:attrNameLst>
                                      </p:cBhvr>
                                      <p:to>
                                        <p:strVal val="visible"/>
                                      </p:to>
                                    </p:set>
                                    <p:animEffect transition="in" filter="fade">
                                      <p:cBhvr>
                                        <p:cTn id="218" dur="500"/>
                                        <p:tgtEl>
                                          <p:spTgt spid="94"/>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99"/>
                                        </p:tgtEl>
                                        <p:attrNameLst>
                                          <p:attrName>style.visibility</p:attrName>
                                        </p:attrNameLst>
                                      </p:cBhvr>
                                      <p:to>
                                        <p:strVal val="visible"/>
                                      </p:to>
                                    </p:set>
                                    <p:animEffect transition="in" filter="fade">
                                      <p:cBhvr>
                                        <p:cTn id="221" dur="500"/>
                                        <p:tgtEl>
                                          <p:spTgt spid="99"/>
                                        </p:tgtEl>
                                      </p:cBhvr>
                                    </p:animEffect>
                                  </p:childTnLst>
                                </p:cTn>
                              </p:par>
                              <p:par>
                                <p:cTn id="222" presetID="10" presetClass="entr" presetSubtype="0" fill="hold" nodeType="withEffect">
                                  <p:stCondLst>
                                    <p:cond delay="0"/>
                                  </p:stCondLst>
                                  <p:childTnLst>
                                    <p:set>
                                      <p:cBhvr>
                                        <p:cTn id="223" dur="1" fill="hold">
                                          <p:stCondLst>
                                            <p:cond delay="0"/>
                                          </p:stCondLst>
                                        </p:cTn>
                                        <p:tgtEl>
                                          <p:spTgt spid="57"/>
                                        </p:tgtEl>
                                        <p:attrNameLst>
                                          <p:attrName>style.visibility</p:attrName>
                                        </p:attrNameLst>
                                      </p:cBhvr>
                                      <p:to>
                                        <p:strVal val="visible"/>
                                      </p:to>
                                    </p:set>
                                    <p:animEffect transition="in" filter="fade">
                                      <p:cBhvr>
                                        <p:cTn id="224" dur="500"/>
                                        <p:tgtEl>
                                          <p:spTgt spid="57"/>
                                        </p:tgtEl>
                                      </p:cBhvr>
                                    </p:animEffect>
                                  </p:childTnLst>
                                </p:cTn>
                              </p:par>
                              <p:par>
                                <p:cTn id="225" presetID="10" presetClass="entr" presetSubtype="0" fill="hold" nodeType="with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fade">
                                      <p:cBhvr>
                                        <p:cTn id="227" dur="500"/>
                                        <p:tgtEl>
                                          <p:spTgt spid="58"/>
                                        </p:tgtEl>
                                      </p:cBhvr>
                                    </p:animEffect>
                                  </p:childTnLst>
                                </p:cTn>
                              </p:par>
                              <p:par>
                                <p:cTn id="228" presetID="10" presetClass="entr" presetSubtype="0" fill="hold" nodeType="withEffect">
                                  <p:stCondLst>
                                    <p:cond delay="0"/>
                                  </p:stCondLst>
                                  <p:childTnLst>
                                    <p:set>
                                      <p:cBhvr>
                                        <p:cTn id="229" dur="1" fill="hold">
                                          <p:stCondLst>
                                            <p:cond delay="0"/>
                                          </p:stCondLst>
                                        </p:cTn>
                                        <p:tgtEl>
                                          <p:spTgt spid="63"/>
                                        </p:tgtEl>
                                        <p:attrNameLst>
                                          <p:attrName>style.visibility</p:attrName>
                                        </p:attrNameLst>
                                      </p:cBhvr>
                                      <p:to>
                                        <p:strVal val="visible"/>
                                      </p:to>
                                    </p:set>
                                    <p:animEffect transition="in" filter="fade">
                                      <p:cBhvr>
                                        <p:cTn id="230" dur="500"/>
                                        <p:tgtEl>
                                          <p:spTgt spid="63"/>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82"/>
                                        </p:tgtEl>
                                        <p:attrNameLst>
                                          <p:attrName>style.visibility</p:attrName>
                                        </p:attrNameLst>
                                      </p:cBhvr>
                                      <p:to>
                                        <p:strVal val="visible"/>
                                      </p:to>
                                    </p:set>
                                    <p:animEffect transition="in" filter="fade">
                                      <p:cBhvr>
                                        <p:cTn id="233" dur="500"/>
                                        <p:tgtEl>
                                          <p:spTgt spid="82"/>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83"/>
                                        </p:tgtEl>
                                        <p:attrNameLst>
                                          <p:attrName>style.visibility</p:attrName>
                                        </p:attrNameLst>
                                      </p:cBhvr>
                                      <p:to>
                                        <p:strVal val="visible"/>
                                      </p:to>
                                    </p:set>
                                    <p:animEffect transition="in" filter="fade">
                                      <p:cBhvr>
                                        <p:cTn id="236" dur="500"/>
                                        <p:tgtEl>
                                          <p:spTgt spid="83"/>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84"/>
                                        </p:tgtEl>
                                        <p:attrNameLst>
                                          <p:attrName>style.visibility</p:attrName>
                                        </p:attrNameLst>
                                      </p:cBhvr>
                                      <p:to>
                                        <p:strVal val="visible"/>
                                      </p:to>
                                    </p:set>
                                    <p:animEffect transition="in" filter="fade">
                                      <p:cBhvr>
                                        <p:cTn id="239" dur="500"/>
                                        <p:tgtEl>
                                          <p:spTgt spid="84"/>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88"/>
                                        </p:tgtEl>
                                        <p:attrNameLst>
                                          <p:attrName>style.visibility</p:attrName>
                                        </p:attrNameLst>
                                      </p:cBhvr>
                                      <p:to>
                                        <p:strVal val="visible"/>
                                      </p:to>
                                    </p:set>
                                    <p:animEffect transition="in" filter="fade">
                                      <p:cBhvr>
                                        <p:cTn id="242" dur="500"/>
                                        <p:tgtEl>
                                          <p:spTgt spid="88"/>
                                        </p:tgtEl>
                                      </p:cBhvr>
                                    </p:animEffect>
                                  </p:childTnLst>
                                </p:cTn>
                              </p:par>
                              <p:par>
                                <p:cTn id="243" presetID="10" presetClass="entr" presetSubtype="0" fill="hold" nodeType="withEffect">
                                  <p:stCondLst>
                                    <p:cond delay="0"/>
                                  </p:stCondLst>
                                  <p:childTnLst>
                                    <p:set>
                                      <p:cBhvr>
                                        <p:cTn id="244" dur="1" fill="hold">
                                          <p:stCondLst>
                                            <p:cond delay="0"/>
                                          </p:stCondLst>
                                        </p:cTn>
                                        <p:tgtEl>
                                          <p:spTgt spid="59"/>
                                        </p:tgtEl>
                                        <p:attrNameLst>
                                          <p:attrName>style.visibility</p:attrName>
                                        </p:attrNameLst>
                                      </p:cBhvr>
                                      <p:to>
                                        <p:strVal val="visible"/>
                                      </p:to>
                                    </p:set>
                                    <p:animEffect transition="in" filter="fade">
                                      <p:cBhvr>
                                        <p:cTn id="245" dur="500"/>
                                        <p:tgtEl>
                                          <p:spTgt spid="59"/>
                                        </p:tgtEl>
                                      </p:cBhvr>
                                    </p:animEffect>
                                  </p:childTnLst>
                                </p:cTn>
                              </p:par>
                              <p:par>
                                <p:cTn id="246" presetID="10" presetClass="entr" presetSubtype="0" fill="hold" nodeType="withEffect">
                                  <p:stCondLst>
                                    <p:cond delay="0"/>
                                  </p:stCondLst>
                                  <p:childTnLst>
                                    <p:set>
                                      <p:cBhvr>
                                        <p:cTn id="247" dur="1" fill="hold">
                                          <p:stCondLst>
                                            <p:cond delay="0"/>
                                          </p:stCondLst>
                                        </p:cTn>
                                        <p:tgtEl>
                                          <p:spTgt spid="60"/>
                                        </p:tgtEl>
                                        <p:attrNameLst>
                                          <p:attrName>style.visibility</p:attrName>
                                        </p:attrNameLst>
                                      </p:cBhvr>
                                      <p:to>
                                        <p:strVal val="visible"/>
                                      </p:to>
                                    </p:set>
                                    <p:animEffect transition="in" filter="fade">
                                      <p:cBhvr>
                                        <p:cTn id="248" dur="500"/>
                                        <p:tgtEl>
                                          <p:spTgt spid="60"/>
                                        </p:tgtEl>
                                      </p:cBhvr>
                                    </p:animEffect>
                                  </p:childTnLst>
                                </p:cTn>
                              </p:par>
                              <p:par>
                                <p:cTn id="249" presetID="10" presetClass="entr" presetSubtype="0" fill="hold" nodeType="withEffect">
                                  <p:stCondLst>
                                    <p:cond delay="0"/>
                                  </p:stCondLst>
                                  <p:childTnLst>
                                    <p:set>
                                      <p:cBhvr>
                                        <p:cTn id="250" dur="1" fill="hold">
                                          <p:stCondLst>
                                            <p:cond delay="0"/>
                                          </p:stCondLst>
                                        </p:cTn>
                                        <p:tgtEl>
                                          <p:spTgt spid="61"/>
                                        </p:tgtEl>
                                        <p:attrNameLst>
                                          <p:attrName>style.visibility</p:attrName>
                                        </p:attrNameLst>
                                      </p:cBhvr>
                                      <p:to>
                                        <p:strVal val="visible"/>
                                      </p:to>
                                    </p:set>
                                    <p:animEffect transition="in" filter="fade">
                                      <p:cBhvr>
                                        <p:cTn id="251" dur="500"/>
                                        <p:tgtEl>
                                          <p:spTgt spid="61"/>
                                        </p:tgtEl>
                                      </p:cBhvr>
                                    </p:animEffect>
                                  </p:childTnLst>
                                </p:cTn>
                              </p:par>
                              <p:par>
                                <p:cTn id="252" presetID="10" presetClass="entr" presetSubtype="0" fill="hold" nodeType="withEffect">
                                  <p:stCondLst>
                                    <p:cond delay="0"/>
                                  </p:stCondLst>
                                  <p:childTnLst>
                                    <p:set>
                                      <p:cBhvr>
                                        <p:cTn id="253" dur="1" fill="hold">
                                          <p:stCondLst>
                                            <p:cond delay="0"/>
                                          </p:stCondLst>
                                        </p:cTn>
                                        <p:tgtEl>
                                          <p:spTgt spid="62"/>
                                        </p:tgtEl>
                                        <p:attrNameLst>
                                          <p:attrName>style.visibility</p:attrName>
                                        </p:attrNameLst>
                                      </p:cBhvr>
                                      <p:to>
                                        <p:strVal val="visible"/>
                                      </p:to>
                                    </p:set>
                                    <p:animEffect transition="in" filter="fade">
                                      <p:cBhvr>
                                        <p:cTn id="254" dur="500"/>
                                        <p:tgtEl>
                                          <p:spTgt spid="62"/>
                                        </p:tgtEl>
                                      </p:cBhvr>
                                    </p:animEffect>
                                  </p:childTnLst>
                                </p:cTn>
                              </p:par>
                              <p:par>
                                <p:cTn id="255" presetID="10" presetClass="entr" presetSubtype="0" fill="hold" nodeType="with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par>
                                <p:cTn id="258" presetID="10" presetClass="entr" presetSubtype="0" fill="hold" nodeType="withEffect">
                                  <p:stCondLst>
                                    <p:cond delay="0"/>
                                  </p:stCondLst>
                                  <p:childTnLst>
                                    <p:set>
                                      <p:cBhvr>
                                        <p:cTn id="259" dur="1" fill="hold">
                                          <p:stCondLst>
                                            <p:cond delay="0"/>
                                          </p:stCondLst>
                                        </p:cTn>
                                        <p:tgtEl>
                                          <p:spTgt spid="71"/>
                                        </p:tgtEl>
                                        <p:attrNameLst>
                                          <p:attrName>style.visibility</p:attrName>
                                        </p:attrNameLst>
                                      </p:cBhvr>
                                      <p:to>
                                        <p:strVal val="visible"/>
                                      </p:to>
                                    </p:set>
                                    <p:animEffect transition="in" filter="fade">
                                      <p:cBhvr>
                                        <p:cTn id="260" dur="500"/>
                                        <p:tgtEl>
                                          <p:spTgt spid="71"/>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72"/>
                                        </p:tgtEl>
                                        <p:attrNameLst>
                                          <p:attrName>style.visibility</p:attrName>
                                        </p:attrNameLst>
                                      </p:cBhvr>
                                      <p:to>
                                        <p:strVal val="visible"/>
                                      </p:to>
                                    </p:set>
                                    <p:animEffect transition="in" filter="fade">
                                      <p:cBhvr>
                                        <p:cTn id="263" dur="500"/>
                                        <p:tgtEl>
                                          <p:spTgt spid="72"/>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77"/>
                                        </p:tgtEl>
                                        <p:attrNameLst>
                                          <p:attrName>style.visibility</p:attrName>
                                        </p:attrNameLst>
                                      </p:cBhvr>
                                      <p:to>
                                        <p:strVal val="visible"/>
                                      </p:to>
                                    </p:set>
                                    <p:animEffect transition="in" filter="fade">
                                      <p:cBhvr>
                                        <p:cTn id="266" dur="500"/>
                                        <p:tgtEl>
                                          <p:spTgt spid="77"/>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78"/>
                                        </p:tgtEl>
                                        <p:attrNameLst>
                                          <p:attrName>style.visibility</p:attrName>
                                        </p:attrNameLst>
                                      </p:cBhvr>
                                      <p:to>
                                        <p:strVal val="visible"/>
                                      </p:to>
                                    </p:set>
                                    <p:animEffect transition="in" filter="fade">
                                      <p:cBhvr>
                                        <p:cTn id="269" dur="500"/>
                                        <p:tgtEl>
                                          <p:spTgt spid="78"/>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79"/>
                                        </p:tgtEl>
                                        <p:attrNameLst>
                                          <p:attrName>style.visibility</p:attrName>
                                        </p:attrNameLst>
                                      </p:cBhvr>
                                      <p:to>
                                        <p:strVal val="visible"/>
                                      </p:to>
                                    </p:set>
                                    <p:animEffect transition="in" filter="fade">
                                      <p:cBhvr>
                                        <p:cTn id="272" dur="500"/>
                                        <p:tgtEl>
                                          <p:spTgt spid="79"/>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80"/>
                                        </p:tgtEl>
                                        <p:attrNameLst>
                                          <p:attrName>style.visibility</p:attrName>
                                        </p:attrNameLst>
                                      </p:cBhvr>
                                      <p:to>
                                        <p:strVal val="visible"/>
                                      </p:to>
                                    </p:set>
                                    <p:animEffect transition="in" filter="fade">
                                      <p:cBhvr>
                                        <p:cTn id="275" dur="500"/>
                                        <p:tgtEl>
                                          <p:spTgt spid="80"/>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85"/>
                                        </p:tgtEl>
                                        <p:attrNameLst>
                                          <p:attrName>style.visibility</p:attrName>
                                        </p:attrNameLst>
                                      </p:cBhvr>
                                      <p:to>
                                        <p:strVal val="visible"/>
                                      </p:to>
                                    </p:set>
                                    <p:animEffect transition="in" filter="fade">
                                      <p:cBhvr>
                                        <p:cTn id="278" dur="500"/>
                                        <p:tgtEl>
                                          <p:spTgt spid="85"/>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86"/>
                                        </p:tgtEl>
                                        <p:attrNameLst>
                                          <p:attrName>style.visibility</p:attrName>
                                        </p:attrNameLst>
                                      </p:cBhvr>
                                      <p:to>
                                        <p:strVal val="visible"/>
                                      </p:to>
                                    </p:set>
                                    <p:animEffect transition="in" filter="fade">
                                      <p:cBhvr>
                                        <p:cTn id="281" dur="500"/>
                                        <p:tgtEl>
                                          <p:spTgt spid="86"/>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98"/>
                                        </p:tgtEl>
                                        <p:attrNameLst>
                                          <p:attrName>style.visibility</p:attrName>
                                        </p:attrNameLst>
                                      </p:cBhvr>
                                      <p:to>
                                        <p:strVal val="visible"/>
                                      </p:to>
                                    </p:set>
                                    <p:animEffect transition="in" filter="fade">
                                      <p:cBhvr>
                                        <p:cTn id="284" dur="500"/>
                                        <p:tgtEl>
                                          <p:spTgt spid="98"/>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Effect transition="in" filter="fade">
                                      <p:cBhvr>
                                        <p:cTn id="287" dur="500"/>
                                        <p:tgtEl>
                                          <p:spTgt spid="81"/>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grpId="0" nodeType="clickEffect">
                                  <p:stCondLst>
                                    <p:cond delay="0"/>
                                  </p:stCondLst>
                                  <p:childTnLst>
                                    <p:set>
                                      <p:cBhvr>
                                        <p:cTn id="291" dur="1" fill="hold">
                                          <p:stCondLst>
                                            <p:cond delay="0"/>
                                          </p:stCondLst>
                                        </p:cTn>
                                        <p:tgtEl>
                                          <p:spTgt spid="108"/>
                                        </p:tgtEl>
                                        <p:attrNameLst>
                                          <p:attrName>style.visibility</p:attrName>
                                        </p:attrNameLst>
                                      </p:cBhvr>
                                      <p:to>
                                        <p:strVal val="visible"/>
                                      </p:to>
                                    </p:set>
                                    <p:animEffect transition="in" filter="fade">
                                      <p:cBhvr>
                                        <p:cTn id="29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90" grpId="0" animBg="1"/>
      <p:bldP spid="91"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53" grpId="0" animBg="1"/>
      <p:bldP spid="54" grpId="0" animBg="1"/>
      <p:bldP spid="92" grpId="0" animBg="1"/>
      <p:bldP spid="93"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4" grpId="0" animBg="1"/>
      <p:bldP spid="98" grpId="0" animBg="1"/>
      <p:bldP spid="99" grpId="0" animBg="1"/>
      <p:bldP spid="105" grpId="0"/>
      <p:bldP spid="106" grpId="0"/>
      <p:bldP spid="107" grpId="0"/>
      <p:bldP spid="10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E7C0-126B-43AA-94A8-86D2D5AF097F}"/>
              </a:ext>
            </a:extLst>
          </p:cNvPr>
          <p:cNvSpPr>
            <a:spLocks noGrp="1"/>
          </p:cNvSpPr>
          <p:nvPr>
            <p:ph type="title"/>
          </p:nvPr>
        </p:nvSpPr>
        <p:spPr>
          <a:xfrm>
            <a:off x="2815856" y="18255"/>
            <a:ext cx="6560288" cy="1325563"/>
          </a:xfrm>
          <a:solidFill>
            <a:schemeClr val="accent2">
              <a:lumMod val="20000"/>
              <a:lumOff val="80000"/>
            </a:schemeClr>
          </a:solidFill>
        </p:spPr>
        <p:txBody>
          <a:bodyPr/>
          <a:lstStyle/>
          <a:p>
            <a:pPr algn="ctr"/>
            <a:r>
              <a:rPr lang="en-US" dirty="0"/>
              <a:t>Bricks can be independently reconstructed</a:t>
            </a:r>
          </a:p>
        </p:txBody>
      </p:sp>
      <p:pic>
        <p:nvPicPr>
          <p:cNvPr id="4" name="Picture 3">
            <a:extLst>
              <a:ext uri="{FF2B5EF4-FFF2-40B4-BE49-F238E27FC236}">
                <a16:creationId xmlns:a16="http://schemas.microsoft.com/office/drawing/2014/main" id="{CF1E7B4D-A165-40A2-B48B-BBBD0C135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343" y="2678621"/>
            <a:ext cx="2665657" cy="2627026"/>
          </a:xfrm>
          <a:prstGeom prst="rect">
            <a:avLst/>
          </a:prstGeom>
        </p:spPr>
      </p:pic>
      <p:pic>
        <p:nvPicPr>
          <p:cNvPr id="7" name="Picture 6">
            <a:extLst>
              <a:ext uri="{FF2B5EF4-FFF2-40B4-BE49-F238E27FC236}">
                <a16:creationId xmlns:a16="http://schemas.microsoft.com/office/drawing/2014/main" id="{CB2DDB07-A143-4286-80FF-BF74BB203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213" y="2678621"/>
            <a:ext cx="2646200" cy="2627026"/>
          </a:xfrm>
          <a:prstGeom prst="rect">
            <a:avLst/>
          </a:prstGeom>
        </p:spPr>
      </p:pic>
      <p:pic>
        <p:nvPicPr>
          <p:cNvPr id="9" name="Picture 8">
            <a:extLst>
              <a:ext uri="{FF2B5EF4-FFF2-40B4-BE49-F238E27FC236}">
                <a16:creationId xmlns:a16="http://schemas.microsoft.com/office/drawing/2014/main" id="{B102B9F4-253C-4E29-BB38-15BC41A16F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6930" y="2678621"/>
            <a:ext cx="2627026" cy="2627026"/>
          </a:xfrm>
          <a:prstGeom prst="rect">
            <a:avLst/>
          </a:prstGeom>
        </p:spPr>
      </p:pic>
      <p:pic>
        <p:nvPicPr>
          <p:cNvPr id="11" name="Picture 10">
            <a:extLst>
              <a:ext uri="{FF2B5EF4-FFF2-40B4-BE49-F238E27FC236}">
                <a16:creationId xmlns:a16="http://schemas.microsoft.com/office/drawing/2014/main" id="{9D8E6A81-63C3-4B76-A0C7-F598BCC94A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628" y="2678621"/>
            <a:ext cx="2654535" cy="2627026"/>
          </a:xfrm>
          <a:prstGeom prst="rect">
            <a:avLst/>
          </a:prstGeom>
        </p:spPr>
      </p:pic>
      <p:sp>
        <p:nvSpPr>
          <p:cNvPr id="13" name="TextBox 12">
            <a:extLst>
              <a:ext uri="{FF2B5EF4-FFF2-40B4-BE49-F238E27FC236}">
                <a16:creationId xmlns:a16="http://schemas.microsoft.com/office/drawing/2014/main" id="{5F9E480E-452F-42D3-A557-E77ADA955572}"/>
              </a:ext>
            </a:extLst>
          </p:cNvPr>
          <p:cNvSpPr txBox="1"/>
          <p:nvPr/>
        </p:nvSpPr>
        <p:spPr>
          <a:xfrm>
            <a:off x="1286539" y="5305647"/>
            <a:ext cx="1126783" cy="369332"/>
          </a:xfrm>
          <a:prstGeom prst="rect">
            <a:avLst/>
          </a:prstGeom>
          <a:noFill/>
        </p:spPr>
        <p:txBody>
          <a:bodyPr wrap="none" rtlCol="0">
            <a:spAutoFit/>
          </a:bodyPr>
          <a:lstStyle/>
          <a:p>
            <a:r>
              <a:rPr lang="en-US" dirty="0"/>
              <a:t>Reference</a:t>
            </a:r>
          </a:p>
        </p:txBody>
      </p:sp>
      <p:sp>
        <p:nvSpPr>
          <p:cNvPr id="97" name="TextBox 96">
            <a:extLst>
              <a:ext uri="{FF2B5EF4-FFF2-40B4-BE49-F238E27FC236}">
                <a16:creationId xmlns:a16="http://schemas.microsoft.com/office/drawing/2014/main" id="{3026AD2E-B099-4542-A5FB-9B526A6A9B93}"/>
              </a:ext>
            </a:extLst>
          </p:cNvPr>
          <p:cNvSpPr txBox="1"/>
          <p:nvPr/>
        </p:nvSpPr>
        <p:spPr>
          <a:xfrm>
            <a:off x="3890271" y="5305647"/>
            <a:ext cx="1745799" cy="369332"/>
          </a:xfrm>
          <a:prstGeom prst="rect">
            <a:avLst/>
          </a:prstGeom>
          <a:noFill/>
        </p:spPr>
        <p:txBody>
          <a:bodyPr wrap="none" rtlCol="0">
            <a:spAutoFit/>
          </a:bodyPr>
          <a:lstStyle/>
          <a:p>
            <a:r>
              <a:rPr lang="en-US" dirty="0"/>
              <a:t>Refinement map</a:t>
            </a:r>
          </a:p>
        </p:txBody>
      </p:sp>
      <p:sp>
        <p:nvSpPr>
          <p:cNvPr id="98" name="TextBox 97">
            <a:extLst>
              <a:ext uri="{FF2B5EF4-FFF2-40B4-BE49-F238E27FC236}">
                <a16:creationId xmlns:a16="http://schemas.microsoft.com/office/drawing/2014/main" id="{3361E971-BAB3-411F-8150-408CBB3EB188}"/>
              </a:ext>
            </a:extLst>
          </p:cNvPr>
          <p:cNvSpPr txBox="1"/>
          <p:nvPr/>
        </p:nvSpPr>
        <p:spPr>
          <a:xfrm>
            <a:off x="6438664" y="5305647"/>
            <a:ext cx="2268570" cy="369332"/>
          </a:xfrm>
          <a:prstGeom prst="rect">
            <a:avLst/>
          </a:prstGeom>
          <a:noFill/>
        </p:spPr>
        <p:txBody>
          <a:bodyPr wrap="none" rtlCol="0">
            <a:spAutoFit/>
          </a:bodyPr>
          <a:lstStyle/>
          <a:p>
            <a:r>
              <a:rPr lang="en-US" dirty="0"/>
              <a:t>Without extrapolation</a:t>
            </a:r>
          </a:p>
        </p:txBody>
      </p:sp>
      <p:sp>
        <p:nvSpPr>
          <p:cNvPr id="99" name="TextBox 98">
            <a:extLst>
              <a:ext uri="{FF2B5EF4-FFF2-40B4-BE49-F238E27FC236}">
                <a16:creationId xmlns:a16="http://schemas.microsoft.com/office/drawing/2014/main" id="{71C8277C-566C-4C2B-937A-00E69267E79F}"/>
              </a:ext>
            </a:extLst>
          </p:cNvPr>
          <p:cNvSpPr txBox="1"/>
          <p:nvPr/>
        </p:nvSpPr>
        <p:spPr>
          <a:xfrm>
            <a:off x="9398331" y="5305647"/>
            <a:ext cx="2022798" cy="369332"/>
          </a:xfrm>
          <a:prstGeom prst="rect">
            <a:avLst/>
          </a:prstGeom>
          <a:noFill/>
        </p:spPr>
        <p:txBody>
          <a:bodyPr wrap="none" rtlCol="0">
            <a:spAutoFit/>
          </a:bodyPr>
          <a:lstStyle/>
          <a:p>
            <a:r>
              <a:rPr lang="en-US" dirty="0"/>
              <a:t>With extrapolation</a:t>
            </a:r>
          </a:p>
        </p:txBody>
      </p:sp>
      <p:sp>
        <p:nvSpPr>
          <p:cNvPr id="101" name="TextBox 100">
            <a:extLst>
              <a:ext uri="{FF2B5EF4-FFF2-40B4-BE49-F238E27FC236}">
                <a16:creationId xmlns:a16="http://schemas.microsoft.com/office/drawing/2014/main" id="{3205DE08-8812-4A01-BC3D-1BFD99199F33}"/>
              </a:ext>
            </a:extLst>
          </p:cNvPr>
          <p:cNvSpPr txBox="1"/>
          <p:nvPr/>
        </p:nvSpPr>
        <p:spPr>
          <a:xfrm>
            <a:off x="919326" y="2016901"/>
            <a:ext cx="10353347" cy="584775"/>
          </a:xfrm>
          <a:prstGeom prst="rect">
            <a:avLst/>
          </a:prstGeom>
          <a:noFill/>
        </p:spPr>
        <p:txBody>
          <a:bodyPr wrap="none" rtlCol="0">
            <a:spAutoFit/>
          </a:bodyPr>
          <a:lstStyle/>
          <a:p>
            <a:r>
              <a:rPr lang="en-US" sz="3200" dirty="0"/>
              <a:t>We use linear lifting extrapolation to mitigate blocky artifacts</a:t>
            </a:r>
          </a:p>
        </p:txBody>
      </p:sp>
      <p:sp>
        <p:nvSpPr>
          <p:cNvPr id="15" name="TextBox 14">
            <a:extLst>
              <a:ext uri="{FF2B5EF4-FFF2-40B4-BE49-F238E27FC236}">
                <a16:creationId xmlns:a16="http://schemas.microsoft.com/office/drawing/2014/main" id="{94594E92-2C3D-45BD-8106-903E04917F31}"/>
              </a:ext>
            </a:extLst>
          </p:cNvPr>
          <p:cNvSpPr txBox="1"/>
          <p:nvPr/>
        </p:nvSpPr>
        <p:spPr>
          <a:xfrm>
            <a:off x="5253460" y="5986131"/>
            <a:ext cx="1685077" cy="584775"/>
          </a:xfrm>
          <a:prstGeom prst="rect">
            <a:avLst/>
          </a:prstGeom>
          <a:noFill/>
        </p:spPr>
        <p:txBody>
          <a:bodyPr wrap="none" rtlCol="0">
            <a:spAutoFit/>
          </a:bodyPr>
          <a:lstStyle/>
          <a:p>
            <a:r>
              <a:rPr lang="en-US" sz="3200" dirty="0"/>
              <a:t>[BHM20]</a:t>
            </a:r>
          </a:p>
        </p:txBody>
      </p:sp>
      <p:sp>
        <p:nvSpPr>
          <p:cNvPr id="104" name="Right Triangle 103">
            <a:extLst>
              <a:ext uri="{FF2B5EF4-FFF2-40B4-BE49-F238E27FC236}">
                <a16:creationId xmlns:a16="http://schemas.microsoft.com/office/drawing/2014/main" id="{C10888E1-A465-42D8-80A8-45D01EE5B1CC}"/>
              </a:ext>
            </a:extLst>
          </p:cNvPr>
          <p:cNvSpPr/>
          <p:nvPr/>
        </p:nvSpPr>
        <p:spPr>
          <a:xfrm rot="10800000">
            <a:off x="11517443" y="-7371"/>
            <a:ext cx="674557" cy="674557"/>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EB2C1DB5-79A5-4B43-945D-64A7FEAD0740}"/>
              </a:ext>
            </a:extLst>
          </p:cNvPr>
          <p:cNvSpPr txBox="1"/>
          <p:nvPr/>
        </p:nvSpPr>
        <p:spPr>
          <a:xfrm>
            <a:off x="11790923" y="18255"/>
            <a:ext cx="418704" cy="369332"/>
          </a:xfrm>
          <a:prstGeom prst="rect">
            <a:avLst/>
          </a:prstGeom>
          <a:noFill/>
        </p:spPr>
        <p:txBody>
          <a:bodyPr wrap="none" rtlCol="0">
            <a:spAutoFit/>
          </a:bodyPr>
          <a:lstStyle/>
          <a:p>
            <a:r>
              <a:rPr lang="en-US" dirty="0"/>
              <a:t>19</a:t>
            </a:r>
          </a:p>
        </p:txBody>
      </p:sp>
    </p:spTree>
    <p:extLst>
      <p:ext uri="{BB962C8B-B14F-4D97-AF65-F5344CB8AC3E}">
        <p14:creationId xmlns:p14="http://schemas.microsoft.com/office/powerpoint/2010/main" val="1041808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E7C0-126B-43AA-94A8-86D2D5AF097F}"/>
              </a:ext>
            </a:extLst>
          </p:cNvPr>
          <p:cNvSpPr>
            <a:spLocks noGrp="1"/>
          </p:cNvSpPr>
          <p:nvPr>
            <p:ph type="title"/>
          </p:nvPr>
        </p:nvSpPr>
        <p:spPr>
          <a:xfrm>
            <a:off x="2611954" y="18255"/>
            <a:ext cx="6968092" cy="1325563"/>
          </a:xfrm>
          <a:solidFill>
            <a:schemeClr val="accent2">
              <a:lumMod val="20000"/>
              <a:lumOff val="80000"/>
            </a:schemeClr>
          </a:solidFill>
        </p:spPr>
        <p:txBody>
          <a:bodyPr/>
          <a:lstStyle/>
          <a:p>
            <a:pPr algn="ctr"/>
            <a:r>
              <a:rPr lang="en-US" dirty="0"/>
              <a:t>Data reconstruction algorithm</a:t>
            </a:r>
          </a:p>
        </p:txBody>
      </p:sp>
      <p:pic>
        <p:nvPicPr>
          <p:cNvPr id="6" name="Picture 5">
            <a:extLst>
              <a:ext uri="{FF2B5EF4-FFF2-40B4-BE49-F238E27FC236}">
                <a16:creationId xmlns:a16="http://schemas.microsoft.com/office/drawing/2014/main" id="{2677D7C0-A460-4F9E-B0B7-51E11413B8C9}"/>
              </a:ext>
            </a:extLst>
          </p:cNvPr>
          <p:cNvPicPr>
            <a:picLocks noChangeAspect="1"/>
          </p:cNvPicPr>
          <p:nvPr/>
        </p:nvPicPr>
        <p:blipFill rotWithShape="1">
          <a:blip r:embed="rId3">
            <a:extLst>
              <a:ext uri="{28A0092B-C50C-407E-A947-70E740481C1C}">
                <a14:useLocalDpi xmlns:a14="http://schemas.microsoft.com/office/drawing/2010/main" val="0"/>
              </a:ext>
            </a:extLst>
          </a:blip>
          <a:srcRect l="11072" t="9180" r="11653" b="9281"/>
          <a:stretch/>
        </p:blipFill>
        <p:spPr>
          <a:xfrm>
            <a:off x="724882" y="2799348"/>
            <a:ext cx="2416461" cy="2422517"/>
          </a:xfrm>
          <a:prstGeom prst="rect">
            <a:avLst/>
          </a:prstGeom>
          <a:noFill/>
          <a:ln w="12700">
            <a:solidFill>
              <a:schemeClr val="tx1"/>
            </a:solidFill>
          </a:ln>
        </p:spPr>
      </p:pic>
      <p:sp>
        <p:nvSpPr>
          <p:cNvPr id="12" name="Rectangle 11">
            <a:extLst>
              <a:ext uri="{FF2B5EF4-FFF2-40B4-BE49-F238E27FC236}">
                <a16:creationId xmlns:a16="http://schemas.microsoft.com/office/drawing/2014/main" id="{2D659E91-401B-4543-B15D-781C72CEEDA5}"/>
              </a:ext>
            </a:extLst>
          </p:cNvPr>
          <p:cNvSpPr/>
          <p:nvPr/>
        </p:nvSpPr>
        <p:spPr>
          <a:xfrm>
            <a:off x="1930084" y="2799348"/>
            <a:ext cx="1211259" cy="121125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206CC647-8AC4-42D2-A286-131BF60E0401}"/>
              </a:ext>
            </a:extLst>
          </p:cNvPr>
          <p:cNvSpPr txBox="1"/>
          <p:nvPr/>
        </p:nvSpPr>
        <p:spPr>
          <a:xfrm>
            <a:off x="724882" y="1835102"/>
            <a:ext cx="2611814" cy="923330"/>
          </a:xfrm>
          <a:prstGeom prst="rect">
            <a:avLst/>
          </a:prstGeom>
          <a:noFill/>
        </p:spPr>
        <p:txBody>
          <a:bodyPr wrap="square">
            <a:spAutoFit/>
          </a:bodyPr>
          <a:lstStyle/>
          <a:p>
            <a:pPr marL="0" indent="0">
              <a:buNone/>
            </a:pPr>
            <a:r>
              <a:rPr lang="en-US" b="0" i="0" dirty="0">
                <a:solidFill>
                  <a:srgbClr val="0000CD"/>
                </a:solidFill>
                <a:effectLst/>
                <a:latin typeface="Consolas" panose="020B0609020204030204" pitchFamily="49" charset="0"/>
              </a:rPr>
              <a:t>SELECT</a:t>
            </a:r>
            <a:r>
              <a:rPr lang="en-US" b="0" i="0" dirty="0">
                <a:solidFill>
                  <a:srgbClr val="000000"/>
                </a:solidFill>
                <a:effectLst/>
                <a:latin typeface="Consolas" panose="020B0609020204030204" pitchFamily="49" charset="0"/>
              </a:rPr>
              <a:t> * </a:t>
            </a:r>
            <a:r>
              <a:rPr lang="en-US" b="0" i="0" dirty="0">
                <a:solidFill>
                  <a:srgbClr val="0000CD"/>
                </a:solidFill>
                <a:effectLst/>
                <a:latin typeface="Consolas" panose="020B0609020204030204" pitchFamily="49" charset="0"/>
              </a:rPr>
              <a:t>FROM</a:t>
            </a:r>
            <a:r>
              <a:rPr lang="en-US" b="0" i="0" dirty="0">
                <a:solidFill>
                  <a:srgbClr val="000000"/>
                </a:solidFill>
                <a:effectLst/>
                <a:latin typeface="Consolas" panose="020B0609020204030204" pitchFamily="49" charset="0"/>
              </a:rPr>
              <a:t> Data</a:t>
            </a:r>
            <a:br>
              <a:rPr lang="en-US" dirty="0"/>
            </a:br>
            <a:r>
              <a:rPr lang="en-US" b="0" i="0" dirty="0">
                <a:solidFill>
                  <a:srgbClr val="0000CD"/>
                </a:solidFill>
                <a:effectLst/>
                <a:latin typeface="Consolas" panose="020B0609020204030204" pitchFamily="49" charset="0"/>
              </a:rPr>
              <a:t>WHERE</a:t>
            </a:r>
            <a:r>
              <a:rPr lang="en-US" b="0" i="0" dirty="0">
                <a:solidFill>
                  <a:srgbClr val="000000"/>
                </a:solidFill>
                <a:effectLst/>
                <a:latin typeface="Consolas" panose="020B0609020204030204" pitchFamily="49" charset="0"/>
              </a:rPr>
              <a:t> Resolution=</a:t>
            </a:r>
            <a:r>
              <a:rPr lang="en-US" b="0" i="0" dirty="0">
                <a:solidFill>
                  <a:srgbClr val="A52A2A"/>
                </a:solidFill>
                <a:effectLst/>
                <a:latin typeface="Consolas" panose="020B0609020204030204" pitchFamily="49" charset="0"/>
              </a:rPr>
              <a:t>0</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AND</a:t>
            </a:r>
            <a:r>
              <a:rPr lang="en-US" dirty="0">
                <a:solidFill>
                  <a:srgbClr val="000000"/>
                </a:solidFill>
                <a:latin typeface="Consolas" panose="020B0609020204030204" pitchFamily="49" charset="0"/>
              </a:rPr>
              <a:t> Precision=</a:t>
            </a:r>
            <a:r>
              <a:rPr lang="en-US" dirty="0">
                <a:solidFill>
                  <a:srgbClr val="A52A2A"/>
                </a:solidFill>
                <a:latin typeface="Consolas" panose="020B0609020204030204" pitchFamily="49" charset="0"/>
              </a:rPr>
              <a:t>0</a:t>
            </a:r>
            <a:endParaRPr lang="en-US" b="1" dirty="0"/>
          </a:p>
        </p:txBody>
      </p:sp>
      <p:grpSp>
        <p:nvGrpSpPr>
          <p:cNvPr id="164" name="Group 163">
            <a:extLst>
              <a:ext uri="{FF2B5EF4-FFF2-40B4-BE49-F238E27FC236}">
                <a16:creationId xmlns:a16="http://schemas.microsoft.com/office/drawing/2014/main" id="{DCABBD66-F94C-4888-AB73-AECE7582767E}"/>
              </a:ext>
            </a:extLst>
          </p:cNvPr>
          <p:cNvGrpSpPr/>
          <p:nvPr/>
        </p:nvGrpSpPr>
        <p:grpSpPr>
          <a:xfrm>
            <a:off x="3604097" y="3043843"/>
            <a:ext cx="831049" cy="1933528"/>
            <a:chOff x="3604097" y="3043843"/>
            <a:chExt cx="831049" cy="1933528"/>
          </a:xfrm>
        </p:grpSpPr>
        <p:sp>
          <p:nvSpPr>
            <p:cNvPr id="14" name="Rectangle 13">
              <a:extLst>
                <a:ext uri="{FF2B5EF4-FFF2-40B4-BE49-F238E27FC236}">
                  <a16:creationId xmlns:a16="http://schemas.microsoft.com/office/drawing/2014/main" id="{666EAA43-E5AA-4B82-853E-226351170E00}"/>
                </a:ext>
              </a:extLst>
            </p:cNvPr>
            <p:cNvSpPr>
              <a:spLocks noChangeAspect="1"/>
            </p:cNvSpPr>
            <p:nvPr/>
          </p:nvSpPr>
          <p:spPr>
            <a:xfrm>
              <a:off x="4122113" y="3157593"/>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 name="Rectangle 23">
              <a:extLst>
                <a:ext uri="{FF2B5EF4-FFF2-40B4-BE49-F238E27FC236}">
                  <a16:creationId xmlns:a16="http://schemas.microsoft.com/office/drawing/2014/main" id="{8136571C-C337-4EE3-AD4A-8670BC6398D8}"/>
                </a:ext>
              </a:extLst>
            </p:cNvPr>
            <p:cNvSpPr>
              <a:spLocks noChangeAspect="1"/>
            </p:cNvSpPr>
            <p:nvPr/>
          </p:nvSpPr>
          <p:spPr>
            <a:xfrm>
              <a:off x="3772086" y="3664396"/>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9" name="Rectangle 28">
              <a:extLst>
                <a:ext uri="{FF2B5EF4-FFF2-40B4-BE49-F238E27FC236}">
                  <a16:creationId xmlns:a16="http://schemas.microsoft.com/office/drawing/2014/main" id="{26DA43C2-144B-4EF9-9B8B-C5BD65F0A1C5}"/>
                </a:ext>
              </a:extLst>
            </p:cNvPr>
            <p:cNvSpPr>
              <a:spLocks noChangeAspect="1"/>
            </p:cNvSpPr>
            <p:nvPr/>
          </p:nvSpPr>
          <p:spPr>
            <a:xfrm>
              <a:off x="4129011" y="3663771"/>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4" name="Rectangle 33">
              <a:extLst>
                <a:ext uri="{FF2B5EF4-FFF2-40B4-BE49-F238E27FC236}">
                  <a16:creationId xmlns:a16="http://schemas.microsoft.com/office/drawing/2014/main" id="{2F9FF9A9-C615-4CFD-BD1C-47F0B43E4310}"/>
                </a:ext>
              </a:extLst>
            </p:cNvPr>
            <p:cNvSpPr/>
            <p:nvPr/>
          </p:nvSpPr>
          <p:spPr>
            <a:xfrm>
              <a:off x="3604097" y="3043843"/>
              <a:ext cx="831049" cy="1933528"/>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051EB5B-4057-4F10-8A19-8A2E3796E20F}"/>
                </a:ext>
              </a:extLst>
            </p:cNvPr>
            <p:cNvSpPr>
              <a:spLocks noChangeAspect="1"/>
            </p:cNvSpPr>
            <p:nvPr/>
          </p:nvSpPr>
          <p:spPr>
            <a:xfrm>
              <a:off x="4122113" y="4169949"/>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0" name="Rectangle 39">
              <a:extLst>
                <a:ext uri="{FF2B5EF4-FFF2-40B4-BE49-F238E27FC236}">
                  <a16:creationId xmlns:a16="http://schemas.microsoft.com/office/drawing/2014/main" id="{9D63DE1C-7A1E-4383-A54A-493AE24FACE2}"/>
                </a:ext>
              </a:extLst>
            </p:cNvPr>
            <p:cNvSpPr>
              <a:spLocks noChangeAspect="1"/>
            </p:cNvSpPr>
            <p:nvPr/>
          </p:nvSpPr>
          <p:spPr>
            <a:xfrm>
              <a:off x="3760504" y="4166870"/>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5" name="Rectangle 44">
              <a:extLst>
                <a:ext uri="{FF2B5EF4-FFF2-40B4-BE49-F238E27FC236}">
                  <a16:creationId xmlns:a16="http://schemas.microsoft.com/office/drawing/2014/main" id="{BBD4F8D7-2C42-472B-9DD0-4275C64FB3D9}"/>
                </a:ext>
              </a:extLst>
            </p:cNvPr>
            <p:cNvSpPr>
              <a:spLocks noChangeAspect="1"/>
            </p:cNvSpPr>
            <p:nvPr/>
          </p:nvSpPr>
          <p:spPr>
            <a:xfrm>
              <a:off x="3772086" y="4669343"/>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50" name="Rectangle 49">
              <a:extLst>
                <a:ext uri="{FF2B5EF4-FFF2-40B4-BE49-F238E27FC236}">
                  <a16:creationId xmlns:a16="http://schemas.microsoft.com/office/drawing/2014/main" id="{21F81C95-3724-4AD0-B653-A5DBA77322D2}"/>
                </a:ext>
              </a:extLst>
            </p:cNvPr>
            <p:cNvSpPr>
              <a:spLocks noChangeAspect="1"/>
            </p:cNvSpPr>
            <p:nvPr/>
          </p:nvSpPr>
          <p:spPr>
            <a:xfrm>
              <a:off x="4129011" y="4676127"/>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55" name="Rectangle 54">
              <a:extLst>
                <a:ext uri="{FF2B5EF4-FFF2-40B4-BE49-F238E27FC236}">
                  <a16:creationId xmlns:a16="http://schemas.microsoft.com/office/drawing/2014/main" id="{9846C3F5-8B43-4EE3-91DC-5BCC8E6CDE01}"/>
                </a:ext>
              </a:extLst>
            </p:cNvPr>
            <p:cNvSpPr>
              <a:spLocks noChangeAspect="1"/>
            </p:cNvSpPr>
            <p:nvPr/>
          </p:nvSpPr>
          <p:spPr>
            <a:xfrm>
              <a:off x="3760504" y="3161922"/>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38" name="Straight Connector 137">
              <a:extLst>
                <a:ext uri="{FF2B5EF4-FFF2-40B4-BE49-F238E27FC236}">
                  <a16:creationId xmlns:a16="http://schemas.microsoft.com/office/drawing/2014/main" id="{F4290CED-F9FB-4E6F-B23D-7DC5307B0F3A}"/>
                </a:ext>
              </a:extLst>
            </p:cNvPr>
            <p:cNvCxnSpPr>
              <a:stCxn id="34" idx="1"/>
              <a:endCxn id="34" idx="3"/>
            </p:cNvCxnSpPr>
            <p:nvPr/>
          </p:nvCxnSpPr>
          <p:spPr>
            <a:xfrm>
              <a:off x="3604097" y="4010607"/>
              <a:ext cx="83104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36" name="Rectangle 135">
            <a:extLst>
              <a:ext uri="{FF2B5EF4-FFF2-40B4-BE49-F238E27FC236}">
                <a16:creationId xmlns:a16="http://schemas.microsoft.com/office/drawing/2014/main" id="{E2D2A7DE-4272-4B7A-B8C7-933E774DD6E9}"/>
              </a:ext>
            </a:extLst>
          </p:cNvPr>
          <p:cNvSpPr>
            <a:spLocks noChangeAspect="1"/>
          </p:cNvSpPr>
          <p:nvPr/>
        </p:nvSpPr>
        <p:spPr>
          <a:xfrm>
            <a:off x="6589971" y="3419428"/>
            <a:ext cx="537798" cy="556967"/>
          </a:xfrm>
          <a:prstGeom prst="rect">
            <a:avLst/>
          </a:prstGeom>
          <a:solidFill>
            <a:schemeClr val="tx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32" name="Rectangle 131">
            <a:extLst>
              <a:ext uri="{FF2B5EF4-FFF2-40B4-BE49-F238E27FC236}">
                <a16:creationId xmlns:a16="http://schemas.microsoft.com/office/drawing/2014/main" id="{5F69C144-CC92-4737-9739-C90289895FE4}"/>
              </a:ext>
            </a:extLst>
          </p:cNvPr>
          <p:cNvSpPr>
            <a:spLocks noChangeAspect="1"/>
          </p:cNvSpPr>
          <p:nvPr/>
        </p:nvSpPr>
        <p:spPr>
          <a:xfrm>
            <a:off x="7155435" y="2845711"/>
            <a:ext cx="567230" cy="1132365"/>
          </a:xfrm>
          <a:prstGeom prst="rect">
            <a:avLst/>
          </a:prstGeom>
          <a:solidFill>
            <a:schemeClr val="tx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nvGrpSpPr>
          <p:cNvPr id="131" name="Group 130">
            <a:extLst>
              <a:ext uri="{FF2B5EF4-FFF2-40B4-BE49-F238E27FC236}">
                <a16:creationId xmlns:a16="http://schemas.microsoft.com/office/drawing/2014/main" id="{1D76F5D7-D12B-4D77-AB19-E46E1D056B0D}"/>
              </a:ext>
            </a:extLst>
          </p:cNvPr>
          <p:cNvGrpSpPr/>
          <p:nvPr/>
        </p:nvGrpSpPr>
        <p:grpSpPr>
          <a:xfrm>
            <a:off x="5317642" y="2799344"/>
            <a:ext cx="2505865" cy="2422518"/>
            <a:chOff x="8412744" y="1853766"/>
            <a:chExt cx="2617611" cy="2530547"/>
          </a:xfrm>
        </p:grpSpPr>
        <p:pic>
          <p:nvPicPr>
            <p:cNvPr id="57" name="Picture 56">
              <a:extLst>
                <a:ext uri="{FF2B5EF4-FFF2-40B4-BE49-F238E27FC236}">
                  <a16:creationId xmlns:a16="http://schemas.microsoft.com/office/drawing/2014/main" id="{124A664B-D531-4743-AB38-CE725F531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2586" y="3120618"/>
              <a:ext cx="603058" cy="618749"/>
            </a:xfrm>
            <a:prstGeom prst="rect">
              <a:avLst/>
            </a:prstGeom>
            <a:ln w="28575">
              <a:solidFill>
                <a:schemeClr val="tx1"/>
              </a:solidFill>
            </a:ln>
          </p:spPr>
        </p:pic>
        <p:pic>
          <p:nvPicPr>
            <p:cNvPr id="58" name="Picture 57">
              <a:extLst>
                <a:ext uri="{FF2B5EF4-FFF2-40B4-BE49-F238E27FC236}">
                  <a16:creationId xmlns:a16="http://schemas.microsoft.com/office/drawing/2014/main" id="{C35EA1B9-3A74-4377-B685-761CAAE62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1350" y="1892697"/>
              <a:ext cx="606098" cy="592016"/>
            </a:xfrm>
            <a:prstGeom prst="rect">
              <a:avLst/>
            </a:prstGeom>
            <a:ln w="28575">
              <a:solidFill>
                <a:schemeClr val="tx1"/>
              </a:solidFill>
            </a:ln>
          </p:spPr>
        </p:pic>
        <p:pic>
          <p:nvPicPr>
            <p:cNvPr id="62" name="Picture 61">
              <a:extLst>
                <a:ext uri="{FF2B5EF4-FFF2-40B4-BE49-F238E27FC236}">
                  <a16:creationId xmlns:a16="http://schemas.microsoft.com/office/drawing/2014/main" id="{FE714972-1501-4F82-AB54-3BDA9F182B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9932" y="3725688"/>
              <a:ext cx="619594" cy="624448"/>
            </a:xfrm>
            <a:prstGeom prst="rect">
              <a:avLst/>
            </a:prstGeom>
            <a:ln w="28575">
              <a:solidFill>
                <a:schemeClr val="tx1"/>
              </a:solidFill>
            </a:ln>
          </p:spPr>
        </p:pic>
        <p:pic>
          <p:nvPicPr>
            <p:cNvPr id="63" name="Picture 62">
              <a:extLst>
                <a:ext uri="{FF2B5EF4-FFF2-40B4-BE49-F238E27FC236}">
                  <a16:creationId xmlns:a16="http://schemas.microsoft.com/office/drawing/2014/main" id="{7A1DA798-C49B-48A0-914E-BD9AFC7047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1259" y="3121057"/>
              <a:ext cx="626533" cy="630254"/>
            </a:xfrm>
            <a:prstGeom prst="rect">
              <a:avLst/>
            </a:prstGeom>
            <a:ln w="28575">
              <a:solidFill>
                <a:schemeClr val="tx1"/>
              </a:solidFill>
            </a:ln>
          </p:spPr>
        </p:pic>
        <p:pic>
          <p:nvPicPr>
            <p:cNvPr id="64" name="Picture 63">
              <a:extLst>
                <a:ext uri="{FF2B5EF4-FFF2-40B4-BE49-F238E27FC236}">
                  <a16:creationId xmlns:a16="http://schemas.microsoft.com/office/drawing/2014/main" id="{B4051BCF-CE3E-4971-B510-E00D1935C1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2642" y="3128412"/>
              <a:ext cx="597818" cy="588812"/>
            </a:xfrm>
            <a:prstGeom prst="rect">
              <a:avLst/>
            </a:prstGeom>
            <a:ln w="28575">
              <a:solidFill>
                <a:schemeClr val="tx1"/>
              </a:solidFill>
            </a:ln>
          </p:spPr>
        </p:pic>
        <p:pic>
          <p:nvPicPr>
            <p:cNvPr id="65" name="Picture 64">
              <a:extLst>
                <a:ext uri="{FF2B5EF4-FFF2-40B4-BE49-F238E27FC236}">
                  <a16:creationId xmlns:a16="http://schemas.microsoft.com/office/drawing/2014/main" id="{06844531-B3F2-43A3-8601-1B1CA6A7AA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9527" y="3754202"/>
              <a:ext cx="596428" cy="594153"/>
            </a:xfrm>
            <a:prstGeom prst="rect">
              <a:avLst/>
            </a:prstGeom>
            <a:ln w="28575">
              <a:solidFill>
                <a:schemeClr val="tx1"/>
              </a:solidFill>
            </a:ln>
          </p:spPr>
        </p:pic>
        <p:pic>
          <p:nvPicPr>
            <p:cNvPr id="66" name="Picture 65">
              <a:extLst>
                <a:ext uri="{FF2B5EF4-FFF2-40B4-BE49-F238E27FC236}">
                  <a16:creationId xmlns:a16="http://schemas.microsoft.com/office/drawing/2014/main" id="{BB1DBB25-3CFA-4D63-9B26-0B76ECF7F6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2492" y="3133546"/>
              <a:ext cx="603058" cy="605821"/>
            </a:xfrm>
            <a:prstGeom prst="rect">
              <a:avLst/>
            </a:prstGeom>
            <a:ln w="28575">
              <a:solidFill>
                <a:schemeClr val="tx1"/>
              </a:solidFill>
            </a:ln>
          </p:spPr>
        </p:pic>
        <p:pic>
          <p:nvPicPr>
            <p:cNvPr id="67" name="Picture 66">
              <a:extLst>
                <a:ext uri="{FF2B5EF4-FFF2-40B4-BE49-F238E27FC236}">
                  <a16:creationId xmlns:a16="http://schemas.microsoft.com/office/drawing/2014/main" id="{DAEA2066-58A1-46BB-9E61-0182CDEA73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04921" y="3757228"/>
              <a:ext cx="627571" cy="592907"/>
            </a:xfrm>
            <a:prstGeom prst="rect">
              <a:avLst/>
            </a:prstGeom>
            <a:ln w="28575">
              <a:solidFill>
                <a:schemeClr val="tx1"/>
              </a:solidFill>
            </a:ln>
          </p:spPr>
        </p:pic>
        <p:pic>
          <p:nvPicPr>
            <p:cNvPr id="68" name="Picture 67">
              <a:extLst>
                <a:ext uri="{FF2B5EF4-FFF2-40B4-BE49-F238E27FC236}">
                  <a16:creationId xmlns:a16="http://schemas.microsoft.com/office/drawing/2014/main" id="{B3A6B557-10A9-43DF-81E2-AD3F4AB921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25254" y="3754055"/>
              <a:ext cx="615200" cy="596080"/>
            </a:xfrm>
            <a:prstGeom prst="rect">
              <a:avLst/>
            </a:prstGeom>
            <a:ln w="28575">
              <a:solidFill>
                <a:schemeClr val="tx1"/>
              </a:solidFill>
            </a:ln>
          </p:spPr>
        </p:pic>
        <p:pic>
          <p:nvPicPr>
            <p:cNvPr id="69" name="Picture 68">
              <a:extLst>
                <a:ext uri="{FF2B5EF4-FFF2-40B4-BE49-F238E27FC236}">
                  <a16:creationId xmlns:a16="http://schemas.microsoft.com/office/drawing/2014/main" id="{93D4E252-DDC6-42B6-B5AC-6C1C53D60D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82642" y="1901063"/>
              <a:ext cx="614436" cy="606693"/>
            </a:xfrm>
            <a:prstGeom prst="rect">
              <a:avLst/>
            </a:prstGeom>
            <a:ln w="28575">
              <a:solidFill>
                <a:schemeClr val="tx1"/>
              </a:solidFill>
            </a:ln>
          </p:spPr>
        </p:pic>
        <p:pic>
          <p:nvPicPr>
            <p:cNvPr id="70" name="Picture 69">
              <a:extLst>
                <a:ext uri="{FF2B5EF4-FFF2-40B4-BE49-F238E27FC236}">
                  <a16:creationId xmlns:a16="http://schemas.microsoft.com/office/drawing/2014/main" id="{6EB7B606-122E-47EC-A141-0879857AEB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95750" y="1901166"/>
              <a:ext cx="611548" cy="606590"/>
            </a:xfrm>
            <a:prstGeom prst="rect">
              <a:avLst/>
            </a:prstGeom>
            <a:ln w="28575">
              <a:solidFill>
                <a:schemeClr val="tx1"/>
              </a:solidFill>
            </a:ln>
          </p:spPr>
        </p:pic>
        <p:pic>
          <p:nvPicPr>
            <p:cNvPr id="71" name="Picture 70">
              <a:extLst>
                <a:ext uri="{FF2B5EF4-FFF2-40B4-BE49-F238E27FC236}">
                  <a16:creationId xmlns:a16="http://schemas.microsoft.com/office/drawing/2014/main" id="{936E8BBC-EFBE-4E95-9F02-0B001AA6654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82642" y="2507756"/>
              <a:ext cx="604630" cy="589250"/>
            </a:xfrm>
            <a:prstGeom prst="rect">
              <a:avLst/>
            </a:prstGeom>
            <a:ln w="28575">
              <a:solidFill>
                <a:schemeClr val="tx1"/>
              </a:solidFill>
            </a:ln>
          </p:spPr>
        </p:pic>
        <p:pic>
          <p:nvPicPr>
            <p:cNvPr id="72" name="Picture 71">
              <a:extLst>
                <a:ext uri="{FF2B5EF4-FFF2-40B4-BE49-F238E27FC236}">
                  <a16:creationId xmlns:a16="http://schemas.microsoft.com/office/drawing/2014/main" id="{5E1E5475-1C6A-4DEE-9D6B-B835BE3FD9C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87272" y="2500154"/>
              <a:ext cx="617765" cy="617138"/>
            </a:xfrm>
            <a:prstGeom prst="rect">
              <a:avLst/>
            </a:prstGeom>
            <a:ln w="28575">
              <a:solidFill>
                <a:schemeClr val="tx1"/>
              </a:solidFill>
            </a:ln>
          </p:spPr>
        </p:pic>
        <p:grpSp>
          <p:nvGrpSpPr>
            <p:cNvPr id="73" name="Group 72">
              <a:extLst>
                <a:ext uri="{FF2B5EF4-FFF2-40B4-BE49-F238E27FC236}">
                  <a16:creationId xmlns:a16="http://schemas.microsoft.com/office/drawing/2014/main" id="{E979CF1A-4B72-439A-A2AC-017B82A87EE2}"/>
                </a:ext>
              </a:extLst>
            </p:cNvPr>
            <p:cNvGrpSpPr/>
            <p:nvPr/>
          </p:nvGrpSpPr>
          <p:grpSpPr>
            <a:xfrm>
              <a:off x="8467055" y="1877734"/>
              <a:ext cx="2480867" cy="2480866"/>
              <a:chOff x="670560" y="1755648"/>
              <a:chExt cx="3779520" cy="3779520"/>
            </a:xfrm>
          </p:grpSpPr>
          <p:sp>
            <p:nvSpPr>
              <p:cNvPr id="92" name="Rectangle 91">
                <a:extLst>
                  <a:ext uri="{FF2B5EF4-FFF2-40B4-BE49-F238E27FC236}">
                    <a16:creationId xmlns:a16="http://schemas.microsoft.com/office/drawing/2014/main" id="{2670EBE4-EF21-4377-A1EE-9BCB760CEC66}"/>
                  </a:ext>
                </a:extLst>
              </p:cNvPr>
              <p:cNvSpPr/>
              <p:nvPr/>
            </p:nvSpPr>
            <p:spPr>
              <a:xfrm>
                <a:off x="670560" y="175564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3790CB1C-2488-4962-946A-2165F96BF623}"/>
                  </a:ext>
                </a:extLst>
              </p:cNvPr>
              <p:cNvSpPr/>
              <p:nvPr/>
            </p:nvSpPr>
            <p:spPr>
              <a:xfrm>
                <a:off x="2560320" y="175564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961F021A-D630-4F45-9E5B-34885FB7D759}"/>
                  </a:ext>
                </a:extLst>
              </p:cNvPr>
              <p:cNvSpPr/>
              <p:nvPr/>
            </p:nvSpPr>
            <p:spPr>
              <a:xfrm>
                <a:off x="670560" y="364540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4671112E-69FF-4DD4-AAAA-528A5E716BBC}"/>
                  </a:ext>
                </a:extLst>
              </p:cNvPr>
              <p:cNvSpPr/>
              <p:nvPr/>
            </p:nvSpPr>
            <p:spPr>
              <a:xfrm>
                <a:off x="2560320" y="364540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4" name="Straight Connector 73">
              <a:extLst>
                <a:ext uri="{FF2B5EF4-FFF2-40B4-BE49-F238E27FC236}">
                  <a16:creationId xmlns:a16="http://schemas.microsoft.com/office/drawing/2014/main" id="{DC6E9595-973C-426D-B57B-873C19D964EA}"/>
                </a:ext>
              </a:extLst>
            </p:cNvPr>
            <p:cNvCxnSpPr>
              <a:cxnSpLocks/>
            </p:cNvCxnSpPr>
            <p:nvPr/>
          </p:nvCxnSpPr>
          <p:spPr>
            <a:xfrm>
              <a:off x="9071628" y="1877734"/>
              <a:ext cx="0" cy="24808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CF55975-109D-4FA6-BCCD-D358E82BA73A}"/>
                </a:ext>
              </a:extLst>
            </p:cNvPr>
            <p:cNvCxnSpPr>
              <a:cxnSpLocks/>
            </p:cNvCxnSpPr>
            <p:nvPr/>
          </p:nvCxnSpPr>
          <p:spPr>
            <a:xfrm>
              <a:off x="8769104" y="1877631"/>
              <a:ext cx="0" cy="24808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6250C89-9730-4B8F-B6D9-08CB395B081B}"/>
                </a:ext>
              </a:extLst>
            </p:cNvPr>
            <p:cNvCxnSpPr>
              <a:cxnSpLocks/>
            </p:cNvCxnSpPr>
            <p:nvPr/>
          </p:nvCxnSpPr>
          <p:spPr>
            <a:xfrm>
              <a:off x="10311442" y="1877631"/>
              <a:ext cx="0" cy="24808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7E03619-0D4D-4F2C-B4EE-BC579C612CC7}"/>
                </a:ext>
              </a:extLst>
            </p:cNvPr>
            <p:cNvCxnSpPr>
              <a:cxnSpLocks/>
            </p:cNvCxnSpPr>
            <p:nvPr/>
          </p:nvCxnSpPr>
          <p:spPr>
            <a:xfrm>
              <a:off x="10009968" y="1880015"/>
              <a:ext cx="0" cy="24808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3CB8143-2D25-4443-8BAC-A7F15FE4048D}"/>
                </a:ext>
              </a:extLst>
            </p:cNvPr>
            <p:cNvCxnSpPr>
              <a:cxnSpLocks/>
            </p:cNvCxnSpPr>
            <p:nvPr/>
          </p:nvCxnSpPr>
          <p:spPr>
            <a:xfrm>
              <a:off x="10624844" y="1874843"/>
              <a:ext cx="0" cy="24808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A1DB9AF-CC7A-4535-885D-6535588F62B1}"/>
                </a:ext>
              </a:extLst>
            </p:cNvPr>
            <p:cNvCxnSpPr>
              <a:cxnSpLocks/>
            </p:cNvCxnSpPr>
            <p:nvPr/>
          </p:nvCxnSpPr>
          <p:spPr>
            <a:xfrm>
              <a:off x="8479580" y="2480519"/>
              <a:ext cx="245812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2090113-E073-4BF3-8458-B49558B6C7B2}"/>
                </a:ext>
              </a:extLst>
            </p:cNvPr>
            <p:cNvCxnSpPr>
              <a:cxnSpLocks/>
            </p:cNvCxnSpPr>
            <p:nvPr/>
          </p:nvCxnSpPr>
          <p:spPr>
            <a:xfrm>
              <a:off x="8479579" y="3116020"/>
              <a:ext cx="245812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15ECEC3-F6BC-43BA-9801-DCE87E5D5FC6}"/>
                </a:ext>
              </a:extLst>
            </p:cNvPr>
            <p:cNvCxnSpPr>
              <a:cxnSpLocks/>
            </p:cNvCxnSpPr>
            <p:nvPr/>
          </p:nvCxnSpPr>
          <p:spPr>
            <a:xfrm>
              <a:off x="8466891" y="3737590"/>
              <a:ext cx="245812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4FFCF43-7E13-4969-8CAE-1C5F74FDC442}"/>
                </a:ext>
              </a:extLst>
            </p:cNvPr>
            <p:cNvCxnSpPr>
              <a:cxnSpLocks/>
            </p:cNvCxnSpPr>
            <p:nvPr/>
          </p:nvCxnSpPr>
          <p:spPr>
            <a:xfrm>
              <a:off x="8473193" y="3440326"/>
              <a:ext cx="245812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10734BB-C865-4F2F-8F3E-3E89B3C57271}"/>
                </a:ext>
              </a:extLst>
            </p:cNvPr>
            <p:cNvCxnSpPr>
              <a:cxnSpLocks/>
            </p:cNvCxnSpPr>
            <p:nvPr/>
          </p:nvCxnSpPr>
          <p:spPr>
            <a:xfrm>
              <a:off x="8479455" y="4037867"/>
              <a:ext cx="245812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1183814-B3DE-462B-BFAA-C66CB0D5DAFA}"/>
                </a:ext>
              </a:extLst>
            </p:cNvPr>
            <p:cNvCxnSpPr>
              <a:cxnSpLocks/>
            </p:cNvCxnSpPr>
            <p:nvPr/>
          </p:nvCxnSpPr>
          <p:spPr>
            <a:xfrm>
              <a:off x="8479455" y="2794268"/>
              <a:ext cx="245812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0CC26FD-3687-4A01-B422-10D715E5CB4E}"/>
                </a:ext>
              </a:extLst>
            </p:cNvPr>
            <p:cNvCxnSpPr>
              <a:cxnSpLocks/>
            </p:cNvCxnSpPr>
            <p:nvPr/>
          </p:nvCxnSpPr>
          <p:spPr>
            <a:xfrm>
              <a:off x="8479455" y="2191620"/>
              <a:ext cx="245812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AA1329E-539C-416B-B918-5193A32C4CD1}"/>
                </a:ext>
              </a:extLst>
            </p:cNvPr>
            <p:cNvCxnSpPr>
              <a:cxnSpLocks/>
            </p:cNvCxnSpPr>
            <p:nvPr/>
          </p:nvCxnSpPr>
          <p:spPr>
            <a:xfrm>
              <a:off x="9715262" y="1875149"/>
              <a:ext cx="0" cy="24808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BD46FE44-1001-4E45-AF46-D1713D73CB56}"/>
                </a:ext>
              </a:extLst>
            </p:cNvPr>
            <p:cNvSpPr/>
            <p:nvPr/>
          </p:nvSpPr>
          <p:spPr>
            <a:xfrm>
              <a:off x="8473193" y="1877734"/>
              <a:ext cx="1240433" cy="124043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379DBD72-9719-447C-A78D-C5F8E390804E}"/>
                </a:ext>
              </a:extLst>
            </p:cNvPr>
            <p:cNvSpPr/>
            <p:nvPr/>
          </p:nvSpPr>
          <p:spPr>
            <a:xfrm>
              <a:off x="9713627" y="1877734"/>
              <a:ext cx="1240433" cy="124043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A325B2F7-C6B1-444E-BC0A-9CF64E6DD659}"/>
                </a:ext>
              </a:extLst>
            </p:cNvPr>
            <p:cNvSpPr/>
            <p:nvPr/>
          </p:nvSpPr>
          <p:spPr>
            <a:xfrm>
              <a:off x="8473193" y="3118167"/>
              <a:ext cx="1240433" cy="124043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EF4955D-D765-4B6E-BA27-3DB9DC1297F3}"/>
                </a:ext>
              </a:extLst>
            </p:cNvPr>
            <p:cNvSpPr/>
            <p:nvPr/>
          </p:nvSpPr>
          <p:spPr>
            <a:xfrm>
              <a:off x="9713627" y="3118167"/>
              <a:ext cx="1240433" cy="124043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92CFD261-E3CD-4147-B836-9B51C1BFA70C}"/>
                </a:ext>
              </a:extLst>
            </p:cNvPr>
            <p:cNvSpPr/>
            <p:nvPr/>
          </p:nvSpPr>
          <p:spPr>
            <a:xfrm>
              <a:off x="8412744" y="1853766"/>
              <a:ext cx="1275971" cy="2525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FCE0F6A-4EA6-4E80-ACA5-B138F0372601}"/>
                </a:ext>
              </a:extLst>
            </p:cNvPr>
            <p:cNvSpPr/>
            <p:nvPr/>
          </p:nvSpPr>
          <p:spPr>
            <a:xfrm>
              <a:off x="9632696" y="3141599"/>
              <a:ext cx="1397659" cy="1242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ectangle 95">
            <a:extLst>
              <a:ext uri="{FF2B5EF4-FFF2-40B4-BE49-F238E27FC236}">
                <a16:creationId xmlns:a16="http://schemas.microsoft.com/office/drawing/2014/main" id="{FA58DABD-2D65-4050-A35B-14856059390C}"/>
              </a:ext>
            </a:extLst>
          </p:cNvPr>
          <p:cNvSpPr>
            <a:spLocks noChangeAspect="1"/>
          </p:cNvSpPr>
          <p:nvPr/>
        </p:nvSpPr>
        <p:spPr>
          <a:xfrm>
            <a:off x="6583140" y="3128741"/>
            <a:ext cx="256100" cy="266676"/>
          </a:xfrm>
          <a:prstGeom prst="rect">
            <a:avLst/>
          </a:prstGeom>
          <a:solidFill>
            <a:srgbClr val="FFF2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00" name="Rectangle 99">
            <a:extLst>
              <a:ext uri="{FF2B5EF4-FFF2-40B4-BE49-F238E27FC236}">
                <a16:creationId xmlns:a16="http://schemas.microsoft.com/office/drawing/2014/main" id="{C00D6FBB-23A2-4DED-BC7C-93F914ECEED3}"/>
              </a:ext>
            </a:extLst>
          </p:cNvPr>
          <p:cNvSpPr>
            <a:spLocks noChangeAspect="1"/>
          </p:cNvSpPr>
          <p:nvPr/>
        </p:nvSpPr>
        <p:spPr>
          <a:xfrm>
            <a:off x="6852145" y="2838202"/>
            <a:ext cx="277589" cy="277672"/>
          </a:xfrm>
          <a:prstGeom prst="rect">
            <a:avLst/>
          </a:prstGeom>
          <a:solidFill>
            <a:srgbClr val="FFF2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02" name="Rectangle 101">
            <a:extLst>
              <a:ext uri="{FF2B5EF4-FFF2-40B4-BE49-F238E27FC236}">
                <a16:creationId xmlns:a16="http://schemas.microsoft.com/office/drawing/2014/main" id="{8B30FA15-4D9B-45A8-80FF-D8A36FD2F4DC}"/>
              </a:ext>
            </a:extLst>
          </p:cNvPr>
          <p:cNvSpPr>
            <a:spLocks noChangeAspect="1"/>
          </p:cNvSpPr>
          <p:nvPr/>
        </p:nvSpPr>
        <p:spPr>
          <a:xfrm>
            <a:off x="6855659" y="3128440"/>
            <a:ext cx="273878" cy="266509"/>
          </a:xfrm>
          <a:prstGeom prst="rect">
            <a:avLst/>
          </a:prstGeom>
          <a:solidFill>
            <a:srgbClr val="FFF2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03" name="Rectangle 102">
            <a:extLst>
              <a:ext uri="{FF2B5EF4-FFF2-40B4-BE49-F238E27FC236}">
                <a16:creationId xmlns:a16="http://schemas.microsoft.com/office/drawing/2014/main" id="{6D58BA5A-E18C-493F-B181-3CF57A39E099}"/>
              </a:ext>
            </a:extLst>
          </p:cNvPr>
          <p:cNvSpPr>
            <a:spLocks noChangeAspect="1"/>
          </p:cNvSpPr>
          <p:nvPr/>
        </p:nvSpPr>
        <p:spPr>
          <a:xfrm>
            <a:off x="6583436" y="2838290"/>
            <a:ext cx="255803" cy="276126"/>
          </a:xfrm>
          <a:prstGeom prst="rect">
            <a:avLst/>
          </a:prstGeom>
          <a:solidFill>
            <a:srgbClr val="FFF2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41" name="Rectangle 140">
            <a:extLst>
              <a:ext uri="{FF2B5EF4-FFF2-40B4-BE49-F238E27FC236}">
                <a16:creationId xmlns:a16="http://schemas.microsoft.com/office/drawing/2014/main" id="{10D4AECF-D73C-4808-BF38-5EE07D58BD3D}"/>
              </a:ext>
            </a:extLst>
          </p:cNvPr>
          <p:cNvSpPr/>
          <p:nvPr/>
        </p:nvSpPr>
        <p:spPr>
          <a:xfrm>
            <a:off x="5358577" y="2811400"/>
            <a:ext cx="2391199" cy="2391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Arrow Connector 142">
            <a:extLst>
              <a:ext uri="{FF2B5EF4-FFF2-40B4-BE49-F238E27FC236}">
                <a16:creationId xmlns:a16="http://schemas.microsoft.com/office/drawing/2014/main" id="{E3FB6DA1-E368-4BD6-846E-731C0BE3AB68}"/>
              </a:ext>
            </a:extLst>
          </p:cNvPr>
          <p:cNvCxnSpPr>
            <a:cxnSpLocks/>
          </p:cNvCxnSpPr>
          <p:nvPr/>
        </p:nvCxnSpPr>
        <p:spPr>
          <a:xfrm flipV="1">
            <a:off x="4599822" y="3203544"/>
            <a:ext cx="1595373" cy="199416"/>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500D9C39-6E66-4E14-AF4E-7B0F82CCBB75}"/>
              </a:ext>
            </a:extLst>
          </p:cNvPr>
          <p:cNvSpPr/>
          <p:nvPr/>
        </p:nvSpPr>
        <p:spPr>
          <a:xfrm>
            <a:off x="3520125" y="3012593"/>
            <a:ext cx="995725" cy="99572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44434993-8360-41A9-A9FB-FCE671A0CAD7}"/>
              </a:ext>
            </a:extLst>
          </p:cNvPr>
          <p:cNvSpPr/>
          <p:nvPr/>
        </p:nvSpPr>
        <p:spPr>
          <a:xfrm>
            <a:off x="6342442" y="2622121"/>
            <a:ext cx="995725" cy="99572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a:extLst>
              <a:ext uri="{FF2B5EF4-FFF2-40B4-BE49-F238E27FC236}">
                <a16:creationId xmlns:a16="http://schemas.microsoft.com/office/drawing/2014/main" id="{57FED393-F7B0-44D2-A313-E4D5BEADA707}"/>
              </a:ext>
            </a:extLst>
          </p:cNvPr>
          <p:cNvGrpSpPr/>
          <p:nvPr/>
        </p:nvGrpSpPr>
        <p:grpSpPr>
          <a:xfrm>
            <a:off x="8701700" y="2796241"/>
            <a:ext cx="2391198" cy="2391198"/>
            <a:chOff x="7987605" y="3115512"/>
            <a:chExt cx="2497832" cy="2497832"/>
          </a:xfrm>
        </p:grpSpPr>
        <p:pic>
          <p:nvPicPr>
            <p:cNvPr id="151" name="Picture 150">
              <a:extLst>
                <a:ext uri="{FF2B5EF4-FFF2-40B4-BE49-F238E27FC236}">
                  <a16:creationId xmlns:a16="http://schemas.microsoft.com/office/drawing/2014/main" id="{7BE710D8-89B3-4C47-BDCE-32185674B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5437" y="3122533"/>
              <a:ext cx="1200000" cy="1200000"/>
            </a:xfrm>
            <a:prstGeom prst="rect">
              <a:avLst/>
            </a:prstGeom>
            <a:ln w="19050">
              <a:noFill/>
            </a:ln>
          </p:spPr>
        </p:pic>
        <p:sp>
          <p:nvSpPr>
            <p:cNvPr id="152" name="Rectangle 151">
              <a:extLst>
                <a:ext uri="{FF2B5EF4-FFF2-40B4-BE49-F238E27FC236}">
                  <a16:creationId xmlns:a16="http://schemas.microsoft.com/office/drawing/2014/main" id="{08653B85-1D70-4CAE-A7FE-7864937F9336}"/>
                </a:ext>
              </a:extLst>
            </p:cNvPr>
            <p:cNvSpPr/>
            <p:nvPr/>
          </p:nvSpPr>
          <p:spPr>
            <a:xfrm>
              <a:off x="7987605" y="3115512"/>
              <a:ext cx="2497832" cy="24978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Arrow: U-Turn 153">
            <a:extLst>
              <a:ext uri="{FF2B5EF4-FFF2-40B4-BE49-F238E27FC236}">
                <a16:creationId xmlns:a16="http://schemas.microsoft.com/office/drawing/2014/main" id="{EACB0336-3861-440B-AA43-C37E627876D7}"/>
              </a:ext>
            </a:extLst>
          </p:cNvPr>
          <p:cNvSpPr/>
          <p:nvPr/>
        </p:nvSpPr>
        <p:spPr>
          <a:xfrm rot="10800000" flipH="1">
            <a:off x="1930084" y="5359648"/>
            <a:ext cx="1975392" cy="248319"/>
          </a:xfrm>
          <a:prstGeom prst="uturnArrow">
            <a:avLst>
              <a:gd name="adj1" fmla="val 25000"/>
              <a:gd name="adj2" fmla="val 25000"/>
              <a:gd name="adj3" fmla="val 25000"/>
              <a:gd name="adj4" fmla="val 43750"/>
              <a:gd name="adj5" fmla="val 10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5" name="TextBox 154">
            <a:extLst>
              <a:ext uri="{FF2B5EF4-FFF2-40B4-BE49-F238E27FC236}">
                <a16:creationId xmlns:a16="http://schemas.microsoft.com/office/drawing/2014/main" id="{0A777705-88F0-46E1-A8FC-2B42C5402551}"/>
              </a:ext>
            </a:extLst>
          </p:cNvPr>
          <p:cNvSpPr txBox="1"/>
          <p:nvPr/>
        </p:nvSpPr>
        <p:spPr>
          <a:xfrm>
            <a:off x="1897879" y="5668638"/>
            <a:ext cx="2223686" cy="646331"/>
          </a:xfrm>
          <a:prstGeom prst="rect">
            <a:avLst/>
          </a:prstGeom>
          <a:noFill/>
        </p:spPr>
        <p:txBody>
          <a:bodyPr wrap="none" rtlCol="0">
            <a:spAutoFit/>
          </a:bodyPr>
          <a:lstStyle/>
          <a:p>
            <a:r>
              <a:rPr lang="en-US" dirty="0"/>
              <a:t>Fetch relevant chunks</a:t>
            </a:r>
          </a:p>
          <a:p>
            <a:pPr algn="ctr"/>
            <a:r>
              <a:rPr lang="en-US" dirty="0"/>
              <a:t>from disk</a:t>
            </a:r>
          </a:p>
        </p:txBody>
      </p:sp>
      <p:sp>
        <p:nvSpPr>
          <p:cNvPr id="156" name="Arrow: U-Turn 155">
            <a:extLst>
              <a:ext uri="{FF2B5EF4-FFF2-40B4-BE49-F238E27FC236}">
                <a16:creationId xmlns:a16="http://schemas.microsoft.com/office/drawing/2014/main" id="{EE3FECD4-674C-4E3D-A8C1-3102F18F9BB8}"/>
              </a:ext>
            </a:extLst>
          </p:cNvPr>
          <p:cNvSpPr/>
          <p:nvPr/>
        </p:nvSpPr>
        <p:spPr>
          <a:xfrm rot="10800000" flipH="1">
            <a:off x="4129011" y="5356489"/>
            <a:ext cx="2417061" cy="283924"/>
          </a:xfrm>
          <a:prstGeom prst="uturnArrow">
            <a:avLst>
              <a:gd name="adj1" fmla="val 25000"/>
              <a:gd name="adj2" fmla="val 25000"/>
              <a:gd name="adj3" fmla="val 25000"/>
              <a:gd name="adj4" fmla="val 43750"/>
              <a:gd name="adj5" fmla="val 10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7" name="TextBox 156">
            <a:extLst>
              <a:ext uri="{FF2B5EF4-FFF2-40B4-BE49-F238E27FC236}">
                <a16:creationId xmlns:a16="http://schemas.microsoft.com/office/drawing/2014/main" id="{A2F9A406-575F-4333-9A6D-3EB496A5989B}"/>
              </a:ext>
            </a:extLst>
          </p:cNvPr>
          <p:cNvSpPr txBox="1"/>
          <p:nvPr/>
        </p:nvSpPr>
        <p:spPr>
          <a:xfrm>
            <a:off x="4267085" y="5677093"/>
            <a:ext cx="2072875" cy="369332"/>
          </a:xfrm>
          <a:prstGeom prst="rect">
            <a:avLst/>
          </a:prstGeom>
          <a:noFill/>
        </p:spPr>
        <p:txBody>
          <a:bodyPr wrap="none" rtlCol="0">
            <a:spAutoFit/>
          </a:bodyPr>
          <a:lstStyle/>
          <a:p>
            <a:r>
              <a:rPr lang="en-US" dirty="0"/>
              <a:t>Copy relevant bricks</a:t>
            </a:r>
          </a:p>
        </p:txBody>
      </p:sp>
      <p:sp>
        <p:nvSpPr>
          <p:cNvPr id="160" name="Arrow: U-Turn 159">
            <a:extLst>
              <a:ext uri="{FF2B5EF4-FFF2-40B4-BE49-F238E27FC236}">
                <a16:creationId xmlns:a16="http://schemas.microsoft.com/office/drawing/2014/main" id="{B72AFE54-3355-4F1E-AAE2-94F39C954984}"/>
              </a:ext>
            </a:extLst>
          </p:cNvPr>
          <p:cNvSpPr/>
          <p:nvPr/>
        </p:nvSpPr>
        <p:spPr>
          <a:xfrm rot="10800000" flipH="1">
            <a:off x="6769606" y="5350544"/>
            <a:ext cx="3190328" cy="298831"/>
          </a:xfrm>
          <a:prstGeom prst="uturnArrow">
            <a:avLst>
              <a:gd name="adj1" fmla="val 25000"/>
              <a:gd name="adj2" fmla="val 25000"/>
              <a:gd name="adj3" fmla="val 25000"/>
              <a:gd name="adj4" fmla="val 43750"/>
              <a:gd name="adj5" fmla="val 10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1" name="TextBox 160">
            <a:extLst>
              <a:ext uri="{FF2B5EF4-FFF2-40B4-BE49-F238E27FC236}">
                <a16:creationId xmlns:a16="http://schemas.microsoft.com/office/drawing/2014/main" id="{52C6E347-A408-4DE9-BF5E-0B9415C08A3A}"/>
              </a:ext>
            </a:extLst>
          </p:cNvPr>
          <p:cNvSpPr txBox="1"/>
          <p:nvPr/>
        </p:nvSpPr>
        <p:spPr>
          <a:xfrm>
            <a:off x="7418421" y="5677093"/>
            <a:ext cx="1892698" cy="646331"/>
          </a:xfrm>
          <a:prstGeom prst="rect">
            <a:avLst/>
          </a:prstGeom>
          <a:noFill/>
        </p:spPr>
        <p:txBody>
          <a:bodyPr wrap="none" rtlCol="0">
            <a:spAutoFit/>
          </a:bodyPr>
          <a:lstStyle/>
          <a:p>
            <a:r>
              <a:rPr lang="en-US" dirty="0"/>
              <a:t>(In place) Inverse </a:t>
            </a:r>
          </a:p>
          <a:p>
            <a:r>
              <a:rPr lang="en-US" dirty="0"/>
              <a:t>wavelet transform</a:t>
            </a:r>
          </a:p>
        </p:txBody>
      </p:sp>
      <p:sp>
        <p:nvSpPr>
          <p:cNvPr id="163" name="Rectangle 162">
            <a:extLst>
              <a:ext uri="{FF2B5EF4-FFF2-40B4-BE49-F238E27FC236}">
                <a16:creationId xmlns:a16="http://schemas.microsoft.com/office/drawing/2014/main" id="{D06E2DB5-21C2-4D84-AF29-1983C700F18F}"/>
              </a:ext>
            </a:extLst>
          </p:cNvPr>
          <p:cNvSpPr/>
          <p:nvPr/>
        </p:nvSpPr>
        <p:spPr>
          <a:xfrm>
            <a:off x="1650249" y="1915608"/>
            <a:ext cx="201952" cy="201952"/>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4EFC66A0-B5B4-4E08-B370-E57129348B35}"/>
              </a:ext>
            </a:extLst>
          </p:cNvPr>
          <p:cNvSpPr txBox="1"/>
          <p:nvPr/>
        </p:nvSpPr>
        <p:spPr>
          <a:xfrm>
            <a:off x="4447419" y="5948630"/>
            <a:ext cx="1725024" cy="369332"/>
          </a:xfrm>
          <a:prstGeom prst="rect">
            <a:avLst/>
          </a:prstGeom>
          <a:noFill/>
        </p:spPr>
        <p:txBody>
          <a:bodyPr wrap="none" rtlCol="0">
            <a:spAutoFit/>
          </a:bodyPr>
          <a:lstStyle/>
          <a:p>
            <a:r>
              <a:rPr lang="en-US" dirty="0"/>
              <a:t>and decompress</a:t>
            </a:r>
          </a:p>
        </p:txBody>
      </p:sp>
      <p:sp>
        <p:nvSpPr>
          <p:cNvPr id="166" name="Right Triangle 165">
            <a:extLst>
              <a:ext uri="{FF2B5EF4-FFF2-40B4-BE49-F238E27FC236}">
                <a16:creationId xmlns:a16="http://schemas.microsoft.com/office/drawing/2014/main" id="{A6E364A9-B64D-4D6B-9B01-FF30D1F8CF5E}"/>
              </a:ext>
            </a:extLst>
          </p:cNvPr>
          <p:cNvSpPr/>
          <p:nvPr/>
        </p:nvSpPr>
        <p:spPr>
          <a:xfrm rot="10800000">
            <a:off x="11517443" y="-7371"/>
            <a:ext cx="674557" cy="674557"/>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TextBox 166">
            <a:extLst>
              <a:ext uri="{FF2B5EF4-FFF2-40B4-BE49-F238E27FC236}">
                <a16:creationId xmlns:a16="http://schemas.microsoft.com/office/drawing/2014/main" id="{39354CA8-1F88-41DA-9765-3537DBEB43C5}"/>
              </a:ext>
            </a:extLst>
          </p:cNvPr>
          <p:cNvSpPr txBox="1"/>
          <p:nvPr/>
        </p:nvSpPr>
        <p:spPr>
          <a:xfrm>
            <a:off x="11790923" y="18255"/>
            <a:ext cx="418704" cy="369332"/>
          </a:xfrm>
          <a:prstGeom prst="rect">
            <a:avLst/>
          </a:prstGeom>
          <a:noFill/>
        </p:spPr>
        <p:txBody>
          <a:bodyPr wrap="none" rtlCol="0">
            <a:spAutoFit/>
          </a:bodyPr>
          <a:lstStyle/>
          <a:p>
            <a:r>
              <a:rPr lang="en-US" dirty="0"/>
              <a:t>18</a:t>
            </a:r>
          </a:p>
        </p:txBody>
      </p:sp>
      <p:grpSp>
        <p:nvGrpSpPr>
          <p:cNvPr id="97" name="Group 96">
            <a:extLst>
              <a:ext uri="{FF2B5EF4-FFF2-40B4-BE49-F238E27FC236}">
                <a16:creationId xmlns:a16="http://schemas.microsoft.com/office/drawing/2014/main" id="{FA36DE87-7634-43F6-A627-BF652B62D488}"/>
              </a:ext>
            </a:extLst>
          </p:cNvPr>
          <p:cNvGrpSpPr>
            <a:grpSpLocks/>
          </p:cNvGrpSpPr>
          <p:nvPr/>
        </p:nvGrpSpPr>
        <p:grpSpPr bwMode="auto">
          <a:xfrm>
            <a:off x="10380150" y="6367328"/>
            <a:ext cx="1644650" cy="322263"/>
            <a:chOff x="838538" y="7679834"/>
            <a:chExt cx="1644976" cy="322262"/>
          </a:xfrm>
        </p:grpSpPr>
        <p:sp>
          <p:nvSpPr>
            <p:cNvPr id="98" name="Freeform 4">
              <a:extLst>
                <a:ext uri="{FF2B5EF4-FFF2-40B4-BE49-F238E27FC236}">
                  <a16:creationId xmlns:a16="http://schemas.microsoft.com/office/drawing/2014/main" id="{4D29C8A0-A0FD-49AF-BB2E-87468D3BC88B}"/>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9" name="Freeform 5">
              <a:extLst>
                <a:ext uri="{FF2B5EF4-FFF2-40B4-BE49-F238E27FC236}">
                  <a16:creationId xmlns:a16="http://schemas.microsoft.com/office/drawing/2014/main" id="{910B75A9-BCA4-4FF6-951E-2431D451504D}"/>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1" name="Freeform 6">
              <a:extLst>
                <a:ext uri="{FF2B5EF4-FFF2-40B4-BE49-F238E27FC236}">
                  <a16:creationId xmlns:a16="http://schemas.microsoft.com/office/drawing/2014/main" id="{C7F65581-8C58-4F32-A1C7-CEB3C898E9F3}"/>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4" name="Freeform 7">
              <a:extLst>
                <a:ext uri="{FF2B5EF4-FFF2-40B4-BE49-F238E27FC236}">
                  <a16:creationId xmlns:a16="http://schemas.microsoft.com/office/drawing/2014/main" id="{3A53F8BC-2289-4CBA-84B6-B0F174BD9A71}"/>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05" name="Freeform 8">
              <a:extLst>
                <a:ext uri="{FF2B5EF4-FFF2-40B4-BE49-F238E27FC236}">
                  <a16:creationId xmlns:a16="http://schemas.microsoft.com/office/drawing/2014/main" id="{E717E829-91D8-4106-AA15-69EE456B792B}"/>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06" name="Freeform 11">
              <a:extLst>
                <a:ext uri="{FF2B5EF4-FFF2-40B4-BE49-F238E27FC236}">
                  <a16:creationId xmlns:a16="http://schemas.microsoft.com/office/drawing/2014/main" id="{7ED99BCC-1AED-4434-B87C-AA63E6DFBB00}"/>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7" name="Freeform 12">
              <a:extLst>
                <a:ext uri="{FF2B5EF4-FFF2-40B4-BE49-F238E27FC236}">
                  <a16:creationId xmlns:a16="http://schemas.microsoft.com/office/drawing/2014/main" id="{C2C11E72-C887-404D-8A67-D62AC69B20FD}"/>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8" name="Freeform 13">
              <a:extLst>
                <a:ext uri="{FF2B5EF4-FFF2-40B4-BE49-F238E27FC236}">
                  <a16:creationId xmlns:a16="http://schemas.microsoft.com/office/drawing/2014/main" id="{7AE86699-9B8E-4ED8-95F7-C097A9B80316}"/>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9" name="Freeform 14">
              <a:extLst>
                <a:ext uri="{FF2B5EF4-FFF2-40B4-BE49-F238E27FC236}">
                  <a16:creationId xmlns:a16="http://schemas.microsoft.com/office/drawing/2014/main" id="{5729A3BC-F8FE-48C2-A043-EAEBC193E052}"/>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0" name="Freeform 15">
              <a:extLst>
                <a:ext uri="{FF2B5EF4-FFF2-40B4-BE49-F238E27FC236}">
                  <a16:creationId xmlns:a16="http://schemas.microsoft.com/office/drawing/2014/main" id="{458C89D0-DEE9-4CD6-8D09-C90378D90477}"/>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1" name="Freeform 16">
              <a:extLst>
                <a:ext uri="{FF2B5EF4-FFF2-40B4-BE49-F238E27FC236}">
                  <a16:creationId xmlns:a16="http://schemas.microsoft.com/office/drawing/2014/main" id="{973E74EF-EF24-40C3-AEA7-22837AA87324}"/>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2" name="Freeform 7">
              <a:extLst>
                <a:ext uri="{FF2B5EF4-FFF2-40B4-BE49-F238E27FC236}">
                  <a16:creationId xmlns:a16="http://schemas.microsoft.com/office/drawing/2014/main" id="{0217BA6C-362E-4BCE-94A4-07A8A2FDA80F}"/>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13" name="Freeform 8">
              <a:extLst>
                <a:ext uri="{FF2B5EF4-FFF2-40B4-BE49-F238E27FC236}">
                  <a16:creationId xmlns:a16="http://schemas.microsoft.com/office/drawing/2014/main" id="{6F1C00AE-D37F-4407-B2E5-EE864E976380}"/>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114" name="Right Triangle 113">
            <a:extLst>
              <a:ext uri="{FF2B5EF4-FFF2-40B4-BE49-F238E27FC236}">
                <a16:creationId xmlns:a16="http://schemas.microsoft.com/office/drawing/2014/main" id="{B0301FF2-0158-4F2B-9F75-8FC2E84CD5AA}"/>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40D2FF0A-9B68-436B-8A2E-E45F15316E8A}"/>
              </a:ext>
            </a:extLst>
          </p:cNvPr>
          <p:cNvSpPr txBox="1"/>
          <p:nvPr/>
        </p:nvSpPr>
        <p:spPr>
          <a:xfrm>
            <a:off x="-14159" y="6430828"/>
            <a:ext cx="340158" cy="461665"/>
          </a:xfrm>
          <a:prstGeom prst="rect">
            <a:avLst/>
          </a:prstGeom>
          <a:noFill/>
        </p:spPr>
        <p:txBody>
          <a:bodyPr wrap="none" rtlCol="0">
            <a:spAutoFit/>
          </a:bodyPr>
          <a:lstStyle/>
          <a:p>
            <a:r>
              <a:rPr lang="en-US" sz="2400" dirty="0"/>
              <a:t>0</a:t>
            </a:r>
          </a:p>
        </p:txBody>
      </p:sp>
    </p:spTree>
    <p:extLst>
      <p:ext uri="{BB962C8B-B14F-4D97-AF65-F5344CB8AC3E}">
        <p14:creationId xmlns:p14="http://schemas.microsoft.com/office/powerpoint/2010/main" val="3911423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500"/>
                                        <p:tgtEl>
                                          <p:spTgt spid="1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500"/>
                                        <p:tgtEl>
                                          <p:spTgt spid="15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4"/>
                                        </p:tgtEl>
                                        <p:attrNameLst>
                                          <p:attrName>style.visibility</p:attrName>
                                        </p:attrNameLst>
                                      </p:cBhvr>
                                      <p:to>
                                        <p:strVal val="visible"/>
                                      </p:to>
                                    </p:set>
                                    <p:animEffect transition="in" filter="fade">
                                      <p:cBhvr>
                                        <p:cTn id="18" dur="500"/>
                                        <p:tgtEl>
                                          <p:spTgt spid="154"/>
                                        </p:tgtEl>
                                      </p:cBhvr>
                                    </p:animEffect>
                                  </p:childTnLst>
                                </p:cTn>
                              </p:par>
                              <p:par>
                                <p:cTn id="19" presetID="10" presetClass="entr" presetSubtype="0"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fade">
                                      <p:cBhvr>
                                        <p:cTn id="21" dur="500"/>
                                        <p:tgtEl>
                                          <p:spTgt spid="1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7"/>
                                        </p:tgtEl>
                                        <p:attrNameLst>
                                          <p:attrName>style.visibility</p:attrName>
                                        </p:attrNameLst>
                                      </p:cBhvr>
                                      <p:to>
                                        <p:strVal val="visible"/>
                                      </p:to>
                                    </p:set>
                                    <p:animEffect transition="in" filter="fade">
                                      <p:cBhvr>
                                        <p:cTn id="26" dur="500"/>
                                        <p:tgtEl>
                                          <p:spTgt spid="15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fade">
                                      <p:cBhvr>
                                        <p:cTn id="32" dur="500"/>
                                        <p:tgtEl>
                                          <p:spTgt spid="132"/>
                                        </p:tgtEl>
                                      </p:cBhvr>
                                    </p:animEffect>
                                  </p:childTnLst>
                                </p:cTn>
                              </p:par>
                              <p:par>
                                <p:cTn id="33" presetID="10" presetClass="entr" presetSubtype="0" fill="hold" nodeType="with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fade">
                                      <p:cBhvr>
                                        <p:cTn id="35" dur="500"/>
                                        <p:tgtEl>
                                          <p:spTgt spid="1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1"/>
                                        </p:tgtEl>
                                        <p:attrNameLst>
                                          <p:attrName>style.visibility</p:attrName>
                                        </p:attrNameLst>
                                      </p:cBhvr>
                                      <p:to>
                                        <p:strVal val="visible"/>
                                      </p:to>
                                    </p:set>
                                    <p:animEffect transition="in" filter="fade">
                                      <p:cBhvr>
                                        <p:cTn id="38" dur="500"/>
                                        <p:tgtEl>
                                          <p:spTgt spid="1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6"/>
                                        </p:tgtEl>
                                        <p:attrNameLst>
                                          <p:attrName>style.visibility</p:attrName>
                                        </p:attrNameLst>
                                      </p:cBhvr>
                                      <p:to>
                                        <p:strVal val="visible"/>
                                      </p:to>
                                    </p:set>
                                    <p:animEffect transition="in" filter="fade">
                                      <p:cBhvr>
                                        <p:cTn id="41" dur="500"/>
                                        <p:tgtEl>
                                          <p:spTgt spid="156"/>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500"/>
                                        <p:tgtEl>
                                          <p:spTgt spid="103"/>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fade">
                                      <p:cBhvr>
                                        <p:cTn id="50" dur="500"/>
                                        <p:tgtEl>
                                          <p:spTgt spid="96"/>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4"/>
                                        </p:tgtEl>
                                        <p:attrNameLst>
                                          <p:attrName>style.visibility</p:attrName>
                                        </p:attrNameLst>
                                      </p:cBhvr>
                                      <p:to>
                                        <p:strVal val="visible"/>
                                      </p:to>
                                    </p:set>
                                    <p:animEffect transition="in" filter="fade">
                                      <p:cBhvr>
                                        <p:cTn id="58" dur="500"/>
                                        <p:tgtEl>
                                          <p:spTgt spid="144"/>
                                        </p:tgtEl>
                                      </p:cBhvr>
                                    </p:animEffect>
                                  </p:childTnLst>
                                </p:cTn>
                              </p:par>
                              <p:par>
                                <p:cTn id="59" presetID="10" presetClass="entr" presetSubtype="0" fill="hold" nodeType="withEffect">
                                  <p:stCondLst>
                                    <p:cond delay="0"/>
                                  </p:stCondLst>
                                  <p:childTnLst>
                                    <p:set>
                                      <p:cBhvr>
                                        <p:cTn id="60" dur="1" fill="hold">
                                          <p:stCondLst>
                                            <p:cond delay="0"/>
                                          </p:stCondLst>
                                        </p:cTn>
                                        <p:tgtEl>
                                          <p:spTgt spid="143"/>
                                        </p:tgtEl>
                                        <p:attrNameLst>
                                          <p:attrName>style.visibility</p:attrName>
                                        </p:attrNameLst>
                                      </p:cBhvr>
                                      <p:to>
                                        <p:strVal val="visible"/>
                                      </p:to>
                                    </p:set>
                                    <p:animEffect transition="in" filter="fade">
                                      <p:cBhvr>
                                        <p:cTn id="61" dur="500"/>
                                        <p:tgtEl>
                                          <p:spTgt spid="14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8"/>
                                        </p:tgtEl>
                                        <p:attrNameLst>
                                          <p:attrName>style.visibility</p:attrName>
                                        </p:attrNameLst>
                                      </p:cBhvr>
                                      <p:to>
                                        <p:strVal val="visible"/>
                                      </p:to>
                                    </p:set>
                                    <p:animEffect transition="in" filter="fade">
                                      <p:cBhvr>
                                        <p:cTn id="64" dur="500"/>
                                        <p:tgtEl>
                                          <p:spTgt spid="1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103"/>
                                        </p:tgtEl>
                                      </p:cBhvr>
                                    </p:animEffect>
                                    <p:set>
                                      <p:cBhvr>
                                        <p:cTn id="69" dur="1" fill="hold">
                                          <p:stCondLst>
                                            <p:cond delay="499"/>
                                          </p:stCondLst>
                                        </p:cTn>
                                        <p:tgtEl>
                                          <p:spTgt spid="103"/>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100"/>
                                        </p:tgtEl>
                                      </p:cBhvr>
                                    </p:animEffect>
                                    <p:set>
                                      <p:cBhvr>
                                        <p:cTn id="72" dur="1" fill="hold">
                                          <p:stCondLst>
                                            <p:cond delay="499"/>
                                          </p:stCondLst>
                                        </p:cTn>
                                        <p:tgtEl>
                                          <p:spTgt spid="100"/>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96"/>
                                        </p:tgtEl>
                                      </p:cBhvr>
                                    </p:animEffect>
                                    <p:set>
                                      <p:cBhvr>
                                        <p:cTn id="75" dur="1" fill="hold">
                                          <p:stCondLst>
                                            <p:cond delay="499"/>
                                          </p:stCondLst>
                                        </p:cTn>
                                        <p:tgtEl>
                                          <p:spTgt spid="96"/>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102"/>
                                        </p:tgtEl>
                                      </p:cBhvr>
                                    </p:animEffect>
                                    <p:set>
                                      <p:cBhvr>
                                        <p:cTn id="78" dur="1" fill="hold">
                                          <p:stCondLst>
                                            <p:cond delay="499"/>
                                          </p:stCondLst>
                                        </p:cTn>
                                        <p:tgtEl>
                                          <p:spTgt spid="102"/>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65"/>
                                        </p:tgtEl>
                                        <p:attrNameLst>
                                          <p:attrName>style.visibility</p:attrName>
                                        </p:attrNameLst>
                                      </p:cBhvr>
                                      <p:to>
                                        <p:strVal val="visible"/>
                                      </p:to>
                                    </p:set>
                                    <p:animEffect transition="in" filter="fade">
                                      <p:cBhvr>
                                        <p:cTn id="81" dur="500"/>
                                        <p:tgtEl>
                                          <p:spTgt spid="16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60"/>
                                        </p:tgtEl>
                                        <p:attrNameLst>
                                          <p:attrName>style.visibility</p:attrName>
                                        </p:attrNameLst>
                                      </p:cBhvr>
                                      <p:to>
                                        <p:strVal val="visible"/>
                                      </p:to>
                                    </p:set>
                                    <p:animEffect transition="in" filter="fade">
                                      <p:cBhvr>
                                        <p:cTn id="86" dur="500"/>
                                        <p:tgtEl>
                                          <p:spTgt spid="16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1"/>
                                        </p:tgtEl>
                                        <p:attrNameLst>
                                          <p:attrName>style.visibility</p:attrName>
                                        </p:attrNameLst>
                                      </p:cBhvr>
                                      <p:to>
                                        <p:strVal val="visible"/>
                                      </p:to>
                                    </p:set>
                                    <p:animEffect transition="in" filter="fade">
                                      <p:cBhvr>
                                        <p:cTn id="89" dur="500"/>
                                        <p:tgtEl>
                                          <p:spTgt spid="161"/>
                                        </p:tgtEl>
                                      </p:cBhvr>
                                    </p:animEffect>
                                  </p:childTnLst>
                                </p:cTn>
                              </p:par>
                              <p:par>
                                <p:cTn id="90" presetID="10" presetClass="entr" presetSubtype="0" fill="hold" nodeType="withEffect">
                                  <p:stCondLst>
                                    <p:cond delay="0"/>
                                  </p:stCondLst>
                                  <p:childTnLst>
                                    <p:set>
                                      <p:cBhvr>
                                        <p:cTn id="91" dur="1" fill="hold">
                                          <p:stCondLst>
                                            <p:cond delay="0"/>
                                          </p:stCondLst>
                                        </p:cTn>
                                        <p:tgtEl>
                                          <p:spTgt spid="159"/>
                                        </p:tgtEl>
                                        <p:attrNameLst>
                                          <p:attrName>style.visibility</p:attrName>
                                        </p:attrNameLst>
                                      </p:cBhvr>
                                      <p:to>
                                        <p:strVal val="visible"/>
                                      </p:to>
                                    </p:set>
                                    <p:animEffect transition="in" filter="fade">
                                      <p:cBhvr>
                                        <p:cTn id="9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6" grpId="0" animBg="1"/>
      <p:bldP spid="132" grpId="0" animBg="1"/>
      <p:bldP spid="96" grpId="0" animBg="1"/>
      <p:bldP spid="96" grpId="1" animBg="1"/>
      <p:bldP spid="100" grpId="0" animBg="1"/>
      <p:bldP spid="100" grpId="1" animBg="1"/>
      <p:bldP spid="102" grpId="0" animBg="1"/>
      <p:bldP spid="102" grpId="1" animBg="1"/>
      <p:bldP spid="103" grpId="0" animBg="1"/>
      <p:bldP spid="103" grpId="1" animBg="1"/>
      <p:bldP spid="141" grpId="0" animBg="1"/>
      <p:bldP spid="144" grpId="0" animBg="1"/>
      <p:bldP spid="148" grpId="0" animBg="1"/>
      <p:bldP spid="154" grpId="0" animBg="1"/>
      <p:bldP spid="155" grpId="0"/>
      <p:bldP spid="156" grpId="0" animBg="1"/>
      <p:bldP spid="157" grpId="0"/>
      <p:bldP spid="160" grpId="0" animBg="1"/>
      <p:bldP spid="161" grpId="0"/>
      <p:bldP spid="163" grpId="0" animBg="1"/>
      <p:bldP spid="165"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70D84A-FA24-48D7-9301-658D89DB6C5E}"/>
              </a:ext>
            </a:extLst>
          </p:cNvPr>
          <p:cNvSpPr txBox="1">
            <a:spLocks/>
          </p:cNvSpPr>
          <p:nvPr/>
        </p:nvSpPr>
        <p:spPr>
          <a:xfrm>
            <a:off x="3402957" y="7922"/>
            <a:ext cx="5386086" cy="1325563"/>
          </a:xfrm>
          <a:prstGeom prst="rect">
            <a:avLst/>
          </a:prstGeom>
          <a:solidFill>
            <a:schemeClr val="accent2">
              <a:lumMod val="20000"/>
              <a:lumOff val="80000"/>
            </a:schemeClr>
          </a:solidFill>
          <a:ln w="1905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parameter choices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33538A3-C7B5-490E-918F-F3CE22D46BCF}"/>
                  </a:ext>
                </a:extLst>
              </p:cNvPr>
              <p:cNvSpPr>
                <a:spLocks noGrp="1"/>
              </p:cNvSpPr>
              <p:nvPr>
                <p:ph idx="1"/>
              </p:nvPr>
            </p:nvSpPr>
            <p:spPr>
              <a:xfrm>
                <a:off x="838200" y="1825625"/>
                <a:ext cx="4807688" cy="481640"/>
              </a:xfrm>
            </p:spPr>
            <p:txBody>
              <a:bodyPr>
                <a:noAutofit/>
              </a:bodyPr>
              <a:lstStyle/>
              <a:p>
                <a:pPr marL="0" indent="0" algn="just">
                  <a:buNone/>
                </a:pPr>
                <a:r>
                  <a:rPr lang="en-US" sz="3200" dirty="0"/>
                  <a:t>Brick size: </a:t>
                </a:r>
                <a14:m>
                  <m:oMath xmlns:m="http://schemas.openxmlformats.org/officeDocument/2006/math">
                    <m:sSup>
                      <m:sSupPr>
                        <m:ctrlPr>
                          <a:rPr lang="en-US" sz="3200" b="0" i="1" dirty="0" smtClean="0">
                            <a:latin typeface="Cambria Math" panose="02040503050406030204" pitchFamily="18" charset="0"/>
                          </a:rPr>
                        </m:ctrlPr>
                      </m:sSupPr>
                      <m:e>
                        <m:r>
                          <a:rPr lang="en-US" sz="3200" i="1" dirty="0" smtClean="0">
                            <a:latin typeface="Cambria Math" panose="02040503050406030204" pitchFamily="18" charset="0"/>
                          </a:rPr>
                          <m:t>64</m:t>
                        </m:r>
                      </m:e>
                      <m:sup>
                        <m:r>
                          <a:rPr lang="en-US" sz="3200" b="0" i="1" dirty="0" smtClean="0">
                            <a:latin typeface="Cambria Math" panose="02040503050406030204" pitchFamily="18" charset="0"/>
                          </a:rPr>
                          <m:t>3</m:t>
                        </m:r>
                      </m:sup>
                    </m:sSup>
                  </m:oMath>
                </a14:m>
                <a:r>
                  <a:rPr lang="en-US" sz="3200" dirty="0"/>
                  <a:t> grid samples</a:t>
                </a:r>
              </a:p>
            </p:txBody>
          </p:sp>
        </mc:Choice>
        <mc:Fallback xmlns="">
          <p:sp>
            <p:nvSpPr>
              <p:cNvPr id="7" name="Content Placeholder 2">
                <a:extLst>
                  <a:ext uri="{FF2B5EF4-FFF2-40B4-BE49-F238E27FC236}">
                    <a16:creationId xmlns:a16="http://schemas.microsoft.com/office/drawing/2014/main" id="{633538A3-C7B5-490E-918F-F3CE22D46BCF}"/>
                  </a:ext>
                </a:extLst>
              </p:cNvPr>
              <p:cNvSpPr>
                <a:spLocks noGrp="1" noRot="1" noChangeAspect="1" noMove="1" noResize="1" noEditPoints="1" noAdjustHandles="1" noChangeArrowheads="1" noChangeShapeType="1" noTextEdit="1"/>
              </p:cNvSpPr>
              <p:nvPr>
                <p:ph idx="1"/>
              </p:nvPr>
            </p:nvSpPr>
            <p:spPr>
              <a:xfrm>
                <a:off x="838200" y="1825625"/>
                <a:ext cx="4807688" cy="481640"/>
              </a:xfrm>
              <a:blipFill>
                <a:blip r:embed="rId3"/>
                <a:stretch>
                  <a:fillRect l="-3299" t="-25316" r="-1142" b="-53165"/>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F1F89A17-B837-49C5-99B1-88A9CE56E8EC}"/>
              </a:ext>
            </a:extLst>
          </p:cNvPr>
          <p:cNvSpPr txBox="1">
            <a:spLocks/>
          </p:cNvSpPr>
          <p:nvPr/>
        </p:nvSpPr>
        <p:spPr>
          <a:xfrm>
            <a:off x="890233" y="3555721"/>
            <a:ext cx="5892209" cy="4816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3200" dirty="0"/>
              <a:t>Filtering: Linear B-spline wavelets</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674DA48-3309-466B-AF84-5B06EEBFD5EC}"/>
                  </a:ext>
                </a:extLst>
              </p:cNvPr>
              <p:cNvSpPr txBox="1">
                <a:spLocks/>
              </p:cNvSpPr>
              <p:nvPr/>
            </p:nvSpPr>
            <p:spPr>
              <a:xfrm>
                <a:off x="890233" y="4798313"/>
                <a:ext cx="7700319" cy="10784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3200" dirty="0"/>
                  <a:t>Block size: </a:t>
                </a:r>
                <a14:m>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4</m:t>
                        </m:r>
                      </m:e>
                      <m:sup>
                        <m:r>
                          <a:rPr lang="en-US" sz="3200" b="0" i="1" smtClean="0">
                            <a:latin typeface="Cambria Math" panose="02040503050406030204" pitchFamily="18" charset="0"/>
                          </a:rPr>
                          <m:t>3</m:t>
                        </m:r>
                      </m:sup>
                    </m:sSup>
                  </m:oMath>
                </a14:m>
                <a:r>
                  <a:rPr lang="en-US" sz="3200" dirty="0"/>
                  <a:t> grid samples</a:t>
                </a:r>
              </a:p>
              <a:p>
                <a:pPr marL="0" indent="0" algn="just">
                  <a:buFont typeface="Arial" panose="020B0604020202020204" pitchFamily="34" charset="0"/>
                  <a:buNone/>
                </a:pPr>
                <a:r>
                  <a:rPr lang="en-US" sz="3200" dirty="0"/>
                  <a:t>Compression method: (slightly modified ZFP)</a:t>
                </a:r>
              </a:p>
            </p:txBody>
          </p:sp>
        </mc:Choice>
        <mc:Fallback xmlns="">
          <p:sp>
            <p:nvSpPr>
              <p:cNvPr id="9" name="Content Placeholder 2">
                <a:extLst>
                  <a:ext uri="{FF2B5EF4-FFF2-40B4-BE49-F238E27FC236}">
                    <a16:creationId xmlns:a16="http://schemas.microsoft.com/office/drawing/2014/main" id="{8674DA48-3309-466B-AF84-5B06EEBFD5EC}"/>
                  </a:ext>
                </a:extLst>
              </p:cNvPr>
              <p:cNvSpPr txBox="1">
                <a:spLocks noRot="1" noChangeAspect="1" noMove="1" noResize="1" noEditPoints="1" noAdjustHandles="1" noChangeArrowheads="1" noChangeShapeType="1" noTextEdit="1"/>
              </p:cNvSpPr>
              <p:nvPr/>
            </p:nvSpPr>
            <p:spPr>
              <a:xfrm>
                <a:off x="890233" y="4798313"/>
                <a:ext cx="7700319" cy="1078436"/>
              </a:xfrm>
              <a:prstGeom prst="rect">
                <a:avLst/>
              </a:prstGeom>
              <a:blipFill>
                <a:blip r:embed="rId4"/>
                <a:stretch>
                  <a:fillRect l="-1979" t="-11299" r="-713" b="-20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F27E112C-9C72-4BE5-8B86-AB6BA8AE6AB4}"/>
                  </a:ext>
                </a:extLst>
              </p:cNvPr>
              <p:cNvSpPr txBox="1">
                <a:spLocks/>
              </p:cNvSpPr>
              <p:nvPr/>
            </p:nvSpPr>
            <p:spPr>
              <a:xfrm>
                <a:off x="838200" y="2491930"/>
                <a:ext cx="10679244" cy="4816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3200" dirty="0"/>
                  <a:t>Tile size: </a:t>
                </a:r>
                <a14:m>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8</m:t>
                        </m:r>
                      </m:e>
                      <m:sup>
                        <m:r>
                          <a:rPr lang="en-US" sz="3200" b="0" i="1" smtClean="0">
                            <a:latin typeface="Cambria Math" panose="02040503050406030204" pitchFamily="18" charset="0"/>
                          </a:rPr>
                          <m:t>3</m:t>
                        </m:r>
                      </m:sup>
                    </m:sSup>
                  </m:oMath>
                </a14:m>
                <a:r>
                  <a:rPr lang="en-US" sz="3200" dirty="0"/>
                  <a:t> bricks (resulting in chunks in hundreds of kilobytes)</a:t>
                </a:r>
              </a:p>
            </p:txBody>
          </p:sp>
        </mc:Choice>
        <mc:Fallback xmlns="">
          <p:sp>
            <p:nvSpPr>
              <p:cNvPr id="10" name="Content Placeholder 2">
                <a:extLst>
                  <a:ext uri="{FF2B5EF4-FFF2-40B4-BE49-F238E27FC236}">
                    <a16:creationId xmlns:a16="http://schemas.microsoft.com/office/drawing/2014/main" id="{F27E112C-9C72-4BE5-8B86-AB6BA8AE6AB4}"/>
                  </a:ext>
                </a:extLst>
              </p:cNvPr>
              <p:cNvSpPr txBox="1">
                <a:spLocks noRot="1" noChangeAspect="1" noMove="1" noResize="1" noEditPoints="1" noAdjustHandles="1" noChangeArrowheads="1" noChangeShapeType="1" noTextEdit="1"/>
              </p:cNvSpPr>
              <p:nvPr/>
            </p:nvSpPr>
            <p:spPr>
              <a:xfrm>
                <a:off x="838200" y="2491930"/>
                <a:ext cx="10679244" cy="481640"/>
              </a:xfrm>
              <a:prstGeom prst="rect">
                <a:avLst/>
              </a:prstGeom>
              <a:blipFill>
                <a:blip r:embed="rId5"/>
                <a:stretch>
                  <a:fillRect l="-1485" t="-25316" r="-800" b="-53165"/>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811C2643-EAEE-4274-B86B-23EA2C88C4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4475" y="3069919"/>
            <a:ext cx="5238307" cy="1455223"/>
          </a:xfrm>
          <a:prstGeom prst="rect">
            <a:avLst/>
          </a:prstGeom>
        </p:spPr>
      </p:pic>
      <p:sp>
        <p:nvSpPr>
          <p:cNvPr id="13" name="TextBox 12">
            <a:extLst>
              <a:ext uri="{FF2B5EF4-FFF2-40B4-BE49-F238E27FC236}">
                <a16:creationId xmlns:a16="http://schemas.microsoft.com/office/drawing/2014/main" id="{5A863EE5-72D5-401E-97C9-493A2F5D0222}"/>
              </a:ext>
            </a:extLst>
          </p:cNvPr>
          <p:cNvSpPr txBox="1"/>
          <p:nvPr/>
        </p:nvSpPr>
        <p:spPr>
          <a:xfrm>
            <a:off x="6663224" y="4603199"/>
            <a:ext cx="5409558" cy="369332"/>
          </a:xfrm>
          <a:prstGeom prst="rect">
            <a:avLst/>
          </a:prstGeom>
          <a:noFill/>
        </p:spPr>
        <p:txBody>
          <a:bodyPr wrap="none" rtlCol="0">
            <a:spAutoFit/>
          </a:bodyPr>
          <a:lstStyle/>
          <a:p>
            <a:r>
              <a:rPr lang="en-US" dirty="0"/>
              <a:t>See paper for an example where max filter works better</a:t>
            </a:r>
          </a:p>
        </p:txBody>
      </p:sp>
      <p:sp>
        <p:nvSpPr>
          <p:cNvPr id="14" name="Right Triangle 13">
            <a:extLst>
              <a:ext uri="{FF2B5EF4-FFF2-40B4-BE49-F238E27FC236}">
                <a16:creationId xmlns:a16="http://schemas.microsoft.com/office/drawing/2014/main" id="{2E42D7BA-0ED6-4FEA-AC4E-0E30A5202057}"/>
              </a:ext>
            </a:extLst>
          </p:cNvPr>
          <p:cNvSpPr/>
          <p:nvPr/>
        </p:nvSpPr>
        <p:spPr>
          <a:xfrm rot="10800000">
            <a:off x="11517443" y="-7371"/>
            <a:ext cx="674557" cy="674557"/>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072CA78-4D4C-4919-A35D-6B8FD9881966}"/>
              </a:ext>
            </a:extLst>
          </p:cNvPr>
          <p:cNvSpPr txBox="1"/>
          <p:nvPr/>
        </p:nvSpPr>
        <p:spPr>
          <a:xfrm>
            <a:off x="11790923" y="18255"/>
            <a:ext cx="418704" cy="369332"/>
          </a:xfrm>
          <a:prstGeom prst="rect">
            <a:avLst/>
          </a:prstGeom>
          <a:noFill/>
        </p:spPr>
        <p:txBody>
          <a:bodyPr wrap="none" rtlCol="0">
            <a:spAutoFit/>
          </a:bodyPr>
          <a:lstStyle/>
          <a:p>
            <a:r>
              <a:rPr lang="en-US" dirty="0"/>
              <a:t>17</a:t>
            </a:r>
          </a:p>
        </p:txBody>
      </p:sp>
      <p:grpSp>
        <p:nvGrpSpPr>
          <p:cNvPr id="11" name="Group 10">
            <a:extLst>
              <a:ext uri="{FF2B5EF4-FFF2-40B4-BE49-F238E27FC236}">
                <a16:creationId xmlns:a16="http://schemas.microsoft.com/office/drawing/2014/main" id="{B59A8CA6-138E-4437-BAA3-ABEC5D4E2A70}"/>
              </a:ext>
            </a:extLst>
          </p:cNvPr>
          <p:cNvGrpSpPr>
            <a:grpSpLocks/>
          </p:cNvGrpSpPr>
          <p:nvPr/>
        </p:nvGrpSpPr>
        <p:grpSpPr bwMode="auto">
          <a:xfrm>
            <a:off x="10380150" y="6367328"/>
            <a:ext cx="1644650" cy="322263"/>
            <a:chOff x="838538" y="7679834"/>
            <a:chExt cx="1644976" cy="322262"/>
          </a:xfrm>
        </p:grpSpPr>
        <p:sp>
          <p:nvSpPr>
            <p:cNvPr id="16" name="Freeform 4">
              <a:extLst>
                <a:ext uri="{FF2B5EF4-FFF2-40B4-BE49-F238E27FC236}">
                  <a16:creationId xmlns:a16="http://schemas.microsoft.com/office/drawing/2014/main" id="{03A05273-6632-411A-B6B3-BCC6A3923B5D}"/>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7" name="Freeform 5">
              <a:extLst>
                <a:ext uri="{FF2B5EF4-FFF2-40B4-BE49-F238E27FC236}">
                  <a16:creationId xmlns:a16="http://schemas.microsoft.com/office/drawing/2014/main" id="{BC94F428-33D3-429E-A495-535137936503}"/>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8" name="Freeform 6">
              <a:extLst>
                <a:ext uri="{FF2B5EF4-FFF2-40B4-BE49-F238E27FC236}">
                  <a16:creationId xmlns:a16="http://schemas.microsoft.com/office/drawing/2014/main" id="{8B676AF0-6F8A-449E-ACD5-095D03BF45CF}"/>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9" name="Freeform 7">
              <a:extLst>
                <a:ext uri="{FF2B5EF4-FFF2-40B4-BE49-F238E27FC236}">
                  <a16:creationId xmlns:a16="http://schemas.microsoft.com/office/drawing/2014/main" id="{14891C33-EDE7-458D-A42D-BE90EA8D7989}"/>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0" name="Freeform 8">
              <a:extLst>
                <a:ext uri="{FF2B5EF4-FFF2-40B4-BE49-F238E27FC236}">
                  <a16:creationId xmlns:a16="http://schemas.microsoft.com/office/drawing/2014/main" id="{17138D35-AD30-498F-B643-DD6A4A52C611}"/>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1" name="Freeform 11">
              <a:extLst>
                <a:ext uri="{FF2B5EF4-FFF2-40B4-BE49-F238E27FC236}">
                  <a16:creationId xmlns:a16="http://schemas.microsoft.com/office/drawing/2014/main" id="{7FA25C69-7077-4226-B7B7-0009B141A702}"/>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2" name="Freeform 12">
              <a:extLst>
                <a:ext uri="{FF2B5EF4-FFF2-40B4-BE49-F238E27FC236}">
                  <a16:creationId xmlns:a16="http://schemas.microsoft.com/office/drawing/2014/main" id="{7564826F-4C96-4AA2-B08F-B489D7856428}"/>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3" name="Freeform 13">
              <a:extLst>
                <a:ext uri="{FF2B5EF4-FFF2-40B4-BE49-F238E27FC236}">
                  <a16:creationId xmlns:a16="http://schemas.microsoft.com/office/drawing/2014/main" id="{BBC3127B-AA34-4685-9890-8ECBDFB0E140}"/>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4" name="Freeform 14">
              <a:extLst>
                <a:ext uri="{FF2B5EF4-FFF2-40B4-BE49-F238E27FC236}">
                  <a16:creationId xmlns:a16="http://schemas.microsoft.com/office/drawing/2014/main" id="{2FEF53AE-878F-4AC2-9132-890F8090D596}"/>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5" name="Freeform 15">
              <a:extLst>
                <a:ext uri="{FF2B5EF4-FFF2-40B4-BE49-F238E27FC236}">
                  <a16:creationId xmlns:a16="http://schemas.microsoft.com/office/drawing/2014/main" id="{B9D1862A-D520-4827-9FDA-388A0BC1F080}"/>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6" name="Freeform 16">
              <a:extLst>
                <a:ext uri="{FF2B5EF4-FFF2-40B4-BE49-F238E27FC236}">
                  <a16:creationId xmlns:a16="http://schemas.microsoft.com/office/drawing/2014/main" id="{24FF73FD-149B-4073-901E-4DD92DD02323}"/>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7" name="Freeform 7">
              <a:extLst>
                <a:ext uri="{FF2B5EF4-FFF2-40B4-BE49-F238E27FC236}">
                  <a16:creationId xmlns:a16="http://schemas.microsoft.com/office/drawing/2014/main" id="{0A3E0474-6EDF-4DC9-941D-1D111E813DA2}"/>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8" name="Freeform 8">
              <a:extLst>
                <a:ext uri="{FF2B5EF4-FFF2-40B4-BE49-F238E27FC236}">
                  <a16:creationId xmlns:a16="http://schemas.microsoft.com/office/drawing/2014/main" id="{9CEB1D3D-158C-4B91-8542-EF12D5B0B465}"/>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29" name="Right Triangle 28">
            <a:extLst>
              <a:ext uri="{FF2B5EF4-FFF2-40B4-BE49-F238E27FC236}">
                <a16:creationId xmlns:a16="http://schemas.microsoft.com/office/drawing/2014/main" id="{D627CA72-1F7F-486E-9B04-D0969BFFF9BF}"/>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B46A0BB-A54C-47EB-945D-892A1D3D0D53}"/>
              </a:ext>
            </a:extLst>
          </p:cNvPr>
          <p:cNvSpPr txBox="1"/>
          <p:nvPr/>
        </p:nvSpPr>
        <p:spPr>
          <a:xfrm>
            <a:off x="-14159" y="6430828"/>
            <a:ext cx="340158" cy="461665"/>
          </a:xfrm>
          <a:prstGeom prst="rect">
            <a:avLst/>
          </a:prstGeom>
          <a:noFill/>
        </p:spPr>
        <p:txBody>
          <a:bodyPr wrap="none" rtlCol="0">
            <a:spAutoFit/>
          </a:bodyPr>
          <a:lstStyle/>
          <a:p>
            <a:r>
              <a:rPr lang="en-US" sz="2400" dirty="0"/>
              <a:t>0</a:t>
            </a:r>
          </a:p>
        </p:txBody>
      </p:sp>
    </p:spTree>
    <p:extLst>
      <p:ext uri="{BB962C8B-B14F-4D97-AF65-F5344CB8AC3E}">
        <p14:creationId xmlns:p14="http://schemas.microsoft.com/office/powerpoint/2010/main" val="1787663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CBC05A-AFD7-4FAC-8505-0F07B622F204}"/>
              </a:ext>
            </a:extLst>
          </p:cNvPr>
          <p:cNvSpPr>
            <a:spLocks noChangeAspect="1"/>
          </p:cNvSpPr>
          <p:nvPr/>
        </p:nvSpPr>
        <p:spPr>
          <a:xfrm>
            <a:off x="4812154" y="178567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 name="Rectangle 5">
            <a:extLst>
              <a:ext uri="{FF2B5EF4-FFF2-40B4-BE49-F238E27FC236}">
                <a16:creationId xmlns:a16="http://schemas.microsoft.com/office/drawing/2014/main" id="{93B176F9-6A6F-448C-AC4D-7718315E08AE}"/>
              </a:ext>
            </a:extLst>
          </p:cNvPr>
          <p:cNvSpPr/>
          <p:nvPr/>
        </p:nvSpPr>
        <p:spPr>
          <a:xfrm>
            <a:off x="4812154" y="225030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 name="Rectangle 6">
            <a:extLst>
              <a:ext uri="{FF2B5EF4-FFF2-40B4-BE49-F238E27FC236}">
                <a16:creationId xmlns:a16="http://schemas.microsoft.com/office/drawing/2014/main" id="{2AB3B820-3E34-4DC9-B013-7B106DF4D06A}"/>
              </a:ext>
            </a:extLst>
          </p:cNvPr>
          <p:cNvSpPr/>
          <p:nvPr/>
        </p:nvSpPr>
        <p:spPr>
          <a:xfrm>
            <a:off x="4812154" y="271493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8" name="Rectangle 7">
            <a:extLst>
              <a:ext uri="{FF2B5EF4-FFF2-40B4-BE49-F238E27FC236}">
                <a16:creationId xmlns:a16="http://schemas.microsoft.com/office/drawing/2014/main" id="{11BA1C18-1519-478D-904E-980213FCCDF4}"/>
              </a:ext>
            </a:extLst>
          </p:cNvPr>
          <p:cNvSpPr/>
          <p:nvPr/>
        </p:nvSpPr>
        <p:spPr>
          <a:xfrm>
            <a:off x="4812154" y="3176595"/>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9" name="Rectangle 8">
            <a:extLst>
              <a:ext uri="{FF2B5EF4-FFF2-40B4-BE49-F238E27FC236}">
                <a16:creationId xmlns:a16="http://schemas.microsoft.com/office/drawing/2014/main" id="{806A7355-BFD2-4A0E-9538-20498D144C16}"/>
              </a:ext>
            </a:extLst>
          </p:cNvPr>
          <p:cNvSpPr>
            <a:spLocks noChangeAspect="1"/>
          </p:cNvSpPr>
          <p:nvPr/>
        </p:nvSpPr>
        <p:spPr>
          <a:xfrm>
            <a:off x="5276782" y="178567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0" name="Rectangle 9">
            <a:extLst>
              <a:ext uri="{FF2B5EF4-FFF2-40B4-BE49-F238E27FC236}">
                <a16:creationId xmlns:a16="http://schemas.microsoft.com/office/drawing/2014/main" id="{7D9FC185-4CF7-40E9-9046-1BE649CF8728}"/>
              </a:ext>
            </a:extLst>
          </p:cNvPr>
          <p:cNvSpPr/>
          <p:nvPr/>
        </p:nvSpPr>
        <p:spPr>
          <a:xfrm>
            <a:off x="5276782" y="225030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1" name="Rectangle 10">
            <a:extLst>
              <a:ext uri="{FF2B5EF4-FFF2-40B4-BE49-F238E27FC236}">
                <a16:creationId xmlns:a16="http://schemas.microsoft.com/office/drawing/2014/main" id="{20AAAFF4-2391-4DF3-8790-0DA4BD4ED8F3}"/>
              </a:ext>
            </a:extLst>
          </p:cNvPr>
          <p:cNvSpPr/>
          <p:nvPr/>
        </p:nvSpPr>
        <p:spPr>
          <a:xfrm>
            <a:off x="5276782" y="271493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 name="Rectangle 11">
            <a:extLst>
              <a:ext uri="{FF2B5EF4-FFF2-40B4-BE49-F238E27FC236}">
                <a16:creationId xmlns:a16="http://schemas.microsoft.com/office/drawing/2014/main" id="{1F2196D5-B18F-4CF6-89A1-53B2716EB53E}"/>
              </a:ext>
            </a:extLst>
          </p:cNvPr>
          <p:cNvSpPr/>
          <p:nvPr/>
        </p:nvSpPr>
        <p:spPr>
          <a:xfrm>
            <a:off x="5276782" y="3176595"/>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3" name="Rectangle 12">
            <a:extLst>
              <a:ext uri="{FF2B5EF4-FFF2-40B4-BE49-F238E27FC236}">
                <a16:creationId xmlns:a16="http://schemas.microsoft.com/office/drawing/2014/main" id="{D250C462-BA69-43C0-A11C-E3125848F5C9}"/>
              </a:ext>
            </a:extLst>
          </p:cNvPr>
          <p:cNvSpPr>
            <a:spLocks noChangeAspect="1"/>
          </p:cNvSpPr>
          <p:nvPr/>
        </p:nvSpPr>
        <p:spPr>
          <a:xfrm>
            <a:off x="5741412" y="178567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4" name="Rectangle 13">
            <a:extLst>
              <a:ext uri="{FF2B5EF4-FFF2-40B4-BE49-F238E27FC236}">
                <a16:creationId xmlns:a16="http://schemas.microsoft.com/office/drawing/2014/main" id="{A7F02E5C-8BD2-4156-98E3-A6558EC6DCE3}"/>
              </a:ext>
            </a:extLst>
          </p:cNvPr>
          <p:cNvSpPr/>
          <p:nvPr/>
        </p:nvSpPr>
        <p:spPr>
          <a:xfrm>
            <a:off x="5741412" y="225030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5" name="Rectangle 14">
            <a:extLst>
              <a:ext uri="{FF2B5EF4-FFF2-40B4-BE49-F238E27FC236}">
                <a16:creationId xmlns:a16="http://schemas.microsoft.com/office/drawing/2014/main" id="{B5DE34B3-0AEC-4820-8247-98898220D8BE}"/>
              </a:ext>
            </a:extLst>
          </p:cNvPr>
          <p:cNvSpPr/>
          <p:nvPr/>
        </p:nvSpPr>
        <p:spPr>
          <a:xfrm>
            <a:off x="5741412" y="271493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6" name="Rectangle 15">
            <a:extLst>
              <a:ext uri="{FF2B5EF4-FFF2-40B4-BE49-F238E27FC236}">
                <a16:creationId xmlns:a16="http://schemas.microsoft.com/office/drawing/2014/main" id="{2E2B02C6-1540-4300-AA47-6A7E732CBF3B}"/>
              </a:ext>
            </a:extLst>
          </p:cNvPr>
          <p:cNvSpPr/>
          <p:nvPr/>
        </p:nvSpPr>
        <p:spPr>
          <a:xfrm>
            <a:off x="5741412" y="3176595"/>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7" name="Rectangle 16">
            <a:extLst>
              <a:ext uri="{FF2B5EF4-FFF2-40B4-BE49-F238E27FC236}">
                <a16:creationId xmlns:a16="http://schemas.microsoft.com/office/drawing/2014/main" id="{32E8FEAF-4376-42C1-BFA6-337A9579C028}"/>
              </a:ext>
            </a:extLst>
          </p:cNvPr>
          <p:cNvSpPr>
            <a:spLocks noChangeAspect="1"/>
          </p:cNvSpPr>
          <p:nvPr/>
        </p:nvSpPr>
        <p:spPr>
          <a:xfrm>
            <a:off x="6206040" y="178567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8" name="Rectangle 17">
            <a:extLst>
              <a:ext uri="{FF2B5EF4-FFF2-40B4-BE49-F238E27FC236}">
                <a16:creationId xmlns:a16="http://schemas.microsoft.com/office/drawing/2014/main" id="{F097B7D5-3813-48B5-B58E-35837C2C3BD0}"/>
              </a:ext>
            </a:extLst>
          </p:cNvPr>
          <p:cNvSpPr/>
          <p:nvPr/>
        </p:nvSpPr>
        <p:spPr>
          <a:xfrm>
            <a:off x="6206040" y="225030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9" name="Rectangle 18">
            <a:extLst>
              <a:ext uri="{FF2B5EF4-FFF2-40B4-BE49-F238E27FC236}">
                <a16:creationId xmlns:a16="http://schemas.microsoft.com/office/drawing/2014/main" id="{D866DD16-380C-44F6-ABB1-7E2AF0642A1E}"/>
              </a:ext>
            </a:extLst>
          </p:cNvPr>
          <p:cNvSpPr/>
          <p:nvPr/>
        </p:nvSpPr>
        <p:spPr>
          <a:xfrm>
            <a:off x="6206040" y="2714934"/>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0" name="Rectangle 19">
            <a:extLst>
              <a:ext uri="{FF2B5EF4-FFF2-40B4-BE49-F238E27FC236}">
                <a16:creationId xmlns:a16="http://schemas.microsoft.com/office/drawing/2014/main" id="{2608A803-EA8C-4AF1-ADB2-AD9299380916}"/>
              </a:ext>
            </a:extLst>
          </p:cNvPr>
          <p:cNvSpPr/>
          <p:nvPr/>
        </p:nvSpPr>
        <p:spPr>
          <a:xfrm>
            <a:off x="6206040" y="3176595"/>
            <a:ext cx="408874" cy="408874"/>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 name="Rectangle 21">
            <a:extLst>
              <a:ext uri="{FF2B5EF4-FFF2-40B4-BE49-F238E27FC236}">
                <a16:creationId xmlns:a16="http://schemas.microsoft.com/office/drawing/2014/main" id="{6320FA6B-F1C3-4DDC-B4A4-ED8824C76751}"/>
              </a:ext>
            </a:extLst>
          </p:cNvPr>
          <p:cNvSpPr>
            <a:spLocks noChangeAspect="1"/>
          </p:cNvSpPr>
          <p:nvPr/>
        </p:nvSpPr>
        <p:spPr>
          <a:xfrm>
            <a:off x="5026922" y="2040949"/>
            <a:ext cx="408874" cy="408874"/>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 name="Rectangle 23">
            <a:extLst>
              <a:ext uri="{FF2B5EF4-FFF2-40B4-BE49-F238E27FC236}">
                <a16:creationId xmlns:a16="http://schemas.microsoft.com/office/drawing/2014/main" id="{A0ADC2BD-13CA-4415-8306-320EE2ECF4C5}"/>
              </a:ext>
            </a:extLst>
          </p:cNvPr>
          <p:cNvSpPr/>
          <p:nvPr/>
        </p:nvSpPr>
        <p:spPr>
          <a:xfrm>
            <a:off x="5022919" y="2912077"/>
            <a:ext cx="408874" cy="40887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0" name="Rectangle 29">
            <a:extLst>
              <a:ext uri="{FF2B5EF4-FFF2-40B4-BE49-F238E27FC236}">
                <a16:creationId xmlns:a16="http://schemas.microsoft.com/office/drawing/2014/main" id="{4DEB71FA-3BBD-443F-B21E-B1A7C95CD7B5}"/>
              </a:ext>
            </a:extLst>
          </p:cNvPr>
          <p:cNvSpPr>
            <a:spLocks noChangeAspect="1"/>
          </p:cNvSpPr>
          <p:nvPr/>
        </p:nvSpPr>
        <p:spPr>
          <a:xfrm>
            <a:off x="5945848" y="2017990"/>
            <a:ext cx="407389" cy="407390"/>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2" name="Rectangle 31">
            <a:extLst>
              <a:ext uri="{FF2B5EF4-FFF2-40B4-BE49-F238E27FC236}">
                <a16:creationId xmlns:a16="http://schemas.microsoft.com/office/drawing/2014/main" id="{FC7C6F60-DA3D-48EB-A47E-69F6E7D5E4E5}"/>
              </a:ext>
            </a:extLst>
          </p:cNvPr>
          <p:cNvSpPr/>
          <p:nvPr/>
        </p:nvSpPr>
        <p:spPr>
          <a:xfrm>
            <a:off x="5956932" y="2945764"/>
            <a:ext cx="408874" cy="408874"/>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56" name="Rectangle 55">
            <a:extLst>
              <a:ext uri="{FF2B5EF4-FFF2-40B4-BE49-F238E27FC236}">
                <a16:creationId xmlns:a16="http://schemas.microsoft.com/office/drawing/2014/main" id="{363AD015-CF09-430F-9283-77B6F20C7FC4}"/>
              </a:ext>
            </a:extLst>
          </p:cNvPr>
          <p:cNvSpPr>
            <a:spLocks noChangeAspect="1"/>
          </p:cNvSpPr>
          <p:nvPr/>
        </p:nvSpPr>
        <p:spPr>
          <a:xfrm>
            <a:off x="5510568" y="2481223"/>
            <a:ext cx="408872" cy="408874"/>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nvGrpSpPr>
          <p:cNvPr id="2" name="Group 1">
            <a:extLst>
              <a:ext uri="{FF2B5EF4-FFF2-40B4-BE49-F238E27FC236}">
                <a16:creationId xmlns:a16="http://schemas.microsoft.com/office/drawing/2014/main" id="{EEB12679-0A2D-4A0F-992F-777830D60C05}"/>
              </a:ext>
            </a:extLst>
          </p:cNvPr>
          <p:cNvGrpSpPr/>
          <p:nvPr/>
        </p:nvGrpSpPr>
        <p:grpSpPr>
          <a:xfrm>
            <a:off x="1803728" y="3887255"/>
            <a:ext cx="7868718" cy="2150720"/>
            <a:chOff x="1803728" y="3887255"/>
            <a:chExt cx="7868718" cy="2150720"/>
          </a:xfrm>
        </p:grpSpPr>
        <p:cxnSp>
          <p:nvCxnSpPr>
            <p:cNvPr id="64" name="Straight Arrow Connector 63">
              <a:extLst>
                <a:ext uri="{FF2B5EF4-FFF2-40B4-BE49-F238E27FC236}">
                  <a16:creationId xmlns:a16="http://schemas.microsoft.com/office/drawing/2014/main" id="{1364D93C-4DE8-41DF-AFF8-43BBD81BE725}"/>
                </a:ext>
              </a:extLst>
            </p:cNvPr>
            <p:cNvCxnSpPr>
              <a:cxnSpLocks/>
              <a:stCxn id="93" idx="3"/>
              <a:endCxn id="91" idx="0"/>
            </p:cNvCxnSpPr>
            <p:nvPr/>
          </p:nvCxnSpPr>
          <p:spPr>
            <a:xfrm flipH="1">
              <a:off x="2001111" y="4904541"/>
              <a:ext cx="1630520" cy="73366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620032F-8EF3-4297-81A6-213573FCAD53}"/>
                </a:ext>
              </a:extLst>
            </p:cNvPr>
            <p:cNvCxnSpPr>
              <a:cxnSpLocks/>
              <a:stCxn id="93" idx="3"/>
              <a:endCxn id="90" idx="0"/>
            </p:cNvCxnSpPr>
            <p:nvPr/>
          </p:nvCxnSpPr>
          <p:spPr>
            <a:xfrm flipH="1">
              <a:off x="2960476" y="4904541"/>
              <a:ext cx="671155" cy="73366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CE58442-BA6F-4EDF-A0D3-EE8EFE856F7A}"/>
                </a:ext>
              </a:extLst>
            </p:cNvPr>
            <p:cNvCxnSpPr>
              <a:cxnSpLocks/>
              <a:stCxn id="92" idx="4"/>
              <a:endCxn id="87" idx="0"/>
            </p:cNvCxnSpPr>
            <p:nvPr/>
          </p:nvCxnSpPr>
          <p:spPr>
            <a:xfrm flipH="1">
              <a:off x="4032072" y="4962354"/>
              <a:ext cx="717115"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F999824-547E-4A15-B9A9-731504F2D22D}"/>
                </a:ext>
              </a:extLst>
            </p:cNvPr>
            <p:cNvCxnSpPr>
              <a:cxnSpLocks/>
              <a:stCxn id="92" idx="4"/>
              <a:endCxn id="85" idx="0"/>
            </p:cNvCxnSpPr>
            <p:nvPr/>
          </p:nvCxnSpPr>
          <p:spPr>
            <a:xfrm flipH="1">
              <a:off x="4515630" y="4962354"/>
              <a:ext cx="233557"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B435893-4D9A-4133-BCDF-E8D9F432D110}"/>
                </a:ext>
              </a:extLst>
            </p:cNvPr>
            <p:cNvCxnSpPr>
              <a:cxnSpLocks/>
              <a:stCxn id="92" idx="4"/>
              <a:endCxn id="86" idx="0"/>
            </p:cNvCxnSpPr>
            <p:nvPr/>
          </p:nvCxnSpPr>
          <p:spPr>
            <a:xfrm>
              <a:off x="4749187" y="4962354"/>
              <a:ext cx="242250"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2A2AE30-5C07-4F2A-A98B-8B5DD6BAB502}"/>
                </a:ext>
              </a:extLst>
            </p:cNvPr>
            <p:cNvCxnSpPr>
              <a:cxnSpLocks/>
              <a:stCxn id="92" idx="4"/>
              <a:endCxn id="84" idx="0"/>
            </p:cNvCxnSpPr>
            <p:nvPr/>
          </p:nvCxnSpPr>
          <p:spPr>
            <a:xfrm>
              <a:off x="4749187" y="4962354"/>
              <a:ext cx="705796"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D0098FE-0C92-4C45-A6D9-37F6154720D9}"/>
                </a:ext>
              </a:extLst>
            </p:cNvPr>
            <p:cNvCxnSpPr>
              <a:cxnSpLocks/>
              <a:stCxn id="93" idx="3"/>
              <a:endCxn id="89" idx="0"/>
            </p:cNvCxnSpPr>
            <p:nvPr/>
          </p:nvCxnSpPr>
          <p:spPr>
            <a:xfrm flipH="1">
              <a:off x="2484669" y="4904541"/>
              <a:ext cx="1146961" cy="73366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5E6F38-9C7F-4643-8BD0-6E9429868751}"/>
                </a:ext>
              </a:extLst>
            </p:cNvPr>
            <p:cNvCxnSpPr>
              <a:cxnSpLocks/>
              <a:stCxn id="93" idx="3"/>
              <a:endCxn id="88" idx="0"/>
            </p:cNvCxnSpPr>
            <p:nvPr/>
          </p:nvCxnSpPr>
          <p:spPr>
            <a:xfrm flipH="1">
              <a:off x="3424022" y="4904541"/>
              <a:ext cx="207609" cy="73366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E9F9DE5-7CB8-410A-8E7F-029719EB9EC7}"/>
                </a:ext>
              </a:extLst>
            </p:cNvPr>
            <p:cNvCxnSpPr>
              <a:cxnSpLocks/>
              <a:stCxn id="94" idx="4"/>
              <a:endCxn id="93" idx="7"/>
            </p:cNvCxnSpPr>
            <p:nvPr/>
          </p:nvCxnSpPr>
          <p:spPr>
            <a:xfrm flipH="1">
              <a:off x="3910774" y="4282024"/>
              <a:ext cx="1802761" cy="343373"/>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8C61B57-F00E-47EC-8F07-A511A2319570}"/>
                </a:ext>
              </a:extLst>
            </p:cNvPr>
            <p:cNvCxnSpPr>
              <a:cxnSpLocks/>
              <a:stCxn id="94" idx="4"/>
              <a:endCxn id="79" idx="1"/>
            </p:cNvCxnSpPr>
            <p:nvPr/>
          </p:nvCxnSpPr>
          <p:spPr>
            <a:xfrm>
              <a:off x="5713535" y="4282024"/>
              <a:ext cx="927036" cy="343373"/>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A6B678A-A3FB-4D65-AF77-8397A51D7378}"/>
                </a:ext>
              </a:extLst>
            </p:cNvPr>
            <p:cNvCxnSpPr>
              <a:cxnSpLocks/>
              <a:stCxn id="94" idx="4"/>
              <a:endCxn id="92" idx="7"/>
            </p:cNvCxnSpPr>
            <p:nvPr/>
          </p:nvCxnSpPr>
          <p:spPr>
            <a:xfrm flipH="1">
              <a:off x="4888757" y="4282024"/>
              <a:ext cx="824778" cy="343373"/>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C6EF030-986E-4642-9B8E-5138E158C2BC}"/>
                </a:ext>
              </a:extLst>
            </p:cNvPr>
            <p:cNvCxnSpPr>
              <a:cxnSpLocks/>
              <a:stCxn id="79" idx="4"/>
              <a:endCxn id="80" idx="0"/>
            </p:cNvCxnSpPr>
            <p:nvPr/>
          </p:nvCxnSpPr>
          <p:spPr>
            <a:xfrm>
              <a:off x="6780144" y="4962354"/>
              <a:ext cx="705796"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0609310-12BE-417E-BF32-001B5C0DE639}"/>
                </a:ext>
              </a:extLst>
            </p:cNvPr>
            <p:cNvCxnSpPr>
              <a:cxnSpLocks/>
              <a:stCxn id="79" idx="4"/>
              <a:endCxn id="81" idx="0"/>
            </p:cNvCxnSpPr>
            <p:nvPr/>
          </p:nvCxnSpPr>
          <p:spPr>
            <a:xfrm flipH="1">
              <a:off x="6546584" y="4962354"/>
              <a:ext cx="233557"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6470912-601B-4ADF-9BBE-613CA91D58E2}"/>
                </a:ext>
              </a:extLst>
            </p:cNvPr>
            <p:cNvCxnSpPr>
              <a:cxnSpLocks/>
              <a:stCxn id="79" idx="4"/>
              <a:endCxn id="82" idx="0"/>
            </p:cNvCxnSpPr>
            <p:nvPr/>
          </p:nvCxnSpPr>
          <p:spPr>
            <a:xfrm>
              <a:off x="6780144" y="4962354"/>
              <a:ext cx="242250"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D725E44-6802-483E-89EF-2110EB0EA781}"/>
                </a:ext>
              </a:extLst>
            </p:cNvPr>
            <p:cNvCxnSpPr>
              <a:cxnSpLocks/>
              <a:stCxn id="79" idx="4"/>
              <a:endCxn id="83" idx="0"/>
            </p:cNvCxnSpPr>
            <p:nvPr/>
          </p:nvCxnSpPr>
          <p:spPr>
            <a:xfrm flipH="1">
              <a:off x="6063026" y="4962354"/>
              <a:ext cx="717115"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DB6D6246-0101-43F6-964D-462A6B637F6E}"/>
                </a:ext>
              </a:extLst>
            </p:cNvPr>
            <p:cNvSpPr>
              <a:spLocks noChangeAspect="1"/>
            </p:cNvSpPr>
            <p:nvPr/>
          </p:nvSpPr>
          <p:spPr>
            <a:xfrm>
              <a:off x="6582758" y="4567584"/>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0" name="Oval 79">
              <a:extLst>
                <a:ext uri="{FF2B5EF4-FFF2-40B4-BE49-F238E27FC236}">
                  <a16:creationId xmlns:a16="http://schemas.microsoft.com/office/drawing/2014/main" id="{363E928B-EC5C-40B3-9334-EA46FEFFB74E}"/>
                </a:ext>
              </a:extLst>
            </p:cNvPr>
            <p:cNvSpPr>
              <a:spLocks noChangeAspect="1"/>
            </p:cNvSpPr>
            <p:nvPr/>
          </p:nvSpPr>
          <p:spPr>
            <a:xfrm flipH="1">
              <a:off x="7288557"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1" name="Oval 80">
              <a:extLst>
                <a:ext uri="{FF2B5EF4-FFF2-40B4-BE49-F238E27FC236}">
                  <a16:creationId xmlns:a16="http://schemas.microsoft.com/office/drawing/2014/main" id="{064F31B1-970D-4907-AB1D-DFC472387BB5}"/>
                </a:ext>
              </a:extLst>
            </p:cNvPr>
            <p:cNvSpPr>
              <a:spLocks noChangeAspect="1"/>
            </p:cNvSpPr>
            <p:nvPr/>
          </p:nvSpPr>
          <p:spPr>
            <a:xfrm flipH="1">
              <a:off x="6349201"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2" name="Oval 81">
              <a:extLst>
                <a:ext uri="{FF2B5EF4-FFF2-40B4-BE49-F238E27FC236}">
                  <a16:creationId xmlns:a16="http://schemas.microsoft.com/office/drawing/2014/main" id="{359A2214-9613-4619-854C-654206F4EA17}"/>
                </a:ext>
              </a:extLst>
            </p:cNvPr>
            <p:cNvSpPr>
              <a:spLocks noChangeAspect="1"/>
            </p:cNvSpPr>
            <p:nvPr/>
          </p:nvSpPr>
          <p:spPr>
            <a:xfrm flipH="1">
              <a:off x="6825008"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3" name="Oval 82">
              <a:extLst>
                <a:ext uri="{FF2B5EF4-FFF2-40B4-BE49-F238E27FC236}">
                  <a16:creationId xmlns:a16="http://schemas.microsoft.com/office/drawing/2014/main" id="{A2A5DB86-7E51-413E-925B-F50A66B267F5}"/>
                </a:ext>
              </a:extLst>
            </p:cNvPr>
            <p:cNvSpPr>
              <a:spLocks noChangeAspect="1"/>
            </p:cNvSpPr>
            <p:nvPr/>
          </p:nvSpPr>
          <p:spPr>
            <a:xfrm flipH="1">
              <a:off x="5865643"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4" name="Oval 83">
              <a:extLst>
                <a:ext uri="{FF2B5EF4-FFF2-40B4-BE49-F238E27FC236}">
                  <a16:creationId xmlns:a16="http://schemas.microsoft.com/office/drawing/2014/main" id="{B0F6EF8E-1BD2-4E20-BE23-61261EB3173F}"/>
                </a:ext>
              </a:extLst>
            </p:cNvPr>
            <p:cNvSpPr>
              <a:spLocks noChangeAspect="1"/>
            </p:cNvSpPr>
            <p:nvPr/>
          </p:nvSpPr>
          <p:spPr>
            <a:xfrm flipH="1">
              <a:off x="5257599"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5" name="Oval 84">
              <a:extLst>
                <a:ext uri="{FF2B5EF4-FFF2-40B4-BE49-F238E27FC236}">
                  <a16:creationId xmlns:a16="http://schemas.microsoft.com/office/drawing/2014/main" id="{E9CC9E8C-8F8D-4A3D-8E5B-4B1D6A52E749}"/>
                </a:ext>
              </a:extLst>
            </p:cNvPr>
            <p:cNvSpPr>
              <a:spLocks noChangeAspect="1"/>
            </p:cNvSpPr>
            <p:nvPr/>
          </p:nvSpPr>
          <p:spPr>
            <a:xfrm flipH="1">
              <a:off x="4318244"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6" name="Oval 85">
              <a:extLst>
                <a:ext uri="{FF2B5EF4-FFF2-40B4-BE49-F238E27FC236}">
                  <a16:creationId xmlns:a16="http://schemas.microsoft.com/office/drawing/2014/main" id="{F5F769B5-A7D6-403D-862B-203334525BDC}"/>
                </a:ext>
              </a:extLst>
            </p:cNvPr>
            <p:cNvSpPr>
              <a:spLocks noChangeAspect="1"/>
            </p:cNvSpPr>
            <p:nvPr/>
          </p:nvSpPr>
          <p:spPr>
            <a:xfrm flipH="1">
              <a:off x="4794053"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7" name="Oval 86">
              <a:extLst>
                <a:ext uri="{FF2B5EF4-FFF2-40B4-BE49-F238E27FC236}">
                  <a16:creationId xmlns:a16="http://schemas.microsoft.com/office/drawing/2014/main" id="{2DB0F870-BB8E-45C5-A92F-241BF6027630}"/>
                </a:ext>
              </a:extLst>
            </p:cNvPr>
            <p:cNvSpPr>
              <a:spLocks noChangeAspect="1"/>
            </p:cNvSpPr>
            <p:nvPr/>
          </p:nvSpPr>
          <p:spPr>
            <a:xfrm flipH="1">
              <a:off x="3834688"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8" name="Oval 87">
              <a:extLst>
                <a:ext uri="{FF2B5EF4-FFF2-40B4-BE49-F238E27FC236}">
                  <a16:creationId xmlns:a16="http://schemas.microsoft.com/office/drawing/2014/main" id="{7567D2C9-972D-4C77-8FAF-098C20B60733}"/>
                </a:ext>
              </a:extLst>
            </p:cNvPr>
            <p:cNvSpPr>
              <a:spLocks noChangeAspect="1"/>
            </p:cNvSpPr>
            <p:nvPr/>
          </p:nvSpPr>
          <p:spPr>
            <a:xfrm flipH="1">
              <a:off x="3226639"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89" name="Oval 88">
              <a:extLst>
                <a:ext uri="{FF2B5EF4-FFF2-40B4-BE49-F238E27FC236}">
                  <a16:creationId xmlns:a16="http://schemas.microsoft.com/office/drawing/2014/main" id="{870F4EBE-064B-4E72-80AA-CB60C51C2A3F}"/>
                </a:ext>
              </a:extLst>
            </p:cNvPr>
            <p:cNvSpPr>
              <a:spLocks noChangeAspect="1"/>
            </p:cNvSpPr>
            <p:nvPr/>
          </p:nvSpPr>
          <p:spPr>
            <a:xfrm flipH="1">
              <a:off x="2287286"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90" name="Oval 89">
              <a:extLst>
                <a:ext uri="{FF2B5EF4-FFF2-40B4-BE49-F238E27FC236}">
                  <a16:creationId xmlns:a16="http://schemas.microsoft.com/office/drawing/2014/main" id="{AEE97381-F835-4C3A-B01A-E5EFD697B145}"/>
                </a:ext>
              </a:extLst>
            </p:cNvPr>
            <p:cNvSpPr>
              <a:spLocks noChangeAspect="1"/>
            </p:cNvSpPr>
            <p:nvPr/>
          </p:nvSpPr>
          <p:spPr>
            <a:xfrm flipH="1">
              <a:off x="2763093"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91" name="Oval 90">
              <a:extLst>
                <a:ext uri="{FF2B5EF4-FFF2-40B4-BE49-F238E27FC236}">
                  <a16:creationId xmlns:a16="http://schemas.microsoft.com/office/drawing/2014/main" id="{4F84FC49-E6C3-43E8-A445-32824A5ED352}"/>
                </a:ext>
              </a:extLst>
            </p:cNvPr>
            <p:cNvSpPr>
              <a:spLocks noChangeAspect="1"/>
            </p:cNvSpPr>
            <p:nvPr/>
          </p:nvSpPr>
          <p:spPr>
            <a:xfrm flipH="1">
              <a:off x="1803728"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92" name="Oval 91">
              <a:extLst>
                <a:ext uri="{FF2B5EF4-FFF2-40B4-BE49-F238E27FC236}">
                  <a16:creationId xmlns:a16="http://schemas.microsoft.com/office/drawing/2014/main" id="{3214D413-9F03-4A10-8A0E-9D06DF5521C2}"/>
                </a:ext>
              </a:extLst>
            </p:cNvPr>
            <p:cNvSpPr>
              <a:spLocks noChangeAspect="1"/>
            </p:cNvSpPr>
            <p:nvPr/>
          </p:nvSpPr>
          <p:spPr>
            <a:xfrm>
              <a:off x="4551801" y="4567584"/>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93" name="Oval 92">
              <a:extLst>
                <a:ext uri="{FF2B5EF4-FFF2-40B4-BE49-F238E27FC236}">
                  <a16:creationId xmlns:a16="http://schemas.microsoft.com/office/drawing/2014/main" id="{EC9D81DC-B35F-4A7F-9482-E435E7A881A2}"/>
                </a:ext>
              </a:extLst>
            </p:cNvPr>
            <p:cNvSpPr>
              <a:spLocks noChangeAspect="1"/>
            </p:cNvSpPr>
            <p:nvPr/>
          </p:nvSpPr>
          <p:spPr>
            <a:xfrm>
              <a:off x="3573818" y="4567584"/>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94" name="Oval 93">
              <a:extLst>
                <a:ext uri="{FF2B5EF4-FFF2-40B4-BE49-F238E27FC236}">
                  <a16:creationId xmlns:a16="http://schemas.microsoft.com/office/drawing/2014/main" id="{4FA39A98-BFCD-43B4-B9F2-7700569E854A}"/>
                </a:ext>
              </a:extLst>
            </p:cNvPr>
            <p:cNvSpPr>
              <a:spLocks noChangeAspect="1"/>
            </p:cNvSpPr>
            <p:nvPr/>
          </p:nvSpPr>
          <p:spPr>
            <a:xfrm>
              <a:off x="5516150" y="3887255"/>
              <a:ext cx="394769" cy="394769"/>
            </a:xfrm>
            <a:prstGeom prst="ellipse">
              <a:avLst/>
            </a:prstGeom>
            <a:solidFill>
              <a:srgbClr val="FFF2AE"/>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cxnSp>
          <p:nvCxnSpPr>
            <p:cNvPr id="104" name="Straight Arrow Connector 103">
              <a:extLst>
                <a:ext uri="{FF2B5EF4-FFF2-40B4-BE49-F238E27FC236}">
                  <a16:creationId xmlns:a16="http://schemas.microsoft.com/office/drawing/2014/main" id="{2599D2C2-A82F-4164-8975-38DCE4FDF430}"/>
                </a:ext>
              </a:extLst>
            </p:cNvPr>
            <p:cNvCxnSpPr>
              <a:cxnSpLocks/>
              <a:stCxn id="112" idx="5"/>
              <a:endCxn id="111" idx="0"/>
            </p:cNvCxnSpPr>
            <p:nvPr/>
          </p:nvCxnSpPr>
          <p:spPr>
            <a:xfrm flipH="1">
              <a:off x="8052150" y="4904540"/>
              <a:ext cx="53152" cy="738666"/>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D7F4E15-F742-4D5D-B141-FB3A8B2C776D}"/>
                </a:ext>
              </a:extLst>
            </p:cNvPr>
            <p:cNvCxnSpPr>
              <a:cxnSpLocks/>
              <a:stCxn id="112" idx="5"/>
              <a:endCxn id="110" idx="0"/>
            </p:cNvCxnSpPr>
            <p:nvPr/>
          </p:nvCxnSpPr>
          <p:spPr>
            <a:xfrm>
              <a:off x="8105302" y="4904540"/>
              <a:ext cx="906213" cy="738666"/>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F449DCC-C3E7-443C-A2E3-25CAA8E0B40F}"/>
                </a:ext>
              </a:extLst>
            </p:cNvPr>
            <p:cNvCxnSpPr>
              <a:cxnSpLocks/>
              <a:stCxn id="112" idx="5"/>
              <a:endCxn id="109" idx="0"/>
            </p:cNvCxnSpPr>
            <p:nvPr/>
          </p:nvCxnSpPr>
          <p:spPr>
            <a:xfrm>
              <a:off x="8105302" y="4904540"/>
              <a:ext cx="430406" cy="738666"/>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8CB3F2DA-DC59-4784-BA9A-83B80681B8F6}"/>
                </a:ext>
              </a:extLst>
            </p:cNvPr>
            <p:cNvCxnSpPr>
              <a:cxnSpLocks/>
              <a:stCxn id="112" idx="5"/>
              <a:endCxn id="108" idx="0"/>
            </p:cNvCxnSpPr>
            <p:nvPr/>
          </p:nvCxnSpPr>
          <p:spPr>
            <a:xfrm>
              <a:off x="8105302" y="4904540"/>
              <a:ext cx="1369759" cy="738666"/>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AF69AB4F-66E7-49EE-A0AC-CA4DA063D866}"/>
                </a:ext>
              </a:extLst>
            </p:cNvPr>
            <p:cNvSpPr>
              <a:spLocks noChangeAspect="1"/>
            </p:cNvSpPr>
            <p:nvPr/>
          </p:nvSpPr>
          <p:spPr>
            <a:xfrm flipH="1">
              <a:off x="9277677" y="5643206"/>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09" name="Oval 108">
              <a:extLst>
                <a:ext uri="{FF2B5EF4-FFF2-40B4-BE49-F238E27FC236}">
                  <a16:creationId xmlns:a16="http://schemas.microsoft.com/office/drawing/2014/main" id="{41FDDFDB-E59A-4FD0-B0E8-7B04FCE93EF8}"/>
                </a:ext>
              </a:extLst>
            </p:cNvPr>
            <p:cNvSpPr>
              <a:spLocks noChangeAspect="1"/>
            </p:cNvSpPr>
            <p:nvPr/>
          </p:nvSpPr>
          <p:spPr>
            <a:xfrm flipH="1">
              <a:off x="8338324" y="5643206"/>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10" name="Oval 109">
              <a:extLst>
                <a:ext uri="{FF2B5EF4-FFF2-40B4-BE49-F238E27FC236}">
                  <a16:creationId xmlns:a16="http://schemas.microsoft.com/office/drawing/2014/main" id="{4F521416-5EE3-4559-BE7E-72E4F028B2E1}"/>
                </a:ext>
              </a:extLst>
            </p:cNvPr>
            <p:cNvSpPr>
              <a:spLocks noChangeAspect="1"/>
            </p:cNvSpPr>
            <p:nvPr/>
          </p:nvSpPr>
          <p:spPr>
            <a:xfrm flipH="1">
              <a:off x="8814131" y="5643206"/>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11" name="Oval 110">
              <a:extLst>
                <a:ext uri="{FF2B5EF4-FFF2-40B4-BE49-F238E27FC236}">
                  <a16:creationId xmlns:a16="http://schemas.microsoft.com/office/drawing/2014/main" id="{F7475E5A-1ED2-40CB-B946-A08310902441}"/>
                </a:ext>
              </a:extLst>
            </p:cNvPr>
            <p:cNvSpPr>
              <a:spLocks noChangeAspect="1"/>
            </p:cNvSpPr>
            <p:nvPr/>
          </p:nvSpPr>
          <p:spPr>
            <a:xfrm flipH="1">
              <a:off x="7854766" y="5643206"/>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12" name="Oval 111">
              <a:extLst>
                <a:ext uri="{FF2B5EF4-FFF2-40B4-BE49-F238E27FC236}">
                  <a16:creationId xmlns:a16="http://schemas.microsoft.com/office/drawing/2014/main" id="{25FE80FC-F7C8-483A-8758-80FCC785E165}"/>
                </a:ext>
              </a:extLst>
            </p:cNvPr>
            <p:cNvSpPr>
              <a:spLocks noChangeAspect="1"/>
            </p:cNvSpPr>
            <p:nvPr/>
          </p:nvSpPr>
          <p:spPr>
            <a:xfrm>
              <a:off x="7768346" y="4567584"/>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cxnSp>
          <p:nvCxnSpPr>
            <p:cNvPr id="124" name="Straight Arrow Connector 123">
              <a:extLst>
                <a:ext uri="{FF2B5EF4-FFF2-40B4-BE49-F238E27FC236}">
                  <a16:creationId xmlns:a16="http://schemas.microsoft.com/office/drawing/2014/main" id="{083B594C-86A3-425E-82EE-AEE5508BB7D7}"/>
                </a:ext>
              </a:extLst>
            </p:cNvPr>
            <p:cNvCxnSpPr>
              <a:cxnSpLocks/>
              <a:stCxn id="94" idx="4"/>
              <a:endCxn id="112" idx="1"/>
            </p:cNvCxnSpPr>
            <p:nvPr/>
          </p:nvCxnSpPr>
          <p:spPr>
            <a:xfrm>
              <a:off x="5713535" y="4282024"/>
              <a:ext cx="2112624" cy="343373"/>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grpSp>
      <p:sp>
        <p:nvSpPr>
          <p:cNvPr id="132" name="Title 1">
            <a:extLst>
              <a:ext uri="{FF2B5EF4-FFF2-40B4-BE49-F238E27FC236}">
                <a16:creationId xmlns:a16="http://schemas.microsoft.com/office/drawing/2014/main" id="{16092B6E-7029-42C3-B622-D1CC49469501}"/>
              </a:ext>
            </a:extLst>
          </p:cNvPr>
          <p:cNvSpPr>
            <a:spLocks noGrp="1"/>
          </p:cNvSpPr>
          <p:nvPr>
            <p:ph type="title"/>
          </p:nvPr>
        </p:nvSpPr>
        <p:spPr>
          <a:xfrm>
            <a:off x="2781542" y="-3677"/>
            <a:ext cx="6628917" cy="1325563"/>
          </a:xfrm>
          <a:solidFill>
            <a:schemeClr val="accent2">
              <a:lumMod val="20000"/>
              <a:lumOff val="80000"/>
            </a:schemeClr>
          </a:solidFill>
        </p:spPr>
        <p:txBody>
          <a:bodyPr/>
          <a:lstStyle/>
          <a:p>
            <a:pPr algn="ctr"/>
            <a:r>
              <a:rPr lang="en-US" dirty="0"/>
              <a:t>Traditional trees have the grid points at the leaf level</a:t>
            </a:r>
          </a:p>
        </p:txBody>
      </p:sp>
      <p:sp>
        <p:nvSpPr>
          <p:cNvPr id="95" name="TextBox 94">
            <a:extLst>
              <a:ext uri="{FF2B5EF4-FFF2-40B4-BE49-F238E27FC236}">
                <a16:creationId xmlns:a16="http://schemas.microsoft.com/office/drawing/2014/main" id="{DD1E90CD-78BB-4946-94DC-F3FEE13369EE}"/>
              </a:ext>
            </a:extLst>
          </p:cNvPr>
          <p:cNvSpPr txBox="1"/>
          <p:nvPr/>
        </p:nvSpPr>
        <p:spPr>
          <a:xfrm>
            <a:off x="862627" y="1634804"/>
            <a:ext cx="3528002" cy="2554545"/>
          </a:xfrm>
          <a:prstGeom prst="rect">
            <a:avLst/>
          </a:prstGeom>
          <a:noFill/>
        </p:spPr>
        <p:txBody>
          <a:bodyPr wrap="square" rtlCol="0">
            <a:spAutoFit/>
          </a:bodyPr>
          <a:lstStyle/>
          <a:p>
            <a:r>
              <a:rPr lang="en-US" sz="3200" dirty="0"/>
              <a:t>Mipmaps</a:t>
            </a:r>
          </a:p>
          <a:p>
            <a:endParaRPr lang="en-US" sz="3200" dirty="0"/>
          </a:p>
          <a:p>
            <a:r>
              <a:rPr lang="en-US" sz="3200" dirty="0"/>
              <a:t>Image pyramids</a:t>
            </a:r>
          </a:p>
          <a:p>
            <a:endParaRPr lang="en-US" sz="3200" dirty="0"/>
          </a:p>
          <a:p>
            <a:r>
              <a:rPr lang="en-US" sz="3200" dirty="0"/>
              <a:t>Quadtrees/octrees</a:t>
            </a:r>
          </a:p>
        </p:txBody>
      </p:sp>
      <p:sp>
        <p:nvSpPr>
          <p:cNvPr id="96" name="Right Triangle 95">
            <a:extLst>
              <a:ext uri="{FF2B5EF4-FFF2-40B4-BE49-F238E27FC236}">
                <a16:creationId xmlns:a16="http://schemas.microsoft.com/office/drawing/2014/main" id="{09E0AC58-7BD2-4CE0-B7B5-D007B3ECF32A}"/>
              </a:ext>
            </a:extLst>
          </p:cNvPr>
          <p:cNvSpPr/>
          <p:nvPr/>
        </p:nvSpPr>
        <p:spPr>
          <a:xfrm rot="10800000">
            <a:off x="11517443" y="-7371"/>
            <a:ext cx="674557" cy="674557"/>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BA2A2464-9646-4AF9-92E0-ED4CFCA7B164}"/>
              </a:ext>
            </a:extLst>
          </p:cNvPr>
          <p:cNvSpPr txBox="1"/>
          <p:nvPr/>
        </p:nvSpPr>
        <p:spPr>
          <a:xfrm>
            <a:off x="11854721" y="18255"/>
            <a:ext cx="301686" cy="369332"/>
          </a:xfrm>
          <a:prstGeom prst="rect">
            <a:avLst/>
          </a:prstGeom>
          <a:noFill/>
        </p:spPr>
        <p:txBody>
          <a:bodyPr wrap="none" rtlCol="0">
            <a:spAutoFit/>
          </a:bodyPr>
          <a:lstStyle/>
          <a:p>
            <a:r>
              <a:rPr lang="en-US" dirty="0"/>
              <a:t>9</a:t>
            </a:r>
          </a:p>
        </p:txBody>
      </p:sp>
      <p:grpSp>
        <p:nvGrpSpPr>
          <p:cNvPr id="98" name="Group 97">
            <a:extLst>
              <a:ext uri="{FF2B5EF4-FFF2-40B4-BE49-F238E27FC236}">
                <a16:creationId xmlns:a16="http://schemas.microsoft.com/office/drawing/2014/main" id="{51B5D443-3F20-49DF-9D20-5B62542D2FE0}"/>
              </a:ext>
            </a:extLst>
          </p:cNvPr>
          <p:cNvGrpSpPr>
            <a:grpSpLocks/>
          </p:cNvGrpSpPr>
          <p:nvPr/>
        </p:nvGrpSpPr>
        <p:grpSpPr bwMode="auto">
          <a:xfrm>
            <a:off x="10380150" y="6367328"/>
            <a:ext cx="1644650" cy="322263"/>
            <a:chOff x="838538" y="7679834"/>
            <a:chExt cx="1644976" cy="322262"/>
          </a:xfrm>
        </p:grpSpPr>
        <p:sp>
          <p:nvSpPr>
            <p:cNvPr id="99" name="Freeform 4">
              <a:extLst>
                <a:ext uri="{FF2B5EF4-FFF2-40B4-BE49-F238E27FC236}">
                  <a16:creationId xmlns:a16="http://schemas.microsoft.com/office/drawing/2014/main" id="{CE62A2BC-9669-4AED-95FB-BB8B53834A4C}"/>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0" name="Freeform 5">
              <a:extLst>
                <a:ext uri="{FF2B5EF4-FFF2-40B4-BE49-F238E27FC236}">
                  <a16:creationId xmlns:a16="http://schemas.microsoft.com/office/drawing/2014/main" id="{50F8C05C-2CC8-40DD-955F-92B77B18CC90}"/>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1" name="Freeform 6">
              <a:extLst>
                <a:ext uri="{FF2B5EF4-FFF2-40B4-BE49-F238E27FC236}">
                  <a16:creationId xmlns:a16="http://schemas.microsoft.com/office/drawing/2014/main" id="{8CAF7703-C74D-408C-B6F2-4F056FF51F02}"/>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2" name="Freeform 7">
              <a:extLst>
                <a:ext uri="{FF2B5EF4-FFF2-40B4-BE49-F238E27FC236}">
                  <a16:creationId xmlns:a16="http://schemas.microsoft.com/office/drawing/2014/main" id="{D5AD05E5-A33B-4EDC-B660-4AADE8CF419D}"/>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03" name="Freeform 8">
              <a:extLst>
                <a:ext uri="{FF2B5EF4-FFF2-40B4-BE49-F238E27FC236}">
                  <a16:creationId xmlns:a16="http://schemas.microsoft.com/office/drawing/2014/main" id="{7A444626-4269-402A-9B90-B059EB1C905E}"/>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13" name="Freeform 11">
              <a:extLst>
                <a:ext uri="{FF2B5EF4-FFF2-40B4-BE49-F238E27FC236}">
                  <a16:creationId xmlns:a16="http://schemas.microsoft.com/office/drawing/2014/main" id="{79A5C64B-0A7D-4CC4-B600-C1D3D6170930}"/>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4" name="Freeform 12">
              <a:extLst>
                <a:ext uri="{FF2B5EF4-FFF2-40B4-BE49-F238E27FC236}">
                  <a16:creationId xmlns:a16="http://schemas.microsoft.com/office/drawing/2014/main" id="{19B7108A-D80C-44DF-9C43-421B082CB3EE}"/>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5" name="Freeform 13">
              <a:extLst>
                <a:ext uri="{FF2B5EF4-FFF2-40B4-BE49-F238E27FC236}">
                  <a16:creationId xmlns:a16="http://schemas.microsoft.com/office/drawing/2014/main" id="{70FDF51A-3BEC-4F0A-84DA-7722646A24C8}"/>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6" name="Freeform 14">
              <a:extLst>
                <a:ext uri="{FF2B5EF4-FFF2-40B4-BE49-F238E27FC236}">
                  <a16:creationId xmlns:a16="http://schemas.microsoft.com/office/drawing/2014/main" id="{74BD0D71-4041-4AEE-924C-584FF8ABEC8A}"/>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7" name="Freeform 15">
              <a:extLst>
                <a:ext uri="{FF2B5EF4-FFF2-40B4-BE49-F238E27FC236}">
                  <a16:creationId xmlns:a16="http://schemas.microsoft.com/office/drawing/2014/main" id="{DFFD2726-024A-49E9-8BA1-886745361B98}"/>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8" name="Freeform 16">
              <a:extLst>
                <a:ext uri="{FF2B5EF4-FFF2-40B4-BE49-F238E27FC236}">
                  <a16:creationId xmlns:a16="http://schemas.microsoft.com/office/drawing/2014/main" id="{E99BFB54-B5FE-4A03-A948-5369D5D8A334}"/>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9" name="Freeform 7">
              <a:extLst>
                <a:ext uri="{FF2B5EF4-FFF2-40B4-BE49-F238E27FC236}">
                  <a16:creationId xmlns:a16="http://schemas.microsoft.com/office/drawing/2014/main" id="{E01FBC56-9B7D-4129-AA29-1E45B5B64223}"/>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20" name="Freeform 8">
              <a:extLst>
                <a:ext uri="{FF2B5EF4-FFF2-40B4-BE49-F238E27FC236}">
                  <a16:creationId xmlns:a16="http://schemas.microsoft.com/office/drawing/2014/main" id="{D9D83F9A-1FDB-4948-B224-CC89592FE484}"/>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121" name="Right Triangle 120">
            <a:extLst>
              <a:ext uri="{FF2B5EF4-FFF2-40B4-BE49-F238E27FC236}">
                <a16:creationId xmlns:a16="http://schemas.microsoft.com/office/drawing/2014/main" id="{136CE92C-B54E-4672-9245-895455994223}"/>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2636E57D-AB7C-4B44-82A3-0BDDAD4459B5}"/>
              </a:ext>
            </a:extLst>
          </p:cNvPr>
          <p:cNvSpPr txBox="1"/>
          <p:nvPr/>
        </p:nvSpPr>
        <p:spPr>
          <a:xfrm>
            <a:off x="-14159" y="6430828"/>
            <a:ext cx="340158" cy="461665"/>
          </a:xfrm>
          <a:prstGeom prst="rect">
            <a:avLst/>
          </a:prstGeom>
          <a:noFill/>
        </p:spPr>
        <p:txBody>
          <a:bodyPr wrap="none" rtlCol="0">
            <a:spAutoFit/>
          </a:bodyPr>
          <a:lstStyle/>
          <a:p>
            <a:r>
              <a:rPr lang="en-US" sz="2400" dirty="0"/>
              <a:t>0</a:t>
            </a:r>
          </a:p>
        </p:txBody>
      </p:sp>
    </p:spTree>
    <p:extLst>
      <p:ext uri="{BB962C8B-B14F-4D97-AF65-F5344CB8AC3E}">
        <p14:creationId xmlns:p14="http://schemas.microsoft.com/office/powerpoint/2010/main" val="3124298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22E9-98B9-4E64-B97F-41406C3F9462}"/>
              </a:ext>
            </a:extLst>
          </p:cNvPr>
          <p:cNvSpPr>
            <a:spLocks noGrp="1"/>
          </p:cNvSpPr>
          <p:nvPr>
            <p:ph type="title"/>
          </p:nvPr>
        </p:nvSpPr>
        <p:spPr>
          <a:xfrm>
            <a:off x="-14159" y="0"/>
            <a:ext cx="12206159" cy="498521"/>
          </a:xfrm>
          <a:solidFill>
            <a:schemeClr val="accent2">
              <a:lumMod val="20000"/>
              <a:lumOff val="80000"/>
            </a:schemeClr>
          </a:solidFill>
        </p:spPr>
        <p:txBody>
          <a:bodyPr>
            <a:normAutofit fontScale="90000"/>
          </a:bodyPr>
          <a:lstStyle/>
          <a:p>
            <a:r>
              <a:rPr lang="en-US" sz="3200" dirty="0"/>
              <a:t>  Our formula unifies SPIHT, HZ ordering, and primal trees</a:t>
            </a:r>
          </a:p>
        </p:txBody>
      </p:sp>
      <p:pic>
        <p:nvPicPr>
          <p:cNvPr id="4" name="Picture 3">
            <a:extLst>
              <a:ext uri="{FF2B5EF4-FFF2-40B4-BE49-F238E27FC236}">
                <a16:creationId xmlns:a16="http://schemas.microsoft.com/office/drawing/2014/main" id="{A763E9CE-C9E6-4AED-9FB0-F4A6B8F07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76" y="1902037"/>
            <a:ext cx="2140905" cy="2050524"/>
          </a:xfrm>
          <a:prstGeom prst="rect">
            <a:avLst/>
          </a:prstGeom>
        </p:spPr>
      </p:pic>
      <p:pic>
        <p:nvPicPr>
          <p:cNvPr id="6" name="Picture 5">
            <a:extLst>
              <a:ext uri="{FF2B5EF4-FFF2-40B4-BE49-F238E27FC236}">
                <a16:creationId xmlns:a16="http://schemas.microsoft.com/office/drawing/2014/main" id="{4B17114C-E250-4904-B60A-8F70A0D15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796" y="1824300"/>
            <a:ext cx="2329436" cy="2109433"/>
          </a:xfrm>
          <a:prstGeom prst="rect">
            <a:avLst/>
          </a:prstGeom>
        </p:spPr>
      </p:pic>
      <p:pic>
        <p:nvPicPr>
          <p:cNvPr id="5" name="Picture 4">
            <a:extLst>
              <a:ext uri="{FF2B5EF4-FFF2-40B4-BE49-F238E27FC236}">
                <a16:creationId xmlns:a16="http://schemas.microsoft.com/office/drawing/2014/main" id="{41E6A9C3-59AA-4395-BDF3-B32E0D796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9215" y="1873267"/>
            <a:ext cx="3750271" cy="210015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11F848E-F509-42EF-8A65-1BFC80D2EE0D}"/>
                  </a:ext>
                </a:extLst>
              </p:cNvPr>
              <p:cNvSpPr txBox="1"/>
              <p:nvPr/>
            </p:nvSpPr>
            <p:spPr>
              <a:xfrm>
                <a:off x="6987815" y="4056270"/>
                <a:ext cx="4848652" cy="830997"/>
              </a:xfrm>
              <a:prstGeom prst="rect">
                <a:avLst/>
              </a:prstGeom>
              <a:noFill/>
            </p:spPr>
            <p:txBody>
              <a:bodyPr wrap="square" rtlCol="0">
                <a:spAutoFit/>
              </a:bodyPr>
              <a:lstStyle/>
              <a:p>
                <a:pPr algn="ctr"/>
                <a:r>
                  <a:rPr lang="en-US" sz="2400" dirty="0"/>
                  <a:t>Primal subdivision</a:t>
                </a:r>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𝑑</m:t>
                      </m:r>
                      <m:r>
                        <a:rPr lang="en-US" sz="2400" i="1">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=1</m:t>
                      </m:r>
                    </m:oMath>
                  </m:oMathPara>
                </a14:m>
                <a:endParaRPr lang="en-US" sz="2400" dirty="0"/>
              </a:p>
            </p:txBody>
          </p:sp>
        </mc:Choice>
        <mc:Fallback xmlns="">
          <p:sp>
            <p:nvSpPr>
              <p:cNvPr id="7" name="TextBox 6">
                <a:extLst>
                  <a:ext uri="{FF2B5EF4-FFF2-40B4-BE49-F238E27FC236}">
                    <a16:creationId xmlns:a16="http://schemas.microsoft.com/office/drawing/2014/main" id="{311F848E-F509-42EF-8A65-1BFC80D2EE0D}"/>
                  </a:ext>
                </a:extLst>
              </p:cNvPr>
              <p:cNvSpPr txBox="1">
                <a:spLocks noRot="1" noChangeAspect="1" noMove="1" noResize="1" noEditPoints="1" noAdjustHandles="1" noChangeArrowheads="1" noChangeShapeType="1" noTextEdit="1"/>
              </p:cNvSpPr>
              <p:nvPr/>
            </p:nvSpPr>
            <p:spPr>
              <a:xfrm>
                <a:off x="6987815" y="4056270"/>
                <a:ext cx="4848652" cy="830997"/>
              </a:xfrm>
              <a:prstGeom prst="rect">
                <a:avLst/>
              </a:prstGeom>
              <a:blipFill>
                <a:blip r:embed="rId6"/>
                <a:stretch>
                  <a:fillRect t="-5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524D53E-8242-4962-A3ED-ACD06D9305AD}"/>
                  </a:ext>
                </a:extLst>
              </p:cNvPr>
              <p:cNvSpPr txBox="1"/>
              <p:nvPr/>
            </p:nvSpPr>
            <p:spPr>
              <a:xfrm>
                <a:off x="4098565" y="4056270"/>
                <a:ext cx="2630913" cy="830997"/>
              </a:xfrm>
              <a:prstGeom prst="rect">
                <a:avLst/>
              </a:prstGeom>
              <a:noFill/>
            </p:spPr>
            <p:txBody>
              <a:bodyPr wrap="none" rtlCol="0">
                <a:spAutoFit/>
              </a:bodyPr>
              <a:lstStyle/>
              <a:p>
                <a:r>
                  <a:rPr lang="en-US" sz="2400" dirty="0"/>
                  <a:t>Hierarchical Z order</a:t>
                </a: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=1, </m:t>
                      </m:r>
                      <m:r>
                        <a:rPr lang="en-US" sz="2400" b="0" i="1" smtClean="0">
                          <a:latin typeface="Cambria Math" panose="02040503050406030204" pitchFamily="18" charset="0"/>
                        </a:rPr>
                        <m:t>𝐷</m:t>
                      </m:r>
                      <m:r>
                        <a:rPr lang="en-US" sz="2400" b="0" i="1" smtClean="0">
                          <a:latin typeface="Cambria Math" panose="02040503050406030204" pitchFamily="18" charset="0"/>
                        </a:rPr>
                        <m:t>=2</m:t>
                      </m:r>
                    </m:oMath>
                  </m:oMathPara>
                </a14:m>
                <a:endParaRPr lang="en-US" sz="2400" dirty="0"/>
              </a:p>
            </p:txBody>
          </p:sp>
        </mc:Choice>
        <mc:Fallback xmlns="">
          <p:sp>
            <p:nvSpPr>
              <p:cNvPr id="8" name="TextBox 7">
                <a:extLst>
                  <a:ext uri="{FF2B5EF4-FFF2-40B4-BE49-F238E27FC236}">
                    <a16:creationId xmlns:a16="http://schemas.microsoft.com/office/drawing/2014/main" id="{D524D53E-8242-4962-A3ED-ACD06D9305AD}"/>
                  </a:ext>
                </a:extLst>
              </p:cNvPr>
              <p:cNvSpPr txBox="1">
                <a:spLocks noRot="1" noChangeAspect="1" noMove="1" noResize="1" noEditPoints="1" noAdjustHandles="1" noChangeArrowheads="1" noChangeShapeType="1" noTextEdit="1"/>
              </p:cNvSpPr>
              <p:nvPr/>
            </p:nvSpPr>
            <p:spPr>
              <a:xfrm>
                <a:off x="4098565" y="4056270"/>
                <a:ext cx="2630913" cy="830997"/>
              </a:xfrm>
              <a:prstGeom prst="rect">
                <a:avLst/>
              </a:prstGeom>
              <a:blipFill>
                <a:blip r:embed="rId7"/>
                <a:stretch>
                  <a:fillRect l="-3472" t="-5839" r="-23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697B07-2D05-4203-A41A-E9E36BCAFF43}"/>
                  </a:ext>
                </a:extLst>
              </p:cNvPr>
              <p:cNvSpPr txBox="1"/>
              <p:nvPr/>
            </p:nvSpPr>
            <p:spPr>
              <a:xfrm>
                <a:off x="740600" y="4056270"/>
                <a:ext cx="2763449" cy="830997"/>
              </a:xfrm>
              <a:prstGeom prst="rect">
                <a:avLst/>
              </a:prstGeom>
              <a:noFill/>
            </p:spPr>
            <p:txBody>
              <a:bodyPr wrap="none" rtlCol="0">
                <a:spAutoFit/>
              </a:bodyPr>
              <a:lstStyle/>
              <a:p>
                <a:r>
                  <a:rPr lang="en-US" sz="2400" dirty="0"/>
                  <a:t>Wavelet tree (SPIHT)</a:t>
                </a: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=2</m:t>
                      </m:r>
                    </m:oMath>
                  </m:oMathPara>
                </a14:m>
                <a:endParaRPr lang="en-US" sz="2400" dirty="0"/>
              </a:p>
            </p:txBody>
          </p:sp>
        </mc:Choice>
        <mc:Fallback xmlns="">
          <p:sp>
            <p:nvSpPr>
              <p:cNvPr id="9" name="TextBox 8">
                <a:extLst>
                  <a:ext uri="{FF2B5EF4-FFF2-40B4-BE49-F238E27FC236}">
                    <a16:creationId xmlns:a16="http://schemas.microsoft.com/office/drawing/2014/main" id="{6F697B07-2D05-4203-A41A-E9E36BCAFF43}"/>
                  </a:ext>
                </a:extLst>
              </p:cNvPr>
              <p:cNvSpPr txBox="1">
                <a:spLocks noRot="1" noChangeAspect="1" noMove="1" noResize="1" noEditPoints="1" noAdjustHandles="1" noChangeArrowheads="1" noChangeShapeType="1" noTextEdit="1"/>
              </p:cNvSpPr>
              <p:nvPr/>
            </p:nvSpPr>
            <p:spPr>
              <a:xfrm>
                <a:off x="740600" y="4056270"/>
                <a:ext cx="2763449" cy="830997"/>
              </a:xfrm>
              <a:prstGeom prst="rect">
                <a:avLst/>
              </a:prstGeom>
              <a:blipFill>
                <a:blip r:embed="rId8"/>
                <a:stretch>
                  <a:fillRect l="-3304" t="-5839" r="-2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2189B78-F822-4354-BB4F-6A1A4480BBD9}"/>
                  </a:ext>
                </a:extLst>
              </p:cNvPr>
              <p:cNvSpPr/>
              <p:nvPr/>
            </p:nvSpPr>
            <p:spPr>
              <a:xfrm>
                <a:off x="1247696" y="889594"/>
                <a:ext cx="9696607" cy="830997"/>
              </a:xfrm>
              <a:prstGeom prst="rect">
                <a:avLst/>
              </a:prstGeom>
            </p:spPr>
            <p:txBody>
              <a:bodyPr wrap="square">
                <a:spAutoFit/>
              </a:bodyPr>
              <a:lstStyle/>
              <a:p>
                <a:pPr algn="ctr"/>
                <a14:m>
                  <m:oMath xmlns:m="http://schemas.openxmlformats.org/officeDocument/2006/math">
                    <m:r>
                      <a:rPr lang="en-US" sz="2400" i="1" dirty="0" smtClean="0">
                        <a:latin typeface="Cambria Math" panose="02040503050406030204" pitchFamily="18" charset="0"/>
                      </a:rPr>
                      <m:t>𝑑</m:t>
                    </m:r>
                    <m:r>
                      <a:rPr lang="en-US" sz="2400" b="0" i="1" dirty="0" smtClean="0">
                        <a:latin typeface="Cambria Math" panose="02040503050406030204" pitchFamily="18" charset="0"/>
                      </a:rPr>
                      <m:t>=</m:t>
                    </m:r>
                  </m:oMath>
                </a14:m>
                <a:r>
                  <a:rPr lang="en-US" sz="2400" dirty="0"/>
                  <a:t> Log branching factor</a:t>
                </a:r>
              </a:p>
              <a:p>
                <a:pPr algn="ctr"/>
                <a14:m>
                  <m:oMath xmlns:m="http://schemas.openxmlformats.org/officeDocument/2006/math">
                    <m:r>
                      <a:rPr lang="en-US" sz="2400" b="0" i="1" smtClean="0">
                        <a:latin typeface="Cambria Math" panose="02040503050406030204" pitchFamily="18" charset="0"/>
                      </a:rPr>
                      <m:t>𝐷</m:t>
                    </m:r>
                    <m:r>
                      <a:rPr lang="en-US" sz="2400" b="0" i="1" smtClean="0">
                        <a:latin typeface="Cambria Math" panose="02040503050406030204" pitchFamily="18" charset="0"/>
                      </a:rPr>
                      <m:t>=</m:t>
                    </m:r>
                  </m:oMath>
                </a14:m>
                <a:r>
                  <a:rPr lang="en-US" sz="2400" dirty="0"/>
                  <a:t> Dimensionality</a:t>
                </a:r>
              </a:p>
            </p:txBody>
          </p:sp>
        </mc:Choice>
        <mc:Fallback xmlns="">
          <p:sp>
            <p:nvSpPr>
              <p:cNvPr id="10" name="Rectangle 9">
                <a:extLst>
                  <a:ext uri="{FF2B5EF4-FFF2-40B4-BE49-F238E27FC236}">
                    <a16:creationId xmlns:a16="http://schemas.microsoft.com/office/drawing/2014/main" id="{42189B78-F822-4354-BB4F-6A1A4480BBD9}"/>
                  </a:ext>
                </a:extLst>
              </p:cNvPr>
              <p:cNvSpPr>
                <a:spLocks noRot="1" noChangeAspect="1" noMove="1" noResize="1" noEditPoints="1" noAdjustHandles="1" noChangeArrowheads="1" noChangeShapeType="1" noTextEdit="1"/>
              </p:cNvSpPr>
              <p:nvPr/>
            </p:nvSpPr>
            <p:spPr>
              <a:xfrm>
                <a:off x="1247696" y="889594"/>
                <a:ext cx="9696607" cy="830997"/>
              </a:xfrm>
              <a:prstGeom prst="rect">
                <a:avLst/>
              </a:prstGeom>
              <a:blipFill>
                <a:blip r:embed="rId9"/>
                <a:stretch>
                  <a:fillRect t="-5882" b="-16176"/>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AA0B9B9-B08C-4FBA-9C46-71455A6AAA30}"/>
              </a:ext>
            </a:extLst>
          </p:cNvPr>
          <p:cNvSpPr txBox="1"/>
          <p:nvPr/>
        </p:nvSpPr>
        <p:spPr>
          <a:xfrm>
            <a:off x="1494588" y="4816675"/>
            <a:ext cx="984565" cy="461665"/>
          </a:xfrm>
          <a:prstGeom prst="rect">
            <a:avLst/>
          </a:prstGeom>
          <a:noFill/>
        </p:spPr>
        <p:txBody>
          <a:bodyPr wrap="none" rtlCol="0">
            <a:spAutoFit/>
          </a:bodyPr>
          <a:lstStyle/>
          <a:p>
            <a:r>
              <a:rPr lang="en-US" sz="2400" dirty="0"/>
              <a:t>[SP96]</a:t>
            </a:r>
          </a:p>
        </p:txBody>
      </p:sp>
      <p:sp>
        <p:nvSpPr>
          <p:cNvPr id="12" name="TextBox 11">
            <a:extLst>
              <a:ext uri="{FF2B5EF4-FFF2-40B4-BE49-F238E27FC236}">
                <a16:creationId xmlns:a16="http://schemas.microsoft.com/office/drawing/2014/main" id="{904C09C6-43F9-4CDB-AA76-C1DA39E2EBFE}"/>
              </a:ext>
            </a:extLst>
          </p:cNvPr>
          <p:cNvSpPr txBox="1"/>
          <p:nvPr/>
        </p:nvSpPr>
        <p:spPr>
          <a:xfrm>
            <a:off x="4869638" y="4816675"/>
            <a:ext cx="984565" cy="461665"/>
          </a:xfrm>
          <a:prstGeom prst="rect">
            <a:avLst/>
          </a:prstGeom>
          <a:noFill/>
        </p:spPr>
        <p:txBody>
          <a:bodyPr wrap="none" rtlCol="0">
            <a:spAutoFit/>
          </a:bodyPr>
          <a:lstStyle/>
          <a:p>
            <a:r>
              <a:rPr lang="en-US" sz="2400" dirty="0"/>
              <a:t>[PF01]</a:t>
            </a:r>
          </a:p>
        </p:txBody>
      </p:sp>
      <p:sp>
        <p:nvSpPr>
          <p:cNvPr id="13" name="TextBox 12">
            <a:extLst>
              <a:ext uri="{FF2B5EF4-FFF2-40B4-BE49-F238E27FC236}">
                <a16:creationId xmlns:a16="http://schemas.microsoft.com/office/drawing/2014/main" id="{56DD4A66-F763-43A9-8878-65B063D7A928}"/>
              </a:ext>
            </a:extLst>
          </p:cNvPr>
          <p:cNvSpPr txBox="1"/>
          <p:nvPr/>
        </p:nvSpPr>
        <p:spPr>
          <a:xfrm>
            <a:off x="8908637" y="4816675"/>
            <a:ext cx="1007007" cy="461665"/>
          </a:xfrm>
          <a:prstGeom prst="rect">
            <a:avLst/>
          </a:prstGeom>
          <a:noFill/>
        </p:spPr>
        <p:txBody>
          <a:bodyPr wrap="none" rtlCol="0">
            <a:spAutoFit/>
          </a:bodyPr>
          <a:lstStyle/>
          <a:p>
            <a:r>
              <a:rPr lang="en-US" sz="2400" dirty="0"/>
              <a:t>[LH07]</a:t>
            </a:r>
          </a:p>
        </p:txBody>
      </p:sp>
      <p:grpSp>
        <p:nvGrpSpPr>
          <p:cNvPr id="16" name="Group 15">
            <a:extLst>
              <a:ext uri="{FF2B5EF4-FFF2-40B4-BE49-F238E27FC236}">
                <a16:creationId xmlns:a16="http://schemas.microsoft.com/office/drawing/2014/main" id="{910657B0-6D9E-47F2-9F3E-F081062ECB1C}"/>
              </a:ext>
            </a:extLst>
          </p:cNvPr>
          <p:cNvGrpSpPr>
            <a:grpSpLocks/>
          </p:cNvGrpSpPr>
          <p:nvPr/>
        </p:nvGrpSpPr>
        <p:grpSpPr bwMode="auto">
          <a:xfrm>
            <a:off x="10380150" y="6367328"/>
            <a:ext cx="1644650" cy="322263"/>
            <a:chOff x="838538" y="7679834"/>
            <a:chExt cx="1644976" cy="322262"/>
          </a:xfrm>
        </p:grpSpPr>
        <p:sp>
          <p:nvSpPr>
            <p:cNvPr id="17" name="Freeform 4">
              <a:extLst>
                <a:ext uri="{FF2B5EF4-FFF2-40B4-BE49-F238E27FC236}">
                  <a16:creationId xmlns:a16="http://schemas.microsoft.com/office/drawing/2014/main" id="{D3B51436-C1F6-469D-8466-D592A933420C}"/>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8" name="Freeform 5">
              <a:extLst>
                <a:ext uri="{FF2B5EF4-FFF2-40B4-BE49-F238E27FC236}">
                  <a16:creationId xmlns:a16="http://schemas.microsoft.com/office/drawing/2014/main" id="{0C4C3D9C-768E-4F84-81F9-FBBF7A83BD6B}"/>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9" name="Freeform 6">
              <a:extLst>
                <a:ext uri="{FF2B5EF4-FFF2-40B4-BE49-F238E27FC236}">
                  <a16:creationId xmlns:a16="http://schemas.microsoft.com/office/drawing/2014/main" id="{3F0C69CF-3E03-4A25-858D-39AA82D58C3E}"/>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0" name="Freeform 7">
              <a:extLst>
                <a:ext uri="{FF2B5EF4-FFF2-40B4-BE49-F238E27FC236}">
                  <a16:creationId xmlns:a16="http://schemas.microsoft.com/office/drawing/2014/main" id="{FDC992C2-D241-4074-843C-EDCEFAFEF0DE}"/>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1" name="Freeform 8">
              <a:extLst>
                <a:ext uri="{FF2B5EF4-FFF2-40B4-BE49-F238E27FC236}">
                  <a16:creationId xmlns:a16="http://schemas.microsoft.com/office/drawing/2014/main" id="{984DE8DB-E2AE-4A8F-B57A-6E348474EB07}"/>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2" name="Freeform 11">
              <a:extLst>
                <a:ext uri="{FF2B5EF4-FFF2-40B4-BE49-F238E27FC236}">
                  <a16:creationId xmlns:a16="http://schemas.microsoft.com/office/drawing/2014/main" id="{4E21208F-6C16-43A1-9B40-AEC0435D003D}"/>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3" name="Freeform 12">
              <a:extLst>
                <a:ext uri="{FF2B5EF4-FFF2-40B4-BE49-F238E27FC236}">
                  <a16:creationId xmlns:a16="http://schemas.microsoft.com/office/drawing/2014/main" id="{7CCC9DA9-81E0-4CA7-8974-03E1AC8A7BBB}"/>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4" name="Freeform 13">
              <a:extLst>
                <a:ext uri="{FF2B5EF4-FFF2-40B4-BE49-F238E27FC236}">
                  <a16:creationId xmlns:a16="http://schemas.microsoft.com/office/drawing/2014/main" id="{A283AAF7-88E0-471F-9735-4C6E317B14A9}"/>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5" name="Freeform 14">
              <a:extLst>
                <a:ext uri="{FF2B5EF4-FFF2-40B4-BE49-F238E27FC236}">
                  <a16:creationId xmlns:a16="http://schemas.microsoft.com/office/drawing/2014/main" id="{E4F4AB9C-8349-45AC-83E3-BD962EA4D04F}"/>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6" name="Freeform 15">
              <a:extLst>
                <a:ext uri="{FF2B5EF4-FFF2-40B4-BE49-F238E27FC236}">
                  <a16:creationId xmlns:a16="http://schemas.microsoft.com/office/drawing/2014/main" id="{D4C4304D-94EE-4A39-80C5-A56DCF3B11C0}"/>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7" name="Freeform 16">
              <a:extLst>
                <a:ext uri="{FF2B5EF4-FFF2-40B4-BE49-F238E27FC236}">
                  <a16:creationId xmlns:a16="http://schemas.microsoft.com/office/drawing/2014/main" id="{DD7971C6-C0A6-4C8A-BCA5-8E9297C6E4CF}"/>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8" name="Freeform 7">
              <a:extLst>
                <a:ext uri="{FF2B5EF4-FFF2-40B4-BE49-F238E27FC236}">
                  <a16:creationId xmlns:a16="http://schemas.microsoft.com/office/drawing/2014/main" id="{1CB219E3-DF18-4455-81D0-8E5D01A5985D}"/>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9" name="Freeform 8">
              <a:extLst>
                <a:ext uri="{FF2B5EF4-FFF2-40B4-BE49-F238E27FC236}">
                  <a16:creationId xmlns:a16="http://schemas.microsoft.com/office/drawing/2014/main" id="{D4814C3A-D246-4E8A-9E2B-A17951E08B9B}"/>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30" name="Right Triangle 29">
            <a:extLst>
              <a:ext uri="{FF2B5EF4-FFF2-40B4-BE49-F238E27FC236}">
                <a16:creationId xmlns:a16="http://schemas.microsoft.com/office/drawing/2014/main" id="{51296199-9812-49F7-B41D-384D6CC5F9B5}"/>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36630D6-3770-4572-B3FB-501E0E8E9B59}"/>
              </a:ext>
            </a:extLst>
          </p:cNvPr>
          <p:cNvSpPr txBox="1"/>
          <p:nvPr/>
        </p:nvSpPr>
        <p:spPr>
          <a:xfrm>
            <a:off x="-14159" y="6430828"/>
            <a:ext cx="340158" cy="461665"/>
          </a:xfrm>
          <a:prstGeom prst="rect">
            <a:avLst/>
          </a:prstGeom>
          <a:noFill/>
        </p:spPr>
        <p:txBody>
          <a:bodyPr wrap="none" rtlCol="0">
            <a:spAutoFit/>
          </a:bodyPr>
          <a:lstStyle/>
          <a:p>
            <a:r>
              <a:rPr lang="en-US" sz="2400" dirty="0"/>
              <a:t>8</a:t>
            </a:r>
          </a:p>
        </p:txBody>
      </p:sp>
      <p:sp>
        <p:nvSpPr>
          <p:cNvPr id="32" name="TextBox 31">
            <a:extLst>
              <a:ext uri="{FF2B5EF4-FFF2-40B4-BE49-F238E27FC236}">
                <a16:creationId xmlns:a16="http://schemas.microsoft.com/office/drawing/2014/main" id="{58EEFF0F-AB5C-4C8E-B130-E885063D5335}"/>
              </a:ext>
            </a:extLst>
          </p:cNvPr>
          <p:cNvSpPr txBox="1"/>
          <p:nvPr/>
        </p:nvSpPr>
        <p:spPr>
          <a:xfrm>
            <a:off x="740600" y="6267069"/>
            <a:ext cx="9658600" cy="590931"/>
          </a:xfrm>
          <a:prstGeom prst="rect">
            <a:avLst/>
          </a:prstGeom>
          <a:noFill/>
        </p:spPr>
        <p:txBody>
          <a:bodyPr wrap="square">
            <a:spAutoFit/>
          </a:bodyPr>
          <a:lstStyle/>
          <a:p>
            <a:pPr marL="0" indent="0" algn="ctr" rtl="0" eaLnBrk="1" latinLnBrk="0" hangingPunct="1">
              <a:lnSpc>
                <a:spcPct val="90000"/>
              </a:lnSpc>
              <a:spcBef>
                <a:spcPts val="1000"/>
              </a:spcBef>
              <a:spcAft>
                <a:spcPts val="0"/>
              </a:spcAft>
            </a:pPr>
            <a:r>
              <a:rPr lang="en-US" sz="1200" kern="1200" dirty="0">
                <a:solidFill>
                  <a:srgbClr val="000000"/>
                </a:solidFill>
                <a:effectLst/>
                <a:latin typeface="Calibri" panose="020F0502020204030204" pitchFamily="34" charset="0"/>
                <a:ea typeface="+mn-ea"/>
                <a:cs typeface="+mn-cs"/>
              </a:rPr>
              <a:t>[SP96] A new, fast, and efficient image codec based on set partitioning in hierarchical trees</a:t>
            </a:r>
            <a:br>
              <a:rPr lang="en-US" sz="1200" kern="1200" dirty="0">
                <a:solidFill>
                  <a:srgbClr val="000000"/>
                </a:solidFill>
                <a:effectLst/>
                <a:latin typeface="Calibri" panose="020F0502020204030204" pitchFamily="34" charset="0"/>
                <a:ea typeface="+mn-ea"/>
                <a:cs typeface="+mn-cs"/>
              </a:rPr>
            </a:br>
            <a:r>
              <a:rPr lang="en-US" sz="1200" dirty="0">
                <a:solidFill>
                  <a:srgbClr val="000000"/>
                </a:solidFill>
                <a:latin typeface="Calibri" panose="020F0502020204030204" pitchFamily="34" charset="0"/>
              </a:rPr>
              <a:t>[PF01] </a:t>
            </a:r>
            <a:r>
              <a:rPr lang="en-US" sz="1200" dirty="0"/>
              <a:t>Global static indexing for real-time exploration of very large regular grids</a:t>
            </a:r>
            <a:br>
              <a:rPr lang="en-US" sz="1200" dirty="0"/>
            </a:br>
            <a:r>
              <a:rPr lang="en-US" sz="1200" dirty="0"/>
              <a:t>[LH07] Compressed random-access trees for spatially coherent data</a:t>
            </a:r>
          </a:p>
        </p:txBody>
      </p:sp>
    </p:spTree>
    <p:extLst>
      <p:ext uri="{BB962C8B-B14F-4D97-AF65-F5344CB8AC3E}">
        <p14:creationId xmlns:p14="http://schemas.microsoft.com/office/powerpoint/2010/main" val="1865217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E7C0-126B-43AA-94A8-86D2D5AF097F}"/>
              </a:ext>
            </a:extLst>
          </p:cNvPr>
          <p:cNvSpPr>
            <a:spLocks noGrp="1"/>
          </p:cNvSpPr>
          <p:nvPr>
            <p:ph type="title"/>
          </p:nvPr>
        </p:nvSpPr>
        <p:spPr>
          <a:xfrm>
            <a:off x="4251209" y="7922"/>
            <a:ext cx="3689582" cy="1325563"/>
          </a:xfrm>
          <a:solidFill>
            <a:schemeClr val="accent2">
              <a:lumMod val="20000"/>
              <a:lumOff val="80000"/>
            </a:schemeClr>
          </a:solidFill>
          <a:ln w="19050">
            <a:noFill/>
          </a:ln>
        </p:spPr>
        <p:txBody>
          <a:bodyPr/>
          <a:lstStyle/>
          <a:p>
            <a:pPr algn="ctr"/>
            <a:r>
              <a:rPr lang="en-US" dirty="0"/>
              <a:t>Chunks as units of disk I/O</a:t>
            </a:r>
          </a:p>
        </p:txBody>
      </p:sp>
      <p:sp>
        <p:nvSpPr>
          <p:cNvPr id="3" name="Rectangle 2">
            <a:extLst>
              <a:ext uri="{FF2B5EF4-FFF2-40B4-BE49-F238E27FC236}">
                <a16:creationId xmlns:a16="http://schemas.microsoft.com/office/drawing/2014/main" id="{A82A2437-B530-4733-9697-7F972FA3B882}"/>
              </a:ext>
            </a:extLst>
          </p:cNvPr>
          <p:cNvSpPr>
            <a:spLocks noChangeAspect="1"/>
          </p:cNvSpPr>
          <p:nvPr/>
        </p:nvSpPr>
        <p:spPr>
          <a:xfrm>
            <a:off x="2214285" y="3670673"/>
            <a:ext cx="144972" cy="144972"/>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 name="Rectangle 3">
            <a:extLst>
              <a:ext uri="{FF2B5EF4-FFF2-40B4-BE49-F238E27FC236}">
                <a16:creationId xmlns:a16="http://schemas.microsoft.com/office/drawing/2014/main" id="{9F370D43-50D9-4747-8D11-8640BC07DB9D}"/>
              </a:ext>
            </a:extLst>
          </p:cNvPr>
          <p:cNvSpPr/>
          <p:nvPr/>
        </p:nvSpPr>
        <p:spPr>
          <a:xfrm>
            <a:off x="2213034" y="3979019"/>
            <a:ext cx="144972" cy="14497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5" name="Rectangle 4">
            <a:extLst>
              <a:ext uri="{FF2B5EF4-FFF2-40B4-BE49-F238E27FC236}">
                <a16:creationId xmlns:a16="http://schemas.microsoft.com/office/drawing/2014/main" id="{F2E71BF2-9621-4B43-8FBB-065AB46FFAF4}"/>
              </a:ext>
            </a:extLst>
          </p:cNvPr>
          <p:cNvSpPr>
            <a:spLocks noChangeAspect="1"/>
          </p:cNvSpPr>
          <p:nvPr/>
        </p:nvSpPr>
        <p:spPr>
          <a:xfrm>
            <a:off x="1710440" y="3979019"/>
            <a:ext cx="144972" cy="14497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 name="Rectangle 5">
            <a:extLst>
              <a:ext uri="{FF2B5EF4-FFF2-40B4-BE49-F238E27FC236}">
                <a16:creationId xmlns:a16="http://schemas.microsoft.com/office/drawing/2014/main" id="{AB720916-2F96-43C0-BBBF-8E17B54EEB29}"/>
              </a:ext>
            </a:extLst>
          </p:cNvPr>
          <p:cNvSpPr/>
          <p:nvPr/>
        </p:nvSpPr>
        <p:spPr>
          <a:xfrm>
            <a:off x="2774521" y="3977627"/>
            <a:ext cx="144972" cy="14497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7" name="Straight Arrow Connector 6">
            <a:extLst>
              <a:ext uri="{FF2B5EF4-FFF2-40B4-BE49-F238E27FC236}">
                <a16:creationId xmlns:a16="http://schemas.microsoft.com/office/drawing/2014/main" id="{EFDBAE7E-F5B6-46AB-8508-F9516C67D245}"/>
              </a:ext>
            </a:extLst>
          </p:cNvPr>
          <p:cNvCxnSpPr>
            <a:cxnSpLocks/>
            <a:stCxn id="3" idx="2"/>
            <a:endCxn id="5" idx="0"/>
          </p:cNvCxnSpPr>
          <p:nvPr/>
        </p:nvCxnSpPr>
        <p:spPr>
          <a:xfrm flipH="1">
            <a:off x="1782926" y="3815645"/>
            <a:ext cx="503845" cy="16337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E9EF49E-6B6F-4BDC-892C-C490F81F8FC8}"/>
              </a:ext>
            </a:extLst>
          </p:cNvPr>
          <p:cNvCxnSpPr>
            <a:cxnSpLocks/>
            <a:stCxn id="3" idx="2"/>
            <a:endCxn id="4" idx="0"/>
          </p:cNvCxnSpPr>
          <p:nvPr/>
        </p:nvCxnSpPr>
        <p:spPr>
          <a:xfrm flipH="1">
            <a:off x="2285520" y="3815645"/>
            <a:ext cx="1251" cy="16337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B566DEE-0BA8-41AB-AFF0-6A2C064CFEE0}"/>
              </a:ext>
            </a:extLst>
          </p:cNvPr>
          <p:cNvCxnSpPr>
            <a:cxnSpLocks/>
            <a:stCxn id="3" idx="2"/>
            <a:endCxn id="6" idx="0"/>
          </p:cNvCxnSpPr>
          <p:nvPr/>
        </p:nvCxnSpPr>
        <p:spPr>
          <a:xfrm>
            <a:off x="2286772" y="3815645"/>
            <a:ext cx="560236" cy="161982"/>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C859E34-6DD9-4B99-8866-28FFC6DCD693}"/>
              </a:ext>
            </a:extLst>
          </p:cNvPr>
          <p:cNvSpPr>
            <a:spLocks noChangeAspect="1"/>
          </p:cNvSpPr>
          <p:nvPr/>
        </p:nvSpPr>
        <p:spPr>
          <a:xfrm>
            <a:off x="2481792" y="3669989"/>
            <a:ext cx="144972" cy="14497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 name="Straight Arrow Connector 10">
            <a:extLst>
              <a:ext uri="{FF2B5EF4-FFF2-40B4-BE49-F238E27FC236}">
                <a16:creationId xmlns:a16="http://schemas.microsoft.com/office/drawing/2014/main" id="{E1AC4448-B299-4629-B188-E1F4F063C408}"/>
              </a:ext>
            </a:extLst>
          </p:cNvPr>
          <p:cNvCxnSpPr>
            <a:cxnSpLocks/>
            <a:stCxn id="3" idx="3"/>
            <a:endCxn id="10" idx="1"/>
          </p:cNvCxnSpPr>
          <p:nvPr/>
        </p:nvCxnSpPr>
        <p:spPr>
          <a:xfrm flipV="1">
            <a:off x="2359258" y="3742475"/>
            <a:ext cx="122534" cy="68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270A255-B678-4D43-ACAA-4B18CADC5973}"/>
              </a:ext>
            </a:extLst>
          </p:cNvPr>
          <p:cNvSpPr>
            <a:spLocks noChangeAspect="1"/>
          </p:cNvSpPr>
          <p:nvPr/>
        </p:nvSpPr>
        <p:spPr>
          <a:xfrm>
            <a:off x="1977946" y="3981629"/>
            <a:ext cx="144972" cy="14497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3" name="Straight Arrow Connector 12">
            <a:extLst>
              <a:ext uri="{FF2B5EF4-FFF2-40B4-BE49-F238E27FC236}">
                <a16:creationId xmlns:a16="http://schemas.microsoft.com/office/drawing/2014/main" id="{A76A052E-FEC9-46CA-9949-F7361309552E}"/>
              </a:ext>
            </a:extLst>
          </p:cNvPr>
          <p:cNvCxnSpPr>
            <a:cxnSpLocks/>
            <a:endCxn id="12" idx="1"/>
          </p:cNvCxnSpPr>
          <p:nvPr/>
        </p:nvCxnSpPr>
        <p:spPr>
          <a:xfrm flipV="1">
            <a:off x="1855412" y="4054115"/>
            <a:ext cx="122534" cy="68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CD200E4-E109-4046-9E7D-DD52B078629D}"/>
              </a:ext>
            </a:extLst>
          </p:cNvPr>
          <p:cNvSpPr>
            <a:spLocks noChangeAspect="1"/>
          </p:cNvSpPr>
          <p:nvPr/>
        </p:nvSpPr>
        <p:spPr>
          <a:xfrm>
            <a:off x="2478820" y="3973698"/>
            <a:ext cx="144972" cy="14497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5" name="Straight Arrow Connector 14">
            <a:extLst>
              <a:ext uri="{FF2B5EF4-FFF2-40B4-BE49-F238E27FC236}">
                <a16:creationId xmlns:a16="http://schemas.microsoft.com/office/drawing/2014/main" id="{B49AD140-D6E7-491A-A138-E9391B4EFC01}"/>
              </a:ext>
            </a:extLst>
          </p:cNvPr>
          <p:cNvCxnSpPr>
            <a:cxnSpLocks/>
            <a:endCxn id="14" idx="1"/>
          </p:cNvCxnSpPr>
          <p:nvPr/>
        </p:nvCxnSpPr>
        <p:spPr>
          <a:xfrm flipV="1">
            <a:off x="2356285" y="4046185"/>
            <a:ext cx="122534" cy="68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4095B4A-A378-4630-971E-0BE27C5445F8}"/>
              </a:ext>
            </a:extLst>
          </p:cNvPr>
          <p:cNvSpPr>
            <a:spLocks noChangeAspect="1"/>
          </p:cNvSpPr>
          <p:nvPr/>
        </p:nvSpPr>
        <p:spPr>
          <a:xfrm>
            <a:off x="3037919" y="3977627"/>
            <a:ext cx="144972" cy="14497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7" name="Straight Arrow Connector 16">
            <a:extLst>
              <a:ext uri="{FF2B5EF4-FFF2-40B4-BE49-F238E27FC236}">
                <a16:creationId xmlns:a16="http://schemas.microsoft.com/office/drawing/2014/main" id="{B2C4C024-26B7-49AF-BEC4-67EF38C356F5}"/>
              </a:ext>
            </a:extLst>
          </p:cNvPr>
          <p:cNvCxnSpPr>
            <a:cxnSpLocks/>
            <a:endCxn id="16" idx="1"/>
          </p:cNvCxnSpPr>
          <p:nvPr/>
        </p:nvCxnSpPr>
        <p:spPr>
          <a:xfrm flipV="1">
            <a:off x="2915385" y="4050113"/>
            <a:ext cx="122534" cy="68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3C04287-D05D-4A67-9558-75E3F1AA0449}"/>
              </a:ext>
            </a:extLst>
          </p:cNvPr>
          <p:cNvGrpSpPr/>
          <p:nvPr/>
        </p:nvGrpSpPr>
        <p:grpSpPr>
          <a:xfrm>
            <a:off x="115455" y="3669989"/>
            <a:ext cx="1472451" cy="456612"/>
            <a:chOff x="171057" y="5371137"/>
            <a:chExt cx="2778099" cy="861498"/>
          </a:xfrm>
        </p:grpSpPr>
        <p:sp>
          <p:nvSpPr>
            <p:cNvPr id="19" name="Rectangle 18">
              <a:extLst>
                <a:ext uri="{FF2B5EF4-FFF2-40B4-BE49-F238E27FC236}">
                  <a16:creationId xmlns:a16="http://schemas.microsoft.com/office/drawing/2014/main" id="{6850E08C-FB31-4436-8113-AB62A240A38E}"/>
                </a:ext>
              </a:extLst>
            </p:cNvPr>
            <p:cNvSpPr>
              <a:spLocks noChangeAspect="1"/>
            </p:cNvSpPr>
            <p:nvPr/>
          </p:nvSpPr>
          <p:spPr>
            <a:xfrm>
              <a:off x="1121671" y="5372427"/>
              <a:ext cx="273522" cy="273522"/>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0" name="Rectangle 19">
              <a:extLst>
                <a:ext uri="{FF2B5EF4-FFF2-40B4-BE49-F238E27FC236}">
                  <a16:creationId xmlns:a16="http://schemas.microsoft.com/office/drawing/2014/main" id="{30265CC0-87EE-4E98-902F-5B02F51E6DE6}"/>
                </a:ext>
              </a:extLst>
            </p:cNvPr>
            <p:cNvSpPr/>
            <p:nvPr/>
          </p:nvSpPr>
          <p:spPr>
            <a:xfrm>
              <a:off x="1119310" y="5954189"/>
              <a:ext cx="273522" cy="27352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1" name="Rectangle 20">
              <a:extLst>
                <a:ext uri="{FF2B5EF4-FFF2-40B4-BE49-F238E27FC236}">
                  <a16:creationId xmlns:a16="http://schemas.microsoft.com/office/drawing/2014/main" id="{B035AF16-37C4-43EA-92F7-29876D7E6FE6}"/>
                </a:ext>
              </a:extLst>
            </p:cNvPr>
            <p:cNvSpPr>
              <a:spLocks noChangeAspect="1"/>
            </p:cNvSpPr>
            <p:nvPr/>
          </p:nvSpPr>
          <p:spPr>
            <a:xfrm>
              <a:off x="171057" y="5954189"/>
              <a:ext cx="273522" cy="27352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 name="Rectangle 21">
              <a:extLst>
                <a:ext uri="{FF2B5EF4-FFF2-40B4-BE49-F238E27FC236}">
                  <a16:creationId xmlns:a16="http://schemas.microsoft.com/office/drawing/2014/main" id="{40C565D7-228B-4B36-9202-5D93B6EB08B4}"/>
                </a:ext>
              </a:extLst>
            </p:cNvPr>
            <p:cNvSpPr/>
            <p:nvPr/>
          </p:nvSpPr>
          <p:spPr>
            <a:xfrm>
              <a:off x="2178678" y="5951563"/>
              <a:ext cx="273522" cy="27352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23" name="Straight Arrow Connector 22">
              <a:extLst>
                <a:ext uri="{FF2B5EF4-FFF2-40B4-BE49-F238E27FC236}">
                  <a16:creationId xmlns:a16="http://schemas.microsoft.com/office/drawing/2014/main" id="{BB7168DC-6207-46D5-BC1B-B576AFF82BBC}"/>
                </a:ext>
              </a:extLst>
            </p:cNvPr>
            <p:cNvCxnSpPr>
              <a:cxnSpLocks/>
              <a:stCxn id="19" idx="2"/>
              <a:endCxn id="21" idx="0"/>
            </p:cNvCxnSpPr>
            <p:nvPr/>
          </p:nvCxnSpPr>
          <p:spPr>
            <a:xfrm flipH="1">
              <a:off x="307818" y="5645949"/>
              <a:ext cx="950614" cy="308241"/>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F2E9C9-1719-4F83-BC2D-78EDAE7831E1}"/>
                </a:ext>
              </a:extLst>
            </p:cNvPr>
            <p:cNvCxnSpPr>
              <a:cxnSpLocks/>
              <a:stCxn id="19" idx="2"/>
              <a:endCxn id="20" idx="0"/>
            </p:cNvCxnSpPr>
            <p:nvPr/>
          </p:nvCxnSpPr>
          <p:spPr>
            <a:xfrm flipH="1">
              <a:off x="1256071" y="5645949"/>
              <a:ext cx="2361" cy="308241"/>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8C55D2A-12EC-47C3-A989-A4BA52F02D34}"/>
                </a:ext>
              </a:extLst>
            </p:cNvPr>
            <p:cNvCxnSpPr>
              <a:cxnSpLocks/>
              <a:stCxn id="19" idx="2"/>
              <a:endCxn id="22" idx="0"/>
            </p:cNvCxnSpPr>
            <p:nvPr/>
          </p:nvCxnSpPr>
          <p:spPr>
            <a:xfrm>
              <a:off x="1258432" y="5645949"/>
              <a:ext cx="1057007" cy="30561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56C691E-DC7A-48C4-A099-8E3491EC0C66}"/>
                </a:ext>
              </a:extLst>
            </p:cNvPr>
            <p:cNvSpPr>
              <a:spLocks noChangeAspect="1"/>
            </p:cNvSpPr>
            <p:nvPr/>
          </p:nvSpPr>
          <p:spPr>
            <a:xfrm>
              <a:off x="1626380" y="5371137"/>
              <a:ext cx="273522" cy="27352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27" name="Straight Arrow Connector 26">
              <a:extLst>
                <a:ext uri="{FF2B5EF4-FFF2-40B4-BE49-F238E27FC236}">
                  <a16:creationId xmlns:a16="http://schemas.microsoft.com/office/drawing/2014/main" id="{8A6C7615-E939-4CB2-830B-21DCC1477981}"/>
                </a:ext>
              </a:extLst>
            </p:cNvPr>
            <p:cNvCxnSpPr>
              <a:cxnSpLocks/>
              <a:stCxn id="19" idx="3"/>
              <a:endCxn id="26" idx="1"/>
            </p:cNvCxnSpPr>
            <p:nvPr/>
          </p:nvCxnSpPr>
          <p:spPr>
            <a:xfrm flipV="1">
              <a:off x="1395193" y="5507898"/>
              <a:ext cx="231187" cy="1290"/>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CE07B41-3C3F-46BD-A44D-098C37BEACCB}"/>
                </a:ext>
              </a:extLst>
            </p:cNvPr>
            <p:cNvSpPr>
              <a:spLocks noChangeAspect="1"/>
            </p:cNvSpPr>
            <p:nvPr/>
          </p:nvSpPr>
          <p:spPr>
            <a:xfrm>
              <a:off x="675766" y="5959113"/>
              <a:ext cx="273522" cy="27352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29" name="Straight Arrow Connector 28">
              <a:extLst>
                <a:ext uri="{FF2B5EF4-FFF2-40B4-BE49-F238E27FC236}">
                  <a16:creationId xmlns:a16="http://schemas.microsoft.com/office/drawing/2014/main" id="{DB950C17-3725-43C4-825E-9231915126BE}"/>
                </a:ext>
              </a:extLst>
            </p:cNvPr>
            <p:cNvCxnSpPr>
              <a:cxnSpLocks/>
              <a:endCxn id="28" idx="1"/>
            </p:cNvCxnSpPr>
            <p:nvPr/>
          </p:nvCxnSpPr>
          <p:spPr>
            <a:xfrm flipV="1">
              <a:off x="444579" y="6095874"/>
              <a:ext cx="231187" cy="1290"/>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F93A856-6539-4254-BFD9-24EB1FE73318}"/>
                </a:ext>
              </a:extLst>
            </p:cNvPr>
            <p:cNvSpPr>
              <a:spLocks noChangeAspect="1"/>
            </p:cNvSpPr>
            <p:nvPr/>
          </p:nvSpPr>
          <p:spPr>
            <a:xfrm>
              <a:off x="1620773" y="5944151"/>
              <a:ext cx="273522" cy="27352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31" name="Straight Arrow Connector 30">
              <a:extLst>
                <a:ext uri="{FF2B5EF4-FFF2-40B4-BE49-F238E27FC236}">
                  <a16:creationId xmlns:a16="http://schemas.microsoft.com/office/drawing/2014/main" id="{626EC62D-2EE3-42A8-A8A1-5EB0BA919A7D}"/>
                </a:ext>
              </a:extLst>
            </p:cNvPr>
            <p:cNvCxnSpPr>
              <a:cxnSpLocks/>
              <a:endCxn id="30" idx="1"/>
            </p:cNvCxnSpPr>
            <p:nvPr/>
          </p:nvCxnSpPr>
          <p:spPr>
            <a:xfrm flipV="1">
              <a:off x="1389585" y="6080912"/>
              <a:ext cx="231187" cy="1290"/>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B2176A1-E3EF-48D7-AE9C-7681D3AFB2C3}"/>
                </a:ext>
              </a:extLst>
            </p:cNvPr>
            <p:cNvSpPr>
              <a:spLocks noChangeAspect="1"/>
            </p:cNvSpPr>
            <p:nvPr/>
          </p:nvSpPr>
          <p:spPr>
            <a:xfrm>
              <a:off x="2675634" y="5951563"/>
              <a:ext cx="273522" cy="27352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33" name="Straight Arrow Connector 32">
              <a:extLst>
                <a:ext uri="{FF2B5EF4-FFF2-40B4-BE49-F238E27FC236}">
                  <a16:creationId xmlns:a16="http://schemas.microsoft.com/office/drawing/2014/main" id="{EAFEF643-2843-4952-AAA9-C7E1A91C239E}"/>
                </a:ext>
              </a:extLst>
            </p:cNvPr>
            <p:cNvCxnSpPr>
              <a:cxnSpLocks/>
              <a:endCxn id="32" idx="1"/>
            </p:cNvCxnSpPr>
            <p:nvPr/>
          </p:nvCxnSpPr>
          <p:spPr>
            <a:xfrm flipV="1">
              <a:off x="2444447" y="6088324"/>
              <a:ext cx="231187" cy="1290"/>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3441814-87BE-4076-BF19-602C387B97B3}"/>
              </a:ext>
            </a:extLst>
          </p:cNvPr>
          <p:cNvGrpSpPr/>
          <p:nvPr/>
        </p:nvGrpSpPr>
        <p:grpSpPr>
          <a:xfrm>
            <a:off x="127036" y="4204331"/>
            <a:ext cx="1472451" cy="456612"/>
            <a:chOff x="3661589" y="4760842"/>
            <a:chExt cx="4271274" cy="1324537"/>
          </a:xfrm>
        </p:grpSpPr>
        <p:sp>
          <p:nvSpPr>
            <p:cNvPr id="35" name="Rectangle 34">
              <a:extLst>
                <a:ext uri="{FF2B5EF4-FFF2-40B4-BE49-F238E27FC236}">
                  <a16:creationId xmlns:a16="http://schemas.microsoft.com/office/drawing/2014/main" id="{8A26E215-1F0C-4F12-A865-3C995583132E}"/>
                </a:ext>
              </a:extLst>
            </p:cNvPr>
            <p:cNvSpPr>
              <a:spLocks noChangeAspect="1"/>
            </p:cNvSpPr>
            <p:nvPr/>
          </p:nvSpPr>
          <p:spPr>
            <a:xfrm>
              <a:off x="5123140" y="4762825"/>
              <a:ext cx="420535" cy="420535"/>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6" name="Rectangle 35">
              <a:extLst>
                <a:ext uri="{FF2B5EF4-FFF2-40B4-BE49-F238E27FC236}">
                  <a16:creationId xmlns:a16="http://schemas.microsoft.com/office/drawing/2014/main" id="{D3E44582-41AF-4F3D-B178-0204F3ED451F}"/>
                </a:ext>
              </a:extLst>
            </p:cNvPr>
            <p:cNvSpPr/>
            <p:nvPr/>
          </p:nvSpPr>
          <p:spPr>
            <a:xfrm>
              <a:off x="5119510" y="5657274"/>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7" name="Rectangle 36">
              <a:extLst>
                <a:ext uri="{FF2B5EF4-FFF2-40B4-BE49-F238E27FC236}">
                  <a16:creationId xmlns:a16="http://schemas.microsoft.com/office/drawing/2014/main" id="{7C442490-B4BC-46EA-8574-3EF6B28559BC}"/>
                </a:ext>
              </a:extLst>
            </p:cNvPr>
            <p:cNvSpPr>
              <a:spLocks noChangeAspect="1"/>
            </p:cNvSpPr>
            <p:nvPr/>
          </p:nvSpPr>
          <p:spPr>
            <a:xfrm>
              <a:off x="3661589" y="5657274"/>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38" name="Rectangle 37">
              <a:extLst>
                <a:ext uri="{FF2B5EF4-FFF2-40B4-BE49-F238E27FC236}">
                  <a16:creationId xmlns:a16="http://schemas.microsoft.com/office/drawing/2014/main" id="{FE80D8F7-2984-40AC-8CC6-6B9DD65315FB}"/>
                </a:ext>
              </a:extLst>
            </p:cNvPr>
            <p:cNvSpPr/>
            <p:nvPr/>
          </p:nvSpPr>
          <p:spPr>
            <a:xfrm>
              <a:off x="6748268" y="5653236"/>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39" name="Straight Arrow Connector 38">
              <a:extLst>
                <a:ext uri="{FF2B5EF4-FFF2-40B4-BE49-F238E27FC236}">
                  <a16:creationId xmlns:a16="http://schemas.microsoft.com/office/drawing/2014/main" id="{F280182F-8C45-491D-8D39-45D73E322E9E}"/>
                </a:ext>
              </a:extLst>
            </p:cNvPr>
            <p:cNvCxnSpPr>
              <a:cxnSpLocks/>
              <a:stCxn id="35" idx="2"/>
              <a:endCxn id="37" idx="0"/>
            </p:cNvCxnSpPr>
            <p:nvPr/>
          </p:nvCxnSpPr>
          <p:spPr>
            <a:xfrm flipH="1">
              <a:off x="3871857" y="5183360"/>
              <a:ext cx="1461551" cy="47391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E63922C-AB23-48E7-8C88-ACE1EB3334EA}"/>
                </a:ext>
              </a:extLst>
            </p:cNvPr>
            <p:cNvCxnSpPr>
              <a:cxnSpLocks/>
              <a:stCxn id="35" idx="2"/>
              <a:endCxn id="36" idx="0"/>
            </p:cNvCxnSpPr>
            <p:nvPr/>
          </p:nvCxnSpPr>
          <p:spPr>
            <a:xfrm flipH="1">
              <a:off x="5329778" y="5183360"/>
              <a:ext cx="3630" cy="47391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8DBD511-7F92-4E94-9216-68E9EB2DEB49}"/>
                </a:ext>
              </a:extLst>
            </p:cNvPr>
            <p:cNvCxnSpPr>
              <a:cxnSpLocks/>
              <a:stCxn id="35" idx="2"/>
              <a:endCxn id="38" idx="0"/>
            </p:cNvCxnSpPr>
            <p:nvPr/>
          </p:nvCxnSpPr>
          <p:spPr>
            <a:xfrm>
              <a:off x="5333408" y="5183360"/>
              <a:ext cx="1625128" cy="469876"/>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1F21B454-9C33-4007-9BA0-D10F609A23AE}"/>
                </a:ext>
              </a:extLst>
            </p:cNvPr>
            <p:cNvSpPr>
              <a:spLocks noChangeAspect="1"/>
            </p:cNvSpPr>
            <p:nvPr/>
          </p:nvSpPr>
          <p:spPr>
            <a:xfrm>
              <a:off x="5899121" y="4760842"/>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3" name="Straight Arrow Connector 42">
              <a:extLst>
                <a:ext uri="{FF2B5EF4-FFF2-40B4-BE49-F238E27FC236}">
                  <a16:creationId xmlns:a16="http://schemas.microsoft.com/office/drawing/2014/main" id="{F00E4630-8A63-4C4C-ACC5-FF0950083100}"/>
                </a:ext>
              </a:extLst>
            </p:cNvPr>
            <p:cNvCxnSpPr>
              <a:cxnSpLocks/>
              <a:stCxn id="35" idx="3"/>
              <a:endCxn id="42" idx="1"/>
            </p:cNvCxnSpPr>
            <p:nvPr/>
          </p:nvCxnSpPr>
          <p:spPr>
            <a:xfrm flipV="1">
              <a:off x="5543675" y="4971110"/>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33AA7D9-D81D-494C-8128-23CC1DDBCC42}"/>
                </a:ext>
              </a:extLst>
            </p:cNvPr>
            <p:cNvSpPr>
              <a:spLocks noChangeAspect="1"/>
            </p:cNvSpPr>
            <p:nvPr/>
          </p:nvSpPr>
          <p:spPr>
            <a:xfrm>
              <a:off x="4437570" y="5664844"/>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5" name="Straight Arrow Connector 44">
              <a:extLst>
                <a:ext uri="{FF2B5EF4-FFF2-40B4-BE49-F238E27FC236}">
                  <a16:creationId xmlns:a16="http://schemas.microsoft.com/office/drawing/2014/main" id="{99A391F5-C58F-46E5-8E1F-A18B8918E032}"/>
                </a:ext>
              </a:extLst>
            </p:cNvPr>
            <p:cNvCxnSpPr>
              <a:cxnSpLocks/>
              <a:endCxn id="44" idx="1"/>
            </p:cNvCxnSpPr>
            <p:nvPr/>
          </p:nvCxnSpPr>
          <p:spPr>
            <a:xfrm flipV="1">
              <a:off x="4082124" y="5875112"/>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6A96C372-6EE2-4E06-B728-BE5D4DF26F28}"/>
                </a:ext>
              </a:extLst>
            </p:cNvPr>
            <p:cNvSpPr>
              <a:spLocks noChangeAspect="1"/>
            </p:cNvSpPr>
            <p:nvPr/>
          </p:nvSpPr>
          <p:spPr>
            <a:xfrm>
              <a:off x="5890499" y="5641840"/>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7" name="Straight Arrow Connector 46">
              <a:extLst>
                <a:ext uri="{FF2B5EF4-FFF2-40B4-BE49-F238E27FC236}">
                  <a16:creationId xmlns:a16="http://schemas.microsoft.com/office/drawing/2014/main" id="{3D5D11B2-1495-4A1A-94D4-CBA0358BE230}"/>
                </a:ext>
              </a:extLst>
            </p:cNvPr>
            <p:cNvCxnSpPr>
              <a:cxnSpLocks/>
              <a:endCxn id="46" idx="1"/>
            </p:cNvCxnSpPr>
            <p:nvPr/>
          </p:nvCxnSpPr>
          <p:spPr>
            <a:xfrm flipV="1">
              <a:off x="5535053" y="5852108"/>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28D2072-8FF3-4FD7-951B-E93FE7671681}"/>
                </a:ext>
              </a:extLst>
            </p:cNvPr>
            <p:cNvSpPr>
              <a:spLocks noChangeAspect="1"/>
            </p:cNvSpPr>
            <p:nvPr/>
          </p:nvSpPr>
          <p:spPr>
            <a:xfrm>
              <a:off x="7512328" y="5653236"/>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9" name="Straight Arrow Connector 48">
              <a:extLst>
                <a:ext uri="{FF2B5EF4-FFF2-40B4-BE49-F238E27FC236}">
                  <a16:creationId xmlns:a16="http://schemas.microsoft.com/office/drawing/2014/main" id="{94A97670-A507-4921-8FF5-E5FDFDF11AB1}"/>
                </a:ext>
              </a:extLst>
            </p:cNvPr>
            <p:cNvCxnSpPr>
              <a:cxnSpLocks/>
              <a:endCxn id="48" idx="1"/>
            </p:cNvCxnSpPr>
            <p:nvPr/>
          </p:nvCxnSpPr>
          <p:spPr>
            <a:xfrm flipV="1">
              <a:off x="7156882" y="5863504"/>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9FFAC728-49D3-4198-A7BE-291B02A2F0EF}"/>
              </a:ext>
            </a:extLst>
          </p:cNvPr>
          <p:cNvGrpSpPr/>
          <p:nvPr/>
        </p:nvGrpSpPr>
        <p:grpSpPr>
          <a:xfrm>
            <a:off x="1717337" y="4200329"/>
            <a:ext cx="1472451" cy="456612"/>
            <a:chOff x="3661589" y="4760842"/>
            <a:chExt cx="4271274" cy="1324537"/>
          </a:xfrm>
        </p:grpSpPr>
        <p:sp>
          <p:nvSpPr>
            <p:cNvPr id="51" name="Rectangle 50">
              <a:extLst>
                <a:ext uri="{FF2B5EF4-FFF2-40B4-BE49-F238E27FC236}">
                  <a16:creationId xmlns:a16="http://schemas.microsoft.com/office/drawing/2014/main" id="{34B00D64-D263-4979-A2D0-3B556AA34160}"/>
                </a:ext>
              </a:extLst>
            </p:cNvPr>
            <p:cNvSpPr>
              <a:spLocks noChangeAspect="1"/>
            </p:cNvSpPr>
            <p:nvPr/>
          </p:nvSpPr>
          <p:spPr>
            <a:xfrm>
              <a:off x="5123140" y="4762825"/>
              <a:ext cx="420535" cy="420535"/>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52" name="Rectangle 51">
              <a:extLst>
                <a:ext uri="{FF2B5EF4-FFF2-40B4-BE49-F238E27FC236}">
                  <a16:creationId xmlns:a16="http://schemas.microsoft.com/office/drawing/2014/main" id="{E733FCD8-4426-4891-A4EB-93D8C4F3E0DB}"/>
                </a:ext>
              </a:extLst>
            </p:cNvPr>
            <p:cNvSpPr/>
            <p:nvPr/>
          </p:nvSpPr>
          <p:spPr>
            <a:xfrm>
              <a:off x="5119510" y="5657274"/>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53" name="Rectangle 52">
              <a:extLst>
                <a:ext uri="{FF2B5EF4-FFF2-40B4-BE49-F238E27FC236}">
                  <a16:creationId xmlns:a16="http://schemas.microsoft.com/office/drawing/2014/main" id="{F8A9776F-7231-4DFC-8EEF-5299DB0EC807}"/>
                </a:ext>
              </a:extLst>
            </p:cNvPr>
            <p:cNvSpPr>
              <a:spLocks noChangeAspect="1"/>
            </p:cNvSpPr>
            <p:nvPr/>
          </p:nvSpPr>
          <p:spPr>
            <a:xfrm>
              <a:off x="3661589" y="5657274"/>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54" name="Rectangle 53">
              <a:extLst>
                <a:ext uri="{FF2B5EF4-FFF2-40B4-BE49-F238E27FC236}">
                  <a16:creationId xmlns:a16="http://schemas.microsoft.com/office/drawing/2014/main" id="{BA3C031C-97F6-4165-B34C-70157BA43167}"/>
                </a:ext>
              </a:extLst>
            </p:cNvPr>
            <p:cNvSpPr/>
            <p:nvPr/>
          </p:nvSpPr>
          <p:spPr>
            <a:xfrm>
              <a:off x="6748268" y="5653236"/>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5" name="Straight Arrow Connector 54">
              <a:extLst>
                <a:ext uri="{FF2B5EF4-FFF2-40B4-BE49-F238E27FC236}">
                  <a16:creationId xmlns:a16="http://schemas.microsoft.com/office/drawing/2014/main" id="{6C0D46A9-8A93-4B85-8993-3C32888EEA6B}"/>
                </a:ext>
              </a:extLst>
            </p:cNvPr>
            <p:cNvCxnSpPr>
              <a:cxnSpLocks/>
              <a:stCxn id="51" idx="2"/>
              <a:endCxn id="53" idx="0"/>
            </p:cNvCxnSpPr>
            <p:nvPr/>
          </p:nvCxnSpPr>
          <p:spPr>
            <a:xfrm flipH="1">
              <a:off x="3871857" y="5183360"/>
              <a:ext cx="1461551" cy="47391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E1DA294-2204-42B0-BC63-0FB93506BA5A}"/>
                </a:ext>
              </a:extLst>
            </p:cNvPr>
            <p:cNvCxnSpPr>
              <a:cxnSpLocks/>
              <a:stCxn id="51" idx="2"/>
              <a:endCxn id="52" idx="0"/>
            </p:cNvCxnSpPr>
            <p:nvPr/>
          </p:nvCxnSpPr>
          <p:spPr>
            <a:xfrm flipH="1">
              <a:off x="5329778" y="5183360"/>
              <a:ext cx="3630" cy="47391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3D0F837-6322-4F7A-84CB-65FA9B594228}"/>
                </a:ext>
              </a:extLst>
            </p:cNvPr>
            <p:cNvCxnSpPr>
              <a:cxnSpLocks/>
              <a:stCxn id="51" idx="2"/>
              <a:endCxn id="54" idx="0"/>
            </p:cNvCxnSpPr>
            <p:nvPr/>
          </p:nvCxnSpPr>
          <p:spPr>
            <a:xfrm>
              <a:off x="5333408" y="5183360"/>
              <a:ext cx="1625128" cy="469876"/>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DF0F47AA-52C8-44F0-86DC-9B45AA877A9D}"/>
                </a:ext>
              </a:extLst>
            </p:cNvPr>
            <p:cNvSpPr>
              <a:spLocks noChangeAspect="1"/>
            </p:cNvSpPr>
            <p:nvPr/>
          </p:nvSpPr>
          <p:spPr>
            <a:xfrm>
              <a:off x="5899121" y="4760842"/>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9" name="Straight Arrow Connector 58">
              <a:extLst>
                <a:ext uri="{FF2B5EF4-FFF2-40B4-BE49-F238E27FC236}">
                  <a16:creationId xmlns:a16="http://schemas.microsoft.com/office/drawing/2014/main" id="{B10E6895-7320-4E70-8A68-2DE01B9F6441}"/>
                </a:ext>
              </a:extLst>
            </p:cNvPr>
            <p:cNvCxnSpPr>
              <a:cxnSpLocks/>
              <a:stCxn id="51" idx="3"/>
              <a:endCxn id="58" idx="1"/>
            </p:cNvCxnSpPr>
            <p:nvPr/>
          </p:nvCxnSpPr>
          <p:spPr>
            <a:xfrm flipV="1">
              <a:off x="5543675" y="4971110"/>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0308A17C-E398-43D5-96F5-E05439338E66}"/>
                </a:ext>
              </a:extLst>
            </p:cNvPr>
            <p:cNvSpPr>
              <a:spLocks noChangeAspect="1"/>
            </p:cNvSpPr>
            <p:nvPr/>
          </p:nvSpPr>
          <p:spPr>
            <a:xfrm>
              <a:off x="4437570" y="5664844"/>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61" name="Straight Arrow Connector 60">
              <a:extLst>
                <a:ext uri="{FF2B5EF4-FFF2-40B4-BE49-F238E27FC236}">
                  <a16:creationId xmlns:a16="http://schemas.microsoft.com/office/drawing/2014/main" id="{8F47814E-D150-4731-B01D-D2BF8DB6D8BB}"/>
                </a:ext>
              </a:extLst>
            </p:cNvPr>
            <p:cNvCxnSpPr>
              <a:cxnSpLocks/>
              <a:endCxn id="60" idx="1"/>
            </p:cNvCxnSpPr>
            <p:nvPr/>
          </p:nvCxnSpPr>
          <p:spPr>
            <a:xfrm flipV="1">
              <a:off x="4082124" y="5875112"/>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B6C59EB-CDB7-4394-AA58-98E2CAD29E8E}"/>
                </a:ext>
              </a:extLst>
            </p:cNvPr>
            <p:cNvSpPr>
              <a:spLocks noChangeAspect="1"/>
            </p:cNvSpPr>
            <p:nvPr/>
          </p:nvSpPr>
          <p:spPr>
            <a:xfrm>
              <a:off x="5890499" y="5641840"/>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63" name="Straight Arrow Connector 62">
              <a:extLst>
                <a:ext uri="{FF2B5EF4-FFF2-40B4-BE49-F238E27FC236}">
                  <a16:creationId xmlns:a16="http://schemas.microsoft.com/office/drawing/2014/main" id="{6D8EF673-2FEE-4100-ABB8-0F8BE7D85758}"/>
                </a:ext>
              </a:extLst>
            </p:cNvPr>
            <p:cNvCxnSpPr>
              <a:cxnSpLocks/>
              <a:endCxn id="62" idx="1"/>
            </p:cNvCxnSpPr>
            <p:nvPr/>
          </p:nvCxnSpPr>
          <p:spPr>
            <a:xfrm flipV="1">
              <a:off x="5535053" y="5852108"/>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6CF100E-5EEE-46C0-A139-8A1992C35F51}"/>
                </a:ext>
              </a:extLst>
            </p:cNvPr>
            <p:cNvSpPr>
              <a:spLocks noChangeAspect="1"/>
            </p:cNvSpPr>
            <p:nvPr/>
          </p:nvSpPr>
          <p:spPr>
            <a:xfrm>
              <a:off x="7512328" y="5653236"/>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65" name="Straight Arrow Connector 64">
              <a:extLst>
                <a:ext uri="{FF2B5EF4-FFF2-40B4-BE49-F238E27FC236}">
                  <a16:creationId xmlns:a16="http://schemas.microsoft.com/office/drawing/2014/main" id="{E4B14B3A-5DEE-48CE-B278-5159A976F891}"/>
                </a:ext>
              </a:extLst>
            </p:cNvPr>
            <p:cNvCxnSpPr>
              <a:cxnSpLocks/>
              <a:endCxn id="64" idx="1"/>
            </p:cNvCxnSpPr>
            <p:nvPr/>
          </p:nvCxnSpPr>
          <p:spPr>
            <a:xfrm flipV="1">
              <a:off x="7156882" y="5863504"/>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32EC9D9F-C8A1-4BEA-A5FD-2F68EC314C2F}"/>
              </a:ext>
            </a:extLst>
          </p:cNvPr>
          <p:cNvSpPr/>
          <p:nvPr/>
        </p:nvSpPr>
        <p:spPr>
          <a:xfrm>
            <a:off x="82683" y="3567709"/>
            <a:ext cx="3159736" cy="117652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CDA7AAB1-5A85-4CFA-AA33-6AB6C2BE747C}"/>
              </a:ext>
            </a:extLst>
          </p:cNvPr>
          <p:cNvGrpSpPr/>
          <p:nvPr/>
        </p:nvGrpSpPr>
        <p:grpSpPr>
          <a:xfrm>
            <a:off x="114779" y="289007"/>
            <a:ext cx="2487169" cy="2489229"/>
            <a:chOff x="242230" y="1182538"/>
            <a:chExt cx="2487169" cy="2489229"/>
          </a:xfrm>
        </p:grpSpPr>
        <p:grpSp>
          <p:nvGrpSpPr>
            <p:cNvPr id="196" name="Group 195">
              <a:extLst>
                <a:ext uri="{FF2B5EF4-FFF2-40B4-BE49-F238E27FC236}">
                  <a16:creationId xmlns:a16="http://schemas.microsoft.com/office/drawing/2014/main" id="{33D4D6A0-DCBB-46EF-9623-A265E87B3BD7}"/>
                </a:ext>
              </a:extLst>
            </p:cNvPr>
            <p:cNvGrpSpPr/>
            <p:nvPr/>
          </p:nvGrpSpPr>
          <p:grpSpPr>
            <a:xfrm>
              <a:off x="242230" y="1185729"/>
              <a:ext cx="2487169" cy="2486038"/>
              <a:chOff x="5806236" y="1883118"/>
              <a:chExt cx="3092412" cy="3091006"/>
            </a:xfrm>
          </p:grpSpPr>
          <p:pic>
            <p:nvPicPr>
              <p:cNvPr id="197" name="Picture 196">
                <a:extLst>
                  <a:ext uri="{FF2B5EF4-FFF2-40B4-BE49-F238E27FC236}">
                    <a16:creationId xmlns:a16="http://schemas.microsoft.com/office/drawing/2014/main" id="{10867992-84E0-4E16-B96C-14D319F56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633" y="3432048"/>
                <a:ext cx="749810" cy="769319"/>
              </a:xfrm>
              <a:prstGeom prst="rect">
                <a:avLst/>
              </a:prstGeom>
              <a:ln w="28575">
                <a:solidFill>
                  <a:schemeClr val="tx1"/>
                </a:solidFill>
              </a:ln>
            </p:spPr>
          </p:pic>
          <p:pic>
            <p:nvPicPr>
              <p:cNvPr id="198" name="Picture 197">
                <a:extLst>
                  <a:ext uri="{FF2B5EF4-FFF2-40B4-BE49-F238E27FC236}">
                    <a16:creationId xmlns:a16="http://schemas.microsoft.com/office/drawing/2014/main" id="{054C80BB-7C65-4093-AF88-087925E89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1096" y="1905317"/>
                <a:ext cx="753589" cy="736081"/>
              </a:xfrm>
              <a:prstGeom prst="rect">
                <a:avLst/>
              </a:prstGeom>
              <a:ln w="28575">
                <a:solidFill>
                  <a:schemeClr val="tx1"/>
                </a:solidFill>
              </a:ln>
            </p:spPr>
          </p:pic>
          <p:pic>
            <p:nvPicPr>
              <p:cNvPr id="199" name="Picture 198">
                <a:extLst>
                  <a:ext uri="{FF2B5EF4-FFF2-40B4-BE49-F238E27FC236}">
                    <a16:creationId xmlns:a16="http://schemas.microsoft.com/office/drawing/2014/main" id="{EE9EAA68-029B-4B28-8CA7-39D6CB00D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9611" y="2670046"/>
                <a:ext cx="760190" cy="743713"/>
              </a:xfrm>
              <a:prstGeom prst="rect">
                <a:avLst/>
              </a:prstGeom>
              <a:ln w="28575">
                <a:solidFill>
                  <a:schemeClr val="tx1"/>
                </a:solidFill>
              </a:ln>
            </p:spPr>
          </p:pic>
          <p:pic>
            <p:nvPicPr>
              <p:cNvPr id="200" name="Picture 199">
                <a:extLst>
                  <a:ext uri="{FF2B5EF4-FFF2-40B4-BE49-F238E27FC236}">
                    <a16:creationId xmlns:a16="http://schemas.microsoft.com/office/drawing/2014/main" id="{13A56BD1-DC84-4350-A84D-6C56C2EAD4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5824" y="1921598"/>
                <a:ext cx="749810" cy="719794"/>
              </a:xfrm>
              <a:prstGeom prst="rect">
                <a:avLst/>
              </a:prstGeom>
              <a:ln w="28575">
                <a:solidFill>
                  <a:schemeClr val="tx1"/>
                </a:solidFill>
              </a:ln>
            </p:spPr>
          </p:pic>
          <p:pic>
            <p:nvPicPr>
              <p:cNvPr id="201" name="Picture 200">
                <a:extLst>
                  <a:ext uri="{FF2B5EF4-FFF2-40B4-BE49-F238E27FC236}">
                    <a16:creationId xmlns:a16="http://schemas.microsoft.com/office/drawing/2014/main" id="{D5B5D72D-4CB5-4633-95FA-08E4BA8148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2849" y="2675764"/>
                <a:ext cx="755906" cy="737995"/>
              </a:xfrm>
              <a:prstGeom prst="rect">
                <a:avLst/>
              </a:prstGeom>
              <a:ln w="28575">
                <a:solidFill>
                  <a:schemeClr val="tx1"/>
                </a:solidFill>
              </a:ln>
            </p:spPr>
          </p:pic>
          <p:pic>
            <p:nvPicPr>
              <p:cNvPr id="202" name="Picture 201">
                <a:extLst>
                  <a:ext uri="{FF2B5EF4-FFF2-40B4-BE49-F238E27FC236}">
                    <a16:creationId xmlns:a16="http://schemas.microsoft.com/office/drawing/2014/main" id="{321852A7-E230-49D2-A230-9D6DE151DB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2451" y="4184359"/>
                <a:ext cx="770370" cy="776405"/>
              </a:xfrm>
              <a:prstGeom prst="rect">
                <a:avLst/>
              </a:prstGeom>
              <a:ln w="28575">
                <a:solidFill>
                  <a:schemeClr val="tx1"/>
                </a:solidFill>
              </a:ln>
            </p:spPr>
          </p:pic>
          <p:pic>
            <p:nvPicPr>
              <p:cNvPr id="203" name="Picture 202">
                <a:extLst>
                  <a:ext uri="{FF2B5EF4-FFF2-40B4-BE49-F238E27FC236}">
                    <a16:creationId xmlns:a16="http://schemas.microsoft.com/office/drawing/2014/main" id="{EF55AFF1-08A3-4CFD-8552-E4E9C559B9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0108" y="3432594"/>
                <a:ext cx="778998" cy="783624"/>
              </a:xfrm>
              <a:prstGeom prst="rect">
                <a:avLst/>
              </a:prstGeom>
              <a:ln w="28575">
                <a:solidFill>
                  <a:schemeClr val="tx1"/>
                </a:solidFill>
              </a:ln>
            </p:spPr>
          </p:pic>
          <p:pic>
            <p:nvPicPr>
              <p:cNvPr id="204" name="Picture 203">
                <a:extLst>
                  <a:ext uri="{FF2B5EF4-FFF2-40B4-BE49-F238E27FC236}">
                    <a16:creationId xmlns:a16="http://schemas.microsoft.com/office/drawing/2014/main" id="{1BE211F8-BED3-4368-A847-5F36E30751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25820" y="3441738"/>
                <a:ext cx="743295" cy="732097"/>
              </a:xfrm>
              <a:prstGeom prst="rect">
                <a:avLst/>
              </a:prstGeom>
              <a:ln w="28575">
                <a:solidFill>
                  <a:schemeClr val="tx1"/>
                </a:solidFill>
              </a:ln>
            </p:spPr>
          </p:pic>
          <p:pic>
            <p:nvPicPr>
              <p:cNvPr id="205" name="Picture 204">
                <a:extLst>
                  <a:ext uri="{FF2B5EF4-FFF2-40B4-BE49-F238E27FC236}">
                    <a16:creationId xmlns:a16="http://schemas.microsoft.com/office/drawing/2014/main" id="{BEAA9FA2-C4B5-4FE2-8D43-DF78A0C633F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92822" y="4219812"/>
                <a:ext cx="741566" cy="738738"/>
              </a:xfrm>
              <a:prstGeom prst="rect">
                <a:avLst/>
              </a:prstGeom>
              <a:ln w="28575">
                <a:solidFill>
                  <a:schemeClr val="tx1"/>
                </a:solidFill>
              </a:ln>
            </p:spPr>
          </p:pic>
          <p:pic>
            <p:nvPicPr>
              <p:cNvPr id="206" name="Picture 205">
                <a:extLst>
                  <a:ext uri="{FF2B5EF4-FFF2-40B4-BE49-F238E27FC236}">
                    <a16:creationId xmlns:a16="http://schemas.microsoft.com/office/drawing/2014/main" id="{FA83CF6F-3213-4A87-BA5A-3F7176F6AF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25824" y="3448122"/>
                <a:ext cx="749810" cy="753245"/>
              </a:xfrm>
              <a:prstGeom prst="rect">
                <a:avLst/>
              </a:prstGeom>
              <a:ln w="28575">
                <a:solidFill>
                  <a:schemeClr val="tx1"/>
                </a:solidFill>
              </a:ln>
            </p:spPr>
          </p:pic>
          <p:pic>
            <p:nvPicPr>
              <p:cNvPr id="207" name="Picture 206">
                <a:extLst>
                  <a:ext uri="{FF2B5EF4-FFF2-40B4-BE49-F238E27FC236}">
                    <a16:creationId xmlns:a16="http://schemas.microsoft.com/office/drawing/2014/main" id="{D327A173-C975-44AC-B656-B7D694C4290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45536" y="4223574"/>
                <a:ext cx="780288" cy="737189"/>
              </a:xfrm>
              <a:prstGeom prst="rect">
                <a:avLst/>
              </a:prstGeom>
              <a:ln w="28575">
                <a:solidFill>
                  <a:schemeClr val="tx1"/>
                </a:solidFill>
              </a:ln>
            </p:spPr>
          </p:pic>
          <p:pic>
            <p:nvPicPr>
              <p:cNvPr id="208" name="Picture 207">
                <a:extLst>
                  <a:ext uri="{FF2B5EF4-FFF2-40B4-BE49-F238E27FC236}">
                    <a16:creationId xmlns:a16="http://schemas.microsoft.com/office/drawing/2014/main" id="{6006DC59-59DB-4338-92EE-DA973592B93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16824" y="4219629"/>
                <a:ext cx="764907" cy="741134"/>
              </a:xfrm>
              <a:prstGeom prst="rect">
                <a:avLst/>
              </a:prstGeom>
              <a:ln w="28575">
                <a:solidFill>
                  <a:schemeClr val="tx1"/>
                </a:solidFill>
              </a:ln>
            </p:spPr>
          </p:pic>
          <p:pic>
            <p:nvPicPr>
              <p:cNvPr id="209" name="Picture 208">
                <a:extLst>
                  <a:ext uri="{FF2B5EF4-FFF2-40B4-BE49-F238E27FC236}">
                    <a16:creationId xmlns:a16="http://schemas.microsoft.com/office/drawing/2014/main" id="{D12643D6-1BA8-4C4C-BE9E-4C6285D5A26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25820" y="1915718"/>
                <a:ext cx="763957" cy="754329"/>
              </a:xfrm>
              <a:prstGeom prst="rect">
                <a:avLst/>
              </a:prstGeom>
              <a:ln w="28575">
                <a:solidFill>
                  <a:schemeClr val="tx1"/>
                </a:solidFill>
              </a:ln>
            </p:spPr>
          </p:pic>
          <p:pic>
            <p:nvPicPr>
              <p:cNvPr id="210" name="Picture 209">
                <a:extLst>
                  <a:ext uri="{FF2B5EF4-FFF2-40B4-BE49-F238E27FC236}">
                    <a16:creationId xmlns:a16="http://schemas.microsoft.com/office/drawing/2014/main" id="{0420D131-BD6A-47C3-A745-833004D4E4A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88125" y="1915846"/>
                <a:ext cx="760366" cy="754202"/>
              </a:xfrm>
              <a:prstGeom prst="rect">
                <a:avLst/>
              </a:prstGeom>
              <a:ln w="28575">
                <a:solidFill>
                  <a:schemeClr val="tx1"/>
                </a:solidFill>
              </a:ln>
            </p:spPr>
          </p:pic>
          <p:pic>
            <p:nvPicPr>
              <p:cNvPr id="211" name="Picture 210">
                <a:extLst>
                  <a:ext uri="{FF2B5EF4-FFF2-40B4-BE49-F238E27FC236}">
                    <a16:creationId xmlns:a16="http://schemas.microsoft.com/office/drawing/2014/main" id="{2EDF608B-DFA7-46E2-B481-312D0EAB94E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25820" y="2670048"/>
                <a:ext cx="751764" cy="732642"/>
              </a:xfrm>
              <a:prstGeom prst="rect">
                <a:avLst/>
              </a:prstGeom>
              <a:ln w="28575">
                <a:solidFill>
                  <a:schemeClr val="tx1"/>
                </a:solidFill>
              </a:ln>
            </p:spPr>
          </p:pic>
          <p:pic>
            <p:nvPicPr>
              <p:cNvPr id="212" name="Picture 211">
                <a:extLst>
                  <a:ext uri="{FF2B5EF4-FFF2-40B4-BE49-F238E27FC236}">
                    <a16:creationId xmlns:a16="http://schemas.microsoft.com/office/drawing/2014/main" id="{0AEEA530-F9B7-46EC-825B-7091485499F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577584" y="2660596"/>
                <a:ext cx="768096" cy="767316"/>
              </a:xfrm>
              <a:prstGeom prst="rect">
                <a:avLst/>
              </a:prstGeom>
              <a:ln w="28575">
                <a:solidFill>
                  <a:schemeClr val="tx1"/>
                </a:solidFill>
              </a:ln>
            </p:spPr>
          </p:pic>
          <p:grpSp>
            <p:nvGrpSpPr>
              <p:cNvPr id="213" name="Group 212">
                <a:extLst>
                  <a:ext uri="{FF2B5EF4-FFF2-40B4-BE49-F238E27FC236}">
                    <a16:creationId xmlns:a16="http://schemas.microsoft.com/office/drawing/2014/main" id="{2F2DAA85-7E4F-4303-85B4-898CBBE137A0}"/>
                  </a:ext>
                </a:extLst>
              </p:cNvPr>
              <p:cNvGrpSpPr/>
              <p:nvPr/>
            </p:nvGrpSpPr>
            <p:grpSpPr>
              <a:xfrm>
                <a:off x="5806440" y="1886712"/>
                <a:ext cx="3084576" cy="3084576"/>
                <a:chOff x="670560" y="1755648"/>
                <a:chExt cx="3779520" cy="3779520"/>
              </a:xfrm>
            </p:grpSpPr>
            <p:sp>
              <p:nvSpPr>
                <p:cNvPr id="232" name="Rectangle 231">
                  <a:extLst>
                    <a:ext uri="{FF2B5EF4-FFF2-40B4-BE49-F238E27FC236}">
                      <a16:creationId xmlns:a16="http://schemas.microsoft.com/office/drawing/2014/main" id="{E50AC9B4-DEC7-4EBF-8357-4F43631502B8}"/>
                    </a:ext>
                  </a:extLst>
                </p:cNvPr>
                <p:cNvSpPr/>
                <p:nvPr/>
              </p:nvSpPr>
              <p:spPr>
                <a:xfrm>
                  <a:off x="670560" y="175564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Rectangle 232">
                  <a:extLst>
                    <a:ext uri="{FF2B5EF4-FFF2-40B4-BE49-F238E27FC236}">
                      <a16:creationId xmlns:a16="http://schemas.microsoft.com/office/drawing/2014/main" id="{9002BF9A-B654-4EFA-A7AC-09A9CB1547A0}"/>
                    </a:ext>
                  </a:extLst>
                </p:cNvPr>
                <p:cNvSpPr/>
                <p:nvPr/>
              </p:nvSpPr>
              <p:spPr>
                <a:xfrm>
                  <a:off x="2560320" y="175564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ABEA75A7-6839-4600-BA09-51F49033A5BE}"/>
                    </a:ext>
                  </a:extLst>
                </p:cNvPr>
                <p:cNvSpPr/>
                <p:nvPr/>
              </p:nvSpPr>
              <p:spPr>
                <a:xfrm>
                  <a:off x="670560" y="364540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8669D37A-E17E-48D7-B622-04EA7319B618}"/>
                    </a:ext>
                  </a:extLst>
                </p:cNvPr>
                <p:cNvSpPr/>
                <p:nvPr/>
              </p:nvSpPr>
              <p:spPr>
                <a:xfrm>
                  <a:off x="2560320" y="3645408"/>
                  <a:ext cx="1889760" cy="18897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4" name="Straight Connector 213">
                <a:extLst>
                  <a:ext uri="{FF2B5EF4-FFF2-40B4-BE49-F238E27FC236}">
                    <a16:creationId xmlns:a16="http://schemas.microsoft.com/office/drawing/2014/main" id="{369EF72A-6AE1-4D7D-964D-5425EFA6E8B2}"/>
                  </a:ext>
                </a:extLst>
              </p:cNvPr>
              <p:cNvCxnSpPr>
                <a:cxnSpLocks/>
              </p:cNvCxnSpPr>
              <p:nvPr/>
            </p:nvCxnSpPr>
            <p:spPr>
              <a:xfrm>
                <a:off x="6558133" y="1886712"/>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6B132BF-D077-4E0C-80B3-94A183A89B73}"/>
                  </a:ext>
                </a:extLst>
              </p:cNvPr>
              <p:cNvCxnSpPr>
                <a:cxnSpLocks/>
              </p:cNvCxnSpPr>
              <p:nvPr/>
            </p:nvCxnSpPr>
            <p:spPr>
              <a:xfrm>
                <a:off x="6181991" y="1886585"/>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C923D82-C5EC-46F2-A312-7B13E956B359}"/>
                  </a:ext>
                </a:extLst>
              </p:cNvPr>
              <p:cNvCxnSpPr>
                <a:cxnSpLocks/>
              </p:cNvCxnSpPr>
              <p:nvPr/>
            </p:nvCxnSpPr>
            <p:spPr>
              <a:xfrm>
                <a:off x="6946940" y="1883499"/>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096EF81F-05F7-4D5E-8A48-389666E63295}"/>
                  </a:ext>
                </a:extLst>
              </p:cNvPr>
              <p:cNvCxnSpPr>
                <a:cxnSpLocks/>
              </p:cNvCxnSpPr>
              <p:nvPr/>
            </p:nvCxnSpPr>
            <p:spPr>
              <a:xfrm>
                <a:off x="8099652" y="1886584"/>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40B6F79F-EC9D-4BD2-A284-AAC150EF59FB}"/>
                  </a:ext>
                </a:extLst>
              </p:cNvPr>
              <p:cNvCxnSpPr>
                <a:cxnSpLocks/>
              </p:cNvCxnSpPr>
              <p:nvPr/>
            </p:nvCxnSpPr>
            <p:spPr>
              <a:xfrm>
                <a:off x="7724815" y="1889548"/>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7B17992B-4AD0-4C99-B387-C772519318FC}"/>
                  </a:ext>
                </a:extLst>
              </p:cNvPr>
              <p:cNvCxnSpPr>
                <a:cxnSpLocks/>
              </p:cNvCxnSpPr>
              <p:nvPr/>
            </p:nvCxnSpPr>
            <p:spPr>
              <a:xfrm>
                <a:off x="8489318" y="1883118"/>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DB03D9C-DE4C-49A4-8B7E-3155E2F87923}"/>
                  </a:ext>
                </a:extLst>
              </p:cNvPr>
              <p:cNvCxnSpPr>
                <a:cxnSpLocks/>
              </p:cNvCxnSpPr>
              <p:nvPr/>
            </p:nvCxnSpPr>
            <p:spPr>
              <a:xfrm>
                <a:off x="5822013" y="2636183"/>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6909EF0-09DA-443D-B6F9-CEC243E95860}"/>
                  </a:ext>
                </a:extLst>
              </p:cNvPr>
              <p:cNvCxnSpPr>
                <a:cxnSpLocks/>
              </p:cNvCxnSpPr>
              <p:nvPr/>
            </p:nvCxnSpPr>
            <p:spPr>
              <a:xfrm>
                <a:off x="5822012" y="3426331"/>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8338803F-6F60-4321-A123-DA13FA31766B}"/>
                  </a:ext>
                </a:extLst>
              </p:cNvPr>
              <p:cNvCxnSpPr>
                <a:cxnSpLocks/>
              </p:cNvCxnSpPr>
              <p:nvPr/>
            </p:nvCxnSpPr>
            <p:spPr>
              <a:xfrm>
                <a:off x="5806236" y="4199157"/>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9725328-55FF-4958-A46D-D312B664AAB0}"/>
                  </a:ext>
                </a:extLst>
              </p:cNvPr>
              <p:cNvCxnSpPr>
                <a:cxnSpLocks/>
              </p:cNvCxnSpPr>
              <p:nvPr/>
            </p:nvCxnSpPr>
            <p:spPr>
              <a:xfrm>
                <a:off x="5814072" y="3829556"/>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AEED0DC3-7E44-41E8-95AD-772E057003D2}"/>
                  </a:ext>
                </a:extLst>
              </p:cNvPr>
              <p:cNvCxnSpPr>
                <a:cxnSpLocks/>
              </p:cNvCxnSpPr>
              <p:nvPr/>
            </p:nvCxnSpPr>
            <p:spPr>
              <a:xfrm>
                <a:off x="5821858" y="4572506"/>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98A2B641-DA66-459E-B5A4-3B4BE24B7795}"/>
                  </a:ext>
                </a:extLst>
              </p:cNvPr>
              <p:cNvCxnSpPr>
                <a:cxnSpLocks/>
              </p:cNvCxnSpPr>
              <p:nvPr/>
            </p:nvCxnSpPr>
            <p:spPr>
              <a:xfrm>
                <a:off x="5821858" y="3026281"/>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8A8585A-55E5-47D2-BA88-7631EB147C5E}"/>
                  </a:ext>
                </a:extLst>
              </p:cNvPr>
              <p:cNvCxnSpPr>
                <a:cxnSpLocks/>
              </p:cNvCxnSpPr>
              <p:nvPr/>
            </p:nvCxnSpPr>
            <p:spPr>
              <a:xfrm>
                <a:off x="5821858" y="2276981"/>
                <a:ext cx="30563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78B79BF-645E-44A7-802E-25D0D8C6101C}"/>
                  </a:ext>
                </a:extLst>
              </p:cNvPr>
              <p:cNvCxnSpPr>
                <a:cxnSpLocks/>
              </p:cNvCxnSpPr>
              <p:nvPr/>
            </p:nvCxnSpPr>
            <p:spPr>
              <a:xfrm>
                <a:off x="7358393" y="1883499"/>
                <a:ext cx="0" cy="30845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8" name="Rectangle 227">
                <a:extLst>
                  <a:ext uri="{FF2B5EF4-FFF2-40B4-BE49-F238E27FC236}">
                    <a16:creationId xmlns:a16="http://schemas.microsoft.com/office/drawing/2014/main" id="{6B4796F6-0477-4E50-9240-6F151F61E5CD}"/>
                  </a:ext>
                </a:extLst>
              </p:cNvPr>
              <p:cNvSpPr/>
              <p:nvPr/>
            </p:nvSpPr>
            <p:spPr>
              <a:xfrm>
                <a:off x="5814072" y="1886712"/>
                <a:ext cx="1542288" cy="15422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a:extLst>
                  <a:ext uri="{FF2B5EF4-FFF2-40B4-BE49-F238E27FC236}">
                    <a16:creationId xmlns:a16="http://schemas.microsoft.com/office/drawing/2014/main" id="{8A51F571-6FA5-4BBE-9466-75F4D163156C}"/>
                  </a:ext>
                </a:extLst>
              </p:cNvPr>
              <p:cNvSpPr/>
              <p:nvPr/>
            </p:nvSpPr>
            <p:spPr>
              <a:xfrm>
                <a:off x="7356360" y="1886712"/>
                <a:ext cx="1542288" cy="15422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26F9C6F0-8BE1-4B46-B943-0FF015D9579F}"/>
                  </a:ext>
                </a:extLst>
              </p:cNvPr>
              <p:cNvSpPr/>
              <p:nvPr/>
            </p:nvSpPr>
            <p:spPr>
              <a:xfrm>
                <a:off x="5814072" y="3429000"/>
                <a:ext cx="1542288" cy="15422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2F852042-83D2-4A2E-A2A8-95860186546F}"/>
                  </a:ext>
                </a:extLst>
              </p:cNvPr>
              <p:cNvSpPr/>
              <p:nvPr/>
            </p:nvSpPr>
            <p:spPr>
              <a:xfrm>
                <a:off x="7356360" y="3429000"/>
                <a:ext cx="1542288" cy="15422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Rectangle 235">
              <a:extLst>
                <a:ext uri="{FF2B5EF4-FFF2-40B4-BE49-F238E27FC236}">
                  <a16:creationId xmlns:a16="http://schemas.microsoft.com/office/drawing/2014/main" id="{418ECBF4-6CD6-4781-A6ED-F12C6CAAA377}"/>
                </a:ext>
              </a:extLst>
            </p:cNvPr>
            <p:cNvSpPr>
              <a:spLocks noChangeAspect="1"/>
            </p:cNvSpPr>
            <p:nvPr/>
          </p:nvSpPr>
          <p:spPr>
            <a:xfrm>
              <a:off x="268563" y="1221089"/>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7" name="Rectangle 236">
              <a:extLst>
                <a:ext uri="{FF2B5EF4-FFF2-40B4-BE49-F238E27FC236}">
                  <a16:creationId xmlns:a16="http://schemas.microsoft.com/office/drawing/2014/main" id="{70F968D6-6CD3-4F2F-97F1-14C6EC822F44}"/>
                </a:ext>
              </a:extLst>
            </p:cNvPr>
            <p:cNvSpPr>
              <a:spLocks noChangeAspect="1"/>
            </p:cNvSpPr>
            <p:nvPr/>
          </p:nvSpPr>
          <p:spPr>
            <a:xfrm>
              <a:off x="264674" y="1824665"/>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8" name="Rectangle 237">
              <a:extLst>
                <a:ext uri="{FF2B5EF4-FFF2-40B4-BE49-F238E27FC236}">
                  <a16:creationId xmlns:a16="http://schemas.microsoft.com/office/drawing/2014/main" id="{01F66BCC-C400-42BC-B29B-BEEFBE4A9BF6}"/>
                </a:ext>
              </a:extLst>
            </p:cNvPr>
            <p:cNvSpPr>
              <a:spLocks noChangeAspect="1"/>
            </p:cNvSpPr>
            <p:nvPr/>
          </p:nvSpPr>
          <p:spPr>
            <a:xfrm>
              <a:off x="868026" y="1216678"/>
              <a:ext cx="272148"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9" name="Rectangle 238">
              <a:extLst>
                <a:ext uri="{FF2B5EF4-FFF2-40B4-BE49-F238E27FC236}">
                  <a16:creationId xmlns:a16="http://schemas.microsoft.com/office/drawing/2014/main" id="{1F423F1A-0F27-47A5-AADD-0903EF0DBFCB}"/>
                </a:ext>
              </a:extLst>
            </p:cNvPr>
            <p:cNvSpPr>
              <a:spLocks noChangeAspect="1"/>
            </p:cNvSpPr>
            <p:nvPr/>
          </p:nvSpPr>
          <p:spPr>
            <a:xfrm>
              <a:off x="868142" y="1813377"/>
              <a:ext cx="272148"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0" name="Rectangle 239">
              <a:extLst>
                <a:ext uri="{FF2B5EF4-FFF2-40B4-BE49-F238E27FC236}">
                  <a16:creationId xmlns:a16="http://schemas.microsoft.com/office/drawing/2014/main" id="{5FF7E9BD-E984-4B86-B98F-9C86C1B95DDF}"/>
                </a:ext>
              </a:extLst>
            </p:cNvPr>
            <p:cNvSpPr>
              <a:spLocks noChangeAspect="1"/>
            </p:cNvSpPr>
            <p:nvPr/>
          </p:nvSpPr>
          <p:spPr>
            <a:xfrm>
              <a:off x="563615" y="1230197"/>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1" name="Rectangle 240">
              <a:extLst>
                <a:ext uri="{FF2B5EF4-FFF2-40B4-BE49-F238E27FC236}">
                  <a16:creationId xmlns:a16="http://schemas.microsoft.com/office/drawing/2014/main" id="{0A8D589C-08B0-4BC6-B6F6-96D888A550CB}"/>
                </a:ext>
              </a:extLst>
            </p:cNvPr>
            <p:cNvSpPr>
              <a:spLocks noChangeAspect="1"/>
            </p:cNvSpPr>
            <p:nvPr/>
          </p:nvSpPr>
          <p:spPr>
            <a:xfrm>
              <a:off x="614156" y="1184058"/>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2" name="Rectangle 241">
              <a:extLst>
                <a:ext uri="{FF2B5EF4-FFF2-40B4-BE49-F238E27FC236}">
                  <a16:creationId xmlns:a16="http://schemas.microsoft.com/office/drawing/2014/main" id="{A669589C-970C-4951-AA80-1006C926CFD9}"/>
                </a:ext>
              </a:extLst>
            </p:cNvPr>
            <p:cNvSpPr>
              <a:spLocks noChangeAspect="1"/>
            </p:cNvSpPr>
            <p:nvPr/>
          </p:nvSpPr>
          <p:spPr>
            <a:xfrm>
              <a:off x="268853" y="1522391"/>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3" name="Rectangle 242">
              <a:extLst>
                <a:ext uri="{FF2B5EF4-FFF2-40B4-BE49-F238E27FC236}">
                  <a16:creationId xmlns:a16="http://schemas.microsoft.com/office/drawing/2014/main" id="{3341612F-04B2-4592-A424-C908E37E1398}"/>
                </a:ext>
              </a:extLst>
            </p:cNvPr>
            <p:cNvSpPr>
              <a:spLocks noChangeAspect="1"/>
            </p:cNvSpPr>
            <p:nvPr/>
          </p:nvSpPr>
          <p:spPr>
            <a:xfrm>
              <a:off x="567152" y="1518369"/>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4" name="Rectangle 243">
              <a:extLst>
                <a:ext uri="{FF2B5EF4-FFF2-40B4-BE49-F238E27FC236}">
                  <a16:creationId xmlns:a16="http://schemas.microsoft.com/office/drawing/2014/main" id="{94BA35F5-CCF0-4757-A8B2-381C1E4EDFEB}"/>
                </a:ext>
              </a:extLst>
            </p:cNvPr>
            <p:cNvSpPr>
              <a:spLocks noChangeAspect="1"/>
            </p:cNvSpPr>
            <p:nvPr/>
          </p:nvSpPr>
          <p:spPr>
            <a:xfrm>
              <a:off x="563785" y="1824988"/>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5" name="Rectangle 244">
              <a:extLst>
                <a:ext uri="{FF2B5EF4-FFF2-40B4-BE49-F238E27FC236}">
                  <a16:creationId xmlns:a16="http://schemas.microsoft.com/office/drawing/2014/main" id="{0DFDF812-54D1-442D-9E61-2AB9F3BFD516}"/>
                </a:ext>
              </a:extLst>
            </p:cNvPr>
            <p:cNvSpPr>
              <a:spLocks noChangeAspect="1"/>
            </p:cNvSpPr>
            <p:nvPr/>
          </p:nvSpPr>
          <p:spPr>
            <a:xfrm>
              <a:off x="264467" y="2136279"/>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6" name="Rectangle 245">
              <a:extLst>
                <a:ext uri="{FF2B5EF4-FFF2-40B4-BE49-F238E27FC236}">
                  <a16:creationId xmlns:a16="http://schemas.microsoft.com/office/drawing/2014/main" id="{720EDFAA-C7BA-42A6-AFB2-5789ADA6D9F5}"/>
                </a:ext>
              </a:extLst>
            </p:cNvPr>
            <p:cNvSpPr>
              <a:spLocks noChangeAspect="1"/>
            </p:cNvSpPr>
            <p:nvPr/>
          </p:nvSpPr>
          <p:spPr>
            <a:xfrm>
              <a:off x="616854" y="1795988"/>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7" name="Rectangle 246">
              <a:extLst>
                <a:ext uri="{FF2B5EF4-FFF2-40B4-BE49-F238E27FC236}">
                  <a16:creationId xmlns:a16="http://schemas.microsoft.com/office/drawing/2014/main" id="{AC5F3554-71AB-4685-BDF0-CE559E6E3843}"/>
                </a:ext>
              </a:extLst>
            </p:cNvPr>
            <p:cNvSpPr>
              <a:spLocks noChangeAspect="1"/>
            </p:cNvSpPr>
            <p:nvPr/>
          </p:nvSpPr>
          <p:spPr>
            <a:xfrm>
              <a:off x="565777" y="2135939"/>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8" name="Rectangle 247">
              <a:extLst>
                <a:ext uri="{FF2B5EF4-FFF2-40B4-BE49-F238E27FC236}">
                  <a16:creationId xmlns:a16="http://schemas.microsoft.com/office/drawing/2014/main" id="{ECD00C32-F7C0-4B47-A15D-00AFCB9EF90D}"/>
                </a:ext>
              </a:extLst>
            </p:cNvPr>
            <p:cNvSpPr>
              <a:spLocks noChangeAspect="1"/>
            </p:cNvSpPr>
            <p:nvPr/>
          </p:nvSpPr>
          <p:spPr>
            <a:xfrm>
              <a:off x="317548" y="1795665"/>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49" name="Rectangle 248">
              <a:extLst>
                <a:ext uri="{FF2B5EF4-FFF2-40B4-BE49-F238E27FC236}">
                  <a16:creationId xmlns:a16="http://schemas.microsoft.com/office/drawing/2014/main" id="{17F96DC3-AB04-49F3-9AC8-DFC4AAE422E3}"/>
                </a:ext>
              </a:extLst>
            </p:cNvPr>
            <p:cNvSpPr>
              <a:spLocks noChangeAspect="1"/>
            </p:cNvSpPr>
            <p:nvPr/>
          </p:nvSpPr>
          <p:spPr>
            <a:xfrm>
              <a:off x="314765" y="2112431"/>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0" name="Rectangle 249">
              <a:extLst>
                <a:ext uri="{FF2B5EF4-FFF2-40B4-BE49-F238E27FC236}">
                  <a16:creationId xmlns:a16="http://schemas.microsoft.com/office/drawing/2014/main" id="{CA500A93-EE25-4C1F-9917-744E2DB806FD}"/>
                </a:ext>
              </a:extLst>
            </p:cNvPr>
            <p:cNvSpPr>
              <a:spLocks noChangeAspect="1"/>
            </p:cNvSpPr>
            <p:nvPr/>
          </p:nvSpPr>
          <p:spPr>
            <a:xfrm>
              <a:off x="313788" y="1185254"/>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1" name="Rectangle 250">
              <a:extLst>
                <a:ext uri="{FF2B5EF4-FFF2-40B4-BE49-F238E27FC236}">
                  <a16:creationId xmlns:a16="http://schemas.microsoft.com/office/drawing/2014/main" id="{5F144E69-2AC3-4C88-9EDD-88150B4EA70B}"/>
                </a:ext>
              </a:extLst>
            </p:cNvPr>
            <p:cNvSpPr>
              <a:spLocks noChangeAspect="1"/>
            </p:cNvSpPr>
            <p:nvPr/>
          </p:nvSpPr>
          <p:spPr>
            <a:xfrm>
              <a:off x="316818" y="1476252"/>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2" name="Rectangle 251">
              <a:extLst>
                <a:ext uri="{FF2B5EF4-FFF2-40B4-BE49-F238E27FC236}">
                  <a16:creationId xmlns:a16="http://schemas.microsoft.com/office/drawing/2014/main" id="{5832FBE4-57F3-4FC7-AA79-F68E75691C38}"/>
                </a:ext>
              </a:extLst>
            </p:cNvPr>
            <p:cNvSpPr>
              <a:spLocks noChangeAspect="1"/>
            </p:cNvSpPr>
            <p:nvPr/>
          </p:nvSpPr>
          <p:spPr>
            <a:xfrm>
              <a:off x="879002" y="1507920"/>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3" name="Rectangle 252">
              <a:extLst>
                <a:ext uri="{FF2B5EF4-FFF2-40B4-BE49-F238E27FC236}">
                  <a16:creationId xmlns:a16="http://schemas.microsoft.com/office/drawing/2014/main" id="{A8EA4845-02B1-42CD-A867-6545F222EA5C}"/>
                </a:ext>
              </a:extLst>
            </p:cNvPr>
            <p:cNvSpPr>
              <a:spLocks noChangeAspect="1"/>
            </p:cNvSpPr>
            <p:nvPr/>
          </p:nvSpPr>
          <p:spPr>
            <a:xfrm>
              <a:off x="617693" y="1474806"/>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4" name="Rectangle 253">
              <a:extLst>
                <a:ext uri="{FF2B5EF4-FFF2-40B4-BE49-F238E27FC236}">
                  <a16:creationId xmlns:a16="http://schemas.microsoft.com/office/drawing/2014/main" id="{BBB64C46-858E-4411-9258-1435CBCFFEB8}"/>
                </a:ext>
              </a:extLst>
            </p:cNvPr>
            <p:cNvSpPr>
              <a:spLocks noChangeAspect="1"/>
            </p:cNvSpPr>
            <p:nvPr/>
          </p:nvSpPr>
          <p:spPr>
            <a:xfrm>
              <a:off x="867469" y="2136633"/>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5" name="Rectangle 254">
              <a:extLst>
                <a:ext uri="{FF2B5EF4-FFF2-40B4-BE49-F238E27FC236}">
                  <a16:creationId xmlns:a16="http://schemas.microsoft.com/office/drawing/2014/main" id="{3E4B5EB4-1546-4991-AA82-AD3D50F76A4C}"/>
                </a:ext>
              </a:extLst>
            </p:cNvPr>
            <p:cNvSpPr>
              <a:spLocks noChangeAspect="1"/>
            </p:cNvSpPr>
            <p:nvPr/>
          </p:nvSpPr>
          <p:spPr>
            <a:xfrm>
              <a:off x="614085" y="2112091"/>
              <a:ext cx="257576"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6" name="Rectangle 255">
              <a:extLst>
                <a:ext uri="{FF2B5EF4-FFF2-40B4-BE49-F238E27FC236}">
                  <a16:creationId xmlns:a16="http://schemas.microsoft.com/office/drawing/2014/main" id="{D617BF50-752F-4E8B-9711-8B057AC89B25}"/>
                </a:ext>
              </a:extLst>
            </p:cNvPr>
            <p:cNvSpPr>
              <a:spLocks noChangeAspect="1"/>
            </p:cNvSpPr>
            <p:nvPr/>
          </p:nvSpPr>
          <p:spPr>
            <a:xfrm>
              <a:off x="1179930" y="1221875"/>
              <a:ext cx="272148"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7" name="Rectangle 256">
              <a:extLst>
                <a:ext uri="{FF2B5EF4-FFF2-40B4-BE49-F238E27FC236}">
                  <a16:creationId xmlns:a16="http://schemas.microsoft.com/office/drawing/2014/main" id="{1EEA92AD-2E8F-4419-9BC8-5C3E07DEDAF2}"/>
                </a:ext>
              </a:extLst>
            </p:cNvPr>
            <p:cNvSpPr>
              <a:spLocks noChangeAspect="1"/>
            </p:cNvSpPr>
            <p:nvPr/>
          </p:nvSpPr>
          <p:spPr>
            <a:xfrm>
              <a:off x="1234901" y="1184204"/>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8" name="Rectangle 257">
              <a:extLst>
                <a:ext uri="{FF2B5EF4-FFF2-40B4-BE49-F238E27FC236}">
                  <a16:creationId xmlns:a16="http://schemas.microsoft.com/office/drawing/2014/main" id="{BD0C9F9D-C536-492B-9BEF-FCA9C8915F2D}"/>
                </a:ext>
              </a:extLst>
            </p:cNvPr>
            <p:cNvSpPr>
              <a:spLocks noChangeAspect="1"/>
            </p:cNvSpPr>
            <p:nvPr/>
          </p:nvSpPr>
          <p:spPr>
            <a:xfrm>
              <a:off x="922997" y="1182538"/>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9" name="Rectangle 258">
              <a:extLst>
                <a:ext uri="{FF2B5EF4-FFF2-40B4-BE49-F238E27FC236}">
                  <a16:creationId xmlns:a16="http://schemas.microsoft.com/office/drawing/2014/main" id="{AA6F76E8-811C-41D3-8292-0721E9BCD346}"/>
                </a:ext>
              </a:extLst>
            </p:cNvPr>
            <p:cNvSpPr>
              <a:spLocks noChangeAspect="1"/>
            </p:cNvSpPr>
            <p:nvPr/>
          </p:nvSpPr>
          <p:spPr>
            <a:xfrm>
              <a:off x="1179793" y="1504908"/>
              <a:ext cx="292594"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0" name="Rectangle 259">
              <a:extLst>
                <a:ext uri="{FF2B5EF4-FFF2-40B4-BE49-F238E27FC236}">
                  <a16:creationId xmlns:a16="http://schemas.microsoft.com/office/drawing/2014/main" id="{828E4246-A890-4702-B4FB-511EF7512417}"/>
                </a:ext>
              </a:extLst>
            </p:cNvPr>
            <p:cNvSpPr>
              <a:spLocks noChangeAspect="1"/>
            </p:cNvSpPr>
            <p:nvPr/>
          </p:nvSpPr>
          <p:spPr>
            <a:xfrm>
              <a:off x="1236986" y="1468180"/>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1" name="Rectangle 260">
              <a:extLst>
                <a:ext uri="{FF2B5EF4-FFF2-40B4-BE49-F238E27FC236}">
                  <a16:creationId xmlns:a16="http://schemas.microsoft.com/office/drawing/2014/main" id="{B0F98AB7-71CD-44F7-9D15-03957B49C294}"/>
                </a:ext>
              </a:extLst>
            </p:cNvPr>
            <p:cNvSpPr>
              <a:spLocks noChangeAspect="1"/>
            </p:cNvSpPr>
            <p:nvPr/>
          </p:nvSpPr>
          <p:spPr>
            <a:xfrm>
              <a:off x="922352" y="1471192"/>
              <a:ext cx="259820"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2" name="Rectangle 261">
              <a:extLst>
                <a:ext uri="{FF2B5EF4-FFF2-40B4-BE49-F238E27FC236}">
                  <a16:creationId xmlns:a16="http://schemas.microsoft.com/office/drawing/2014/main" id="{308A54CE-DE4F-46D5-96B1-2EC298B677AF}"/>
                </a:ext>
              </a:extLst>
            </p:cNvPr>
            <p:cNvSpPr>
              <a:spLocks noChangeAspect="1"/>
            </p:cNvSpPr>
            <p:nvPr/>
          </p:nvSpPr>
          <p:spPr>
            <a:xfrm>
              <a:off x="1180262" y="1815965"/>
              <a:ext cx="296350"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3" name="Rectangle 262">
              <a:extLst>
                <a:ext uri="{FF2B5EF4-FFF2-40B4-BE49-F238E27FC236}">
                  <a16:creationId xmlns:a16="http://schemas.microsoft.com/office/drawing/2014/main" id="{882CBEA8-CDD6-4CE3-A7BA-4C2568C40627}"/>
                </a:ext>
              </a:extLst>
            </p:cNvPr>
            <p:cNvSpPr>
              <a:spLocks noChangeAspect="1"/>
            </p:cNvSpPr>
            <p:nvPr/>
          </p:nvSpPr>
          <p:spPr>
            <a:xfrm>
              <a:off x="1232490" y="1796803"/>
              <a:ext cx="265282"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4" name="Rectangle 263">
              <a:extLst>
                <a:ext uri="{FF2B5EF4-FFF2-40B4-BE49-F238E27FC236}">
                  <a16:creationId xmlns:a16="http://schemas.microsoft.com/office/drawing/2014/main" id="{8F40CDDE-ECCA-4594-9BA6-FC393C509366}"/>
                </a:ext>
              </a:extLst>
            </p:cNvPr>
            <p:cNvSpPr>
              <a:spLocks noChangeAspect="1"/>
            </p:cNvSpPr>
            <p:nvPr/>
          </p:nvSpPr>
          <p:spPr>
            <a:xfrm>
              <a:off x="920370" y="1794215"/>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5" name="Rectangle 264">
              <a:extLst>
                <a:ext uri="{FF2B5EF4-FFF2-40B4-BE49-F238E27FC236}">
                  <a16:creationId xmlns:a16="http://schemas.microsoft.com/office/drawing/2014/main" id="{4ADEEF4E-FDD0-4C9A-BF3F-0447AEB295CB}"/>
                </a:ext>
              </a:extLst>
            </p:cNvPr>
            <p:cNvSpPr>
              <a:spLocks noChangeAspect="1"/>
            </p:cNvSpPr>
            <p:nvPr/>
          </p:nvSpPr>
          <p:spPr>
            <a:xfrm>
              <a:off x="1182524" y="2137462"/>
              <a:ext cx="288005"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6" name="Rectangle 265">
              <a:extLst>
                <a:ext uri="{FF2B5EF4-FFF2-40B4-BE49-F238E27FC236}">
                  <a16:creationId xmlns:a16="http://schemas.microsoft.com/office/drawing/2014/main" id="{3FCE96F0-549C-484D-B168-781BA5654C4F}"/>
                </a:ext>
              </a:extLst>
            </p:cNvPr>
            <p:cNvSpPr>
              <a:spLocks noChangeAspect="1"/>
            </p:cNvSpPr>
            <p:nvPr/>
          </p:nvSpPr>
          <p:spPr>
            <a:xfrm>
              <a:off x="1231222" y="2111038"/>
              <a:ext cx="26232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7" name="Rectangle 266">
              <a:extLst>
                <a:ext uri="{FF2B5EF4-FFF2-40B4-BE49-F238E27FC236}">
                  <a16:creationId xmlns:a16="http://schemas.microsoft.com/office/drawing/2014/main" id="{F5189785-3199-40C9-A40D-7FDF1D7DEDC2}"/>
                </a:ext>
              </a:extLst>
            </p:cNvPr>
            <p:cNvSpPr>
              <a:spLocks noChangeAspect="1"/>
            </p:cNvSpPr>
            <p:nvPr/>
          </p:nvSpPr>
          <p:spPr>
            <a:xfrm>
              <a:off x="916166" y="2110209"/>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grpSp>
        <p:nvGrpSpPr>
          <p:cNvPr id="1209" name="Group 1208">
            <a:extLst>
              <a:ext uri="{FF2B5EF4-FFF2-40B4-BE49-F238E27FC236}">
                <a16:creationId xmlns:a16="http://schemas.microsoft.com/office/drawing/2014/main" id="{819CA6E6-D66E-4E7A-A6C2-614F4001EECE}"/>
              </a:ext>
            </a:extLst>
          </p:cNvPr>
          <p:cNvGrpSpPr/>
          <p:nvPr/>
        </p:nvGrpSpPr>
        <p:grpSpPr>
          <a:xfrm>
            <a:off x="117385" y="4836233"/>
            <a:ext cx="3074333" cy="990954"/>
            <a:chOff x="276933" y="5349734"/>
            <a:chExt cx="3074333" cy="990954"/>
          </a:xfrm>
        </p:grpSpPr>
        <p:sp>
          <p:nvSpPr>
            <p:cNvPr id="447" name="Rectangle 446">
              <a:extLst>
                <a:ext uri="{FF2B5EF4-FFF2-40B4-BE49-F238E27FC236}">
                  <a16:creationId xmlns:a16="http://schemas.microsoft.com/office/drawing/2014/main" id="{ED7CF467-BD6E-4D61-85B5-F25879651CF8}"/>
                </a:ext>
              </a:extLst>
            </p:cNvPr>
            <p:cNvSpPr>
              <a:spLocks noChangeAspect="1"/>
            </p:cNvSpPr>
            <p:nvPr/>
          </p:nvSpPr>
          <p:spPr>
            <a:xfrm>
              <a:off x="2375763" y="5350418"/>
              <a:ext cx="144972" cy="144972"/>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48" name="Rectangle 447">
              <a:extLst>
                <a:ext uri="{FF2B5EF4-FFF2-40B4-BE49-F238E27FC236}">
                  <a16:creationId xmlns:a16="http://schemas.microsoft.com/office/drawing/2014/main" id="{6F678025-DC89-4944-B4B7-88FFB823FB69}"/>
                </a:ext>
              </a:extLst>
            </p:cNvPr>
            <p:cNvSpPr/>
            <p:nvPr/>
          </p:nvSpPr>
          <p:spPr>
            <a:xfrm>
              <a:off x="2374512" y="5658764"/>
              <a:ext cx="144972" cy="14497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49" name="Rectangle 448">
              <a:extLst>
                <a:ext uri="{FF2B5EF4-FFF2-40B4-BE49-F238E27FC236}">
                  <a16:creationId xmlns:a16="http://schemas.microsoft.com/office/drawing/2014/main" id="{59C4DD9B-D7D9-4188-8172-2933D6EA69C6}"/>
                </a:ext>
              </a:extLst>
            </p:cNvPr>
            <p:cNvSpPr>
              <a:spLocks noChangeAspect="1"/>
            </p:cNvSpPr>
            <p:nvPr/>
          </p:nvSpPr>
          <p:spPr>
            <a:xfrm>
              <a:off x="1871918" y="5658764"/>
              <a:ext cx="144972" cy="14497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50" name="Rectangle 449">
              <a:extLst>
                <a:ext uri="{FF2B5EF4-FFF2-40B4-BE49-F238E27FC236}">
                  <a16:creationId xmlns:a16="http://schemas.microsoft.com/office/drawing/2014/main" id="{AFA63F4B-61A9-4F41-A736-D1F207537B92}"/>
                </a:ext>
              </a:extLst>
            </p:cNvPr>
            <p:cNvSpPr/>
            <p:nvPr/>
          </p:nvSpPr>
          <p:spPr>
            <a:xfrm>
              <a:off x="2935999" y="5657372"/>
              <a:ext cx="144972" cy="14497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51" name="Straight Arrow Connector 450">
              <a:extLst>
                <a:ext uri="{FF2B5EF4-FFF2-40B4-BE49-F238E27FC236}">
                  <a16:creationId xmlns:a16="http://schemas.microsoft.com/office/drawing/2014/main" id="{0B595BBA-6F55-49D8-8DD9-B9A35D621A04}"/>
                </a:ext>
              </a:extLst>
            </p:cNvPr>
            <p:cNvCxnSpPr>
              <a:cxnSpLocks/>
              <a:stCxn id="447" idx="2"/>
              <a:endCxn id="449" idx="0"/>
            </p:cNvCxnSpPr>
            <p:nvPr/>
          </p:nvCxnSpPr>
          <p:spPr>
            <a:xfrm flipH="1">
              <a:off x="1944404" y="5495390"/>
              <a:ext cx="503845" cy="16337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52" name="Straight Arrow Connector 451">
              <a:extLst>
                <a:ext uri="{FF2B5EF4-FFF2-40B4-BE49-F238E27FC236}">
                  <a16:creationId xmlns:a16="http://schemas.microsoft.com/office/drawing/2014/main" id="{37E96EBC-2C4F-426B-951A-3C8957FDA936}"/>
                </a:ext>
              </a:extLst>
            </p:cNvPr>
            <p:cNvCxnSpPr>
              <a:cxnSpLocks/>
              <a:stCxn id="447" idx="2"/>
              <a:endCxn id="448" idx="0"/>
            </p:cNvCxnSpPr>
            <p:nvPr/>
          </p:nvCxnSpPr>
          <p:spPr>
            <a:xfrm flipH="1">
              <a:off x="2446998" y="5495390"/>
              <a:ext cx="1251" cy="16337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53" name="Straight Arrow Connector 452">
              <a:extLst>
                <a:ext uri="{FF2B5EF4-FFF2-40B4-BE49-F238E27FC236}">
                  <a16:creationId xmlns:a16="http://schemas.microsoft.com/office/drawing/2014/main" id="{C1595DF0-856F-47DE-BCAF-457A95E7E5C6}"/>
                </a:ext>
              </a:extLst>
            </p:cNvPr>
            <p:cNvCxnSpPr>
              <a:cxnSpLocks/>
              <a:stCxn id="447" idx="2"/>
              <a:endCxn id="450" idx="0"/>
            </p:cNvCxnSpPr>
            <p:nvPr/>
          </p:nvCxnSpPr>
          <p:spPr>
            <a:xfrm>
              <a:off x="2448250" y="5495390"/>
              <a:ext cx="560236" cy="161982"/>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54" name="Rectangle 453">
              <a:extLst>
                <a:ext uri="{FF2B5EF4-FFF2-40B4-BE49-F238E27FC236}">
                  <a16:creationId xmlns:a16="http://schemas.microsoft.com/office/drawing/2014/main" id="{D6106B66-4334-40E5-9E13-B8118F3E6F19}"/>
                </a:ext>
              </a:extLst>
            </p:cNvPr>
            <p:cNvSpPr>
              <a:spLocks noChangeAspect="1"/>
            </p:cNvSpPr>
            <p:nvPr/>
          </p:nvSpPr>
          <p:spPr>
            <a:xfrm>
              <a:off x="2643270" y="5349734"/>
              <a:ext cx="144972" cy="14497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55" name="Straight Arrow Connector 454">
              <a:extLst>
                <a:ext uri="{FF2B5EF4-FFF2-40B4-BE49-F238E27FC236}">
                  <a16:creationId xmlns:a16="http://schemas.microsoft.com/office/drawing/2014/main" id="{FA564EE8-37DD-4E23-8D71-F0D6148BFA2F}"/>
                </a:ext>
              </a:extLst>
            </p:cNvPr>
            <p:cNvCxnSpPr>
              <a:cxnSpLocks/>
              <a:stCxn id="447" idx="3"/>
              <a:endCxn id="454" idx="1"/>
            </p:cNvCxnSpPr>
            <p:nvPr/>
          </p:nvCxnSpPr>
          <p:spPr>
            <a:xfrm flipV="1">
              <a:off x="2520736" y="5422220"/>
              <a:ext cx="122534" cy="68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56" name="Rectangle 455">
              <a:extLst>
                <a:ext uri="{FF2B5EF4-FFF2-40B4-BE49-F238E27FC236}">
                  <a16:creationId xmlns:a16="http://schemas.microsoft.com/office/drawing/2014/main" id="{97286713-3C94-4635-B5C7-09B923A5A08D}"/>
                </a:ext>
              </a:extLst>
            </p:cNvPr>
            <p:cNvSpPr>
              <a:spLocks noChangeAspect="1"/>
            </p:cNvSpPr>
            <p:nvPr/>
          </p:nvSpPr>
          <p:spPr>
            <a:xfrm>
              <a:off x="2139424" y="5661374"/>
              <a:ext cx="144972" cy="14497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57" name="Straight Arrow Connector 456">
              <a:extLst>
                <a:ext uri="{FF2B5EF4-FFF2-40B4-BE49-F238E27FC236}">
                  <a16:creationId xmlns:a16="http://schemas.microsoft.com/office/drawing/2014/main" id="{C11EDF78-52E4-4CF3-9FD2-F6405F03C0B3}"/>
                </a:ext>
              </a:extLst>
            </p:cNvPr>
            <p:cNvCxnSpPr>
              <a:cxnSpLocks/>
              <a:endCxn id="456" idx="1"/>
            </p:cNvCxnSpPr>
            <p:nvPr/>
          </p:nvCxnSpPr>
          <p:spPr>
            <a:xfrm flipV="1">
              <a:off x="2016890" y="5733860"/>
              <a:ext cx="122534" cy="68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58" name="Rectangle 457">
              <a:extLst>
                <a:ext uri="{FF2B5EF4-FFF2-40B4-BE49-F238E27FC236}">
                  <a16:creationId xmlns:a16="http://schemas.microsoft.com/office/drawing/2014/main" id="{73B28B62-FE98-4F58-8604-5AA4D337526D}"/>
                </a:ext>
              </a:extLst>
            </p:cNvPr>
            <p:cNvSpPr>
              <a:spLocks noChangeAspect="1"/>
            </p:cNvSpPr>
            <p:nvPr/>
          </p:nvSpPr>
          <p:spPr>
            <a:xfrm>
              <a:off x="2640298" y="5653443"/>
              <a:ext cx="144972" cy="14497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59" name="Straight Arrow Connector 458">
              <a:extLst>
                <a:ext uri="{FF2B5EF4-FFF2-40B4-BE49-F238E27FC236}">
                  <a16:creationId xmlns:a16="http://schemas.microsoft.com/office/drawing/2014/main" id="{689BD761-0D45-49B1-8F34-507F8D5880E1}"/>
                </a:ext>
              </a:extLst>
            </p:cNvPr>
            <p:cNvCxnSpPr>
              <a:cxnSpLocks/>
              <a:endCxn id="458" idx="1"/>
            </p:cNvCxnSpPr>
            <p:nvPr/>
          </p:nvCxnSpPr>
          <p:spPr>
            <a:xfrm flipV="1">
              <a:off x="2517763" y="5725930"/>
              <a:ext cx="122534" cy="68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60" name="Rectangle 459">
              <a:extLst>
                <a:ext uri="{FF2B5EF4-FFF2-40B4-BE49-F238E27FC236}">
                  <a16:creationId xmlns:a16="http://schemas.microsoft.com/office/drawing/2014/main" id="{16B3B946-D2D2-4FBA-94F1-F00B799A17A3}"/>
                </a:ext>
              </a:extLst>
            </p:cNvPr>
            <p:cNvSpPr>
              <a:spLocks noChangeAspect="1"/>
            </p:cNvSpPr>
            <p:nvPr/>
          </p:nvSpPr>
          <p:spPr>
            <a:xfrm>
              <a:off x="3199397" y="5657372"/>
              <a:ext cx="144972" cy="14497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61" name="Straight Arrow Connector 460">
              <a:extLst>
                <a:ext uri="{FF2B5EF4-FFF2-40B4-BE49-F238E27FC236}">
                  <a16:creationId xmlns:a16="http://schemas.microsoft.com/office/drawing/2014/main" id="{F8E5CED5-BB00-4DB4-9588-74C21139FE14}"/>
                </a:ext>
              </a:extLst>
            </p:cNvPr>
            <p:cNvCxnSpPr>
              <a:cxnSpLocks/>
              <a:endCxn id="460" idx="1"/>
            </p:cNvCxnSpPr>
            <p:nvPr/>
          </p:nvCxnSpPr>
          <p:spPr>
            <a:xfrm flipV="1">
              <a:off x="3076863" y="5729858"/>
              <a:ext cx="122534" cy="68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grpSp>
          <p:nvGrpSpPr>
            <p:cNvPr id="462" name="Group 461">
              <a:extLst>
                <a:ext uri="{FF2B5EF4-FFF2-40B4-BE49-F238E27FC236}">
                  <a16:creationId xmlns:a16="http://schemas.microsoft.com/office/drawing/2014/main" id="{F9E0F4DC-534C-446B-ACAF-673716AEBD00}"/>
                </a:ext>
              </a:extLst>
            </p:cNvPr>
            <p:cNvGrpSpPr/>
            <p:nvPr/>
          </p:nvGrpSpPr>
          <p:grpSpPr>
            <a:xfrm>
              <a:off x="276933" y="5349734"/>
              <a:ext cx="1472451" cy="456612"/>
              <a:chOff x="171057" y="5371137"/>
              <a:chExt cx="2778099" cy="861498"/>
            </a:xfrm>
          </p:grpSpPr>
          <p:sp>
            <p:nvSpPr>
              <p:cNvPr id="463" name="Rectangle 462">
                <a:extLst>
                  <a:ext uri="{FF2B5EF4-FFF2-40B4-BE49-F238E27FC236}">
                    <a16:creationId xmlns:a16="http://schemas.microsoft.com/office/drawing/2014/main" id="{9757F23F-2F1D-4847-B894-8847832A8972}"/>
                  </a:ext>
                </a:extLst>
              </p:cNvPr>
              <p:cNvSpPr>
                <a:spLocks noChangeAspect="1"/>
              </p:cNvSpPr>
              <p:nvPr/>
            </p:nvSpPr>
            <p:spPr>
              <a:xfrm>
                <a:off x="1121671" y="5372427"/>
                <a:ext cx="273522" cy="273522"/>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64" name="Rectangle 463">
                <a:extLst>
                  <a:ext uri="{FF2B5EF4-FFF2-40B4-BE49-F238E27FC236}">
                    <a16:creationId xmlns:a16="http://schemas.microsoft.com/office/drawing/2014/main" id="{D6C57F70-84CD-4F67-B62B-AD245523882C}"/>
                  </a:ext>
                </a:extLst>
              </p:cNvPr>
              <p:cNvSpPr/>
              <p:nvPr/>
            </p:nvSpPr>
            <p:spPr>
              <a:xfrm>
                <a:off x="1119310" y="5954189"/>
                <a:ext cx="273522" cy="27352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65" name="Rectangle 464">
                <a:extLst>
                  <a:ext uri="{FF2B5EF4-FFF2-40B4-BE49-F238E27FC236}">
                    <a16:creationId xmlns:a16="http://schemas.microsoft.com/office/drawing/2014/main" id="{43138A07-904D-4272-A12C-3470154EFD15}"/>
                  </a:ext>
                </a:extLst>
              </p:cNvPr>
              <p:cNvSpPr>
                <a:spLocks noChangeAspect="1"/>
              </p:cNvSpPr>
              <p:nvPr/>
            </p:nvSpPr>
            <p:spPr>
              <a:xfrm>
                <a:off x="171057" y="5954189"/>
                <a:ext cx="273522" cy="27352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66" name="Rectangle 465">
                <a:extLst>
                  <a:ext uri="{FF2B5EF4-FFF2-40B4-BE49-F238E27FC236}">
                    <a16:creationId xmlns:a16="http://schemas.microsoft.com/office/drawing/2014/main" id="{46B05774-16D9-4E79-B6BE-9CB6F67D9A2E}"/>
                  </a:ext>
                </a:extLst>
              </p:cNvPr>
              <p:cNvSpPr/>
              <p:nvPr/>
            </p:nvSpPr>
            <p:spPr>
              <a:xfrm>
                <a:off x="2178678" y="5951563"/>
                <a:ext cx="273522" cy="27352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67" name="Straight Arrow Connector 466">
                <a:extLst>
                  <a:ext uri="{FF2B5EF4-FFF2-40B4-BE49-F238E27FC236}">
                    <a16:creationId xmlns:a16="http://schemas.microsoft.com/office/drawing/2014/main" id="{E7D1D977-8079-4D4A-A468-02FAF3B7763F}"/>
                  </a:ext>
                </a:extLst>
              </p:cNvPr>
              <p:cNvCxnSpPr>
                <a:cxnSpLocks/>
                <a:stCxn id="463" idx="2"/>
                <a:endCxn id="465" idx="0"/>
              </p:cNvCxnSpPr>
              <p:nvPr/>
            </p:nvCxnSpPr>
            <p:spPr>
              <a:xfrm flipH="1">
                <a:off x="307818" y="5645949"/>
                <a:ext cx="950614" cy="308241"/>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68" name="Straight Arrow Connector 467">
                <a:extLst>
                  <a:ext uri="{FF2B5EF4-FFF2-40B4-BE49-F238E27FC236}">
                    <a16:creationId xmlns:a16="http://schemas.microsoft.com/office/drawing/2014/main" id="{D09CE190-3600-4AE6-AC28-681DED74FFF1}"/>
                  </a:ext>
                </a:extLst>
              </p:cNvPr>
              <p:cNvCxnSpPr>
                <a:cxnSpLocks/>
                <a:stCxn id="463" idx="2"/>
                <a:endCxn id="464" idx="0"/>
              </p:cNvCxnSpPr>
              <p:nvPr/>
            </p:nvCxnSpPr>
            <p:spPr>
              <a:xfrm flipH="1">
                <a:off x="1256071" y="5645949"/>
                <a:ext cx="2361" cy="308241"/>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69" name="Straight Arrow Connector 468">
                <a:extLst>
                  <a:ext uri="{FF2B5EF4-FFF2-40B4-BE49-F238E27FC236}">
                    <a16:creationId xmlns:a16="http://schemas.microsoft.com/office/drawing/2014/main" id="{768AA4C0-8C3A-42B4-AD21-D76CA1EEE213}"/>
                  </a:ext>
                </a:extLst>
              </p:cNvPr>
              <p:cNvCxnSpPr>
                <a:cxnSpLocks/>
                <a:stCxn id="463" idx="2"/>
                <a:endCxn id="466" idx="0"/>
              </p:cNvCxnSpPr>
              <p:nvPr/>
            </p:nvCxnSpPr>
            <p:spPr>
              <a:xfrm>
                <a:off x="1258432" y="5645949"/>
                <a:ext cx="1057007" cy="30561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70" name="Rectangle 469">
                <a:extLst>
                  <a:ext uri="{FF2B5EF4-FFF2-40B4-BE49-F238E27FC236}">
                    <a16:creationId xmlns:a16="http://schemas.microsoft.com/office/drawing/2014/main" id="{1DD79AC4-5310-465E-A7D4-9BAD81164647}"/>
                  </a:ext>
                </a:extLst>
              </p:cNvPr>
              <p:cNvSpPr>
                <a:spLocks noChangeAspect="1"/>
              </p:cNvSpPr>
              <p:nvPr/>
            </p:nvSpPr>
            <p:spPr>
              <a:xfrm>
                <a:off x="1626380" y="5371137"/>
                <a:ext cx="273522" cy="27352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71" name="Straight Arrow Connector 470">
                <a:extLst>
                  <a:ext uri="{FF2B5EF4-FFF2-40B4-BE49-F238E27FC236}">
                    <a16:creationId xmlns:a16="http://schemas.microsoft.com/office/drawing/2014/main" id="{35CC6ABF-E5D4-492A-8DEF-5EC3DD70D065}"/>
                  </a:ext>
                </a:extLst>
              </p:cNvPr>
              <p:cNvCxnSpPr>
                <a:cxnSpLocks/>
                <a:stCxn id="463" idx="3"/>
                <a:endCxn id="470" idx="1"/>
              </p:cNvCxnSpPr>
              <p:nvPr/>
            </p:nvCxnSpPr>
            <p:spPr>
              <a:xfrm flipV="1">
                <a:off x="1395193" y="5507898"/>
                <a:ext cx="231187" cy="1290"/>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72" name="Rectangle 471">
                <a:extLst>
                  <a:ext uri="{FF2B5EF4-FFF2-40B4-BE49-F238E27FC236}">
                    <a16:creationId xmlns:a16="http://schemas.microsoft.com/office/drawing/2014/main" id="{A3E13CF6-C0F9-4D96-A0D2-0A44F6EB1784}"/>
                  </a:ext>
                </a:extLst>
              </p:cNvPr>
              <p:cNvSpPr>
                <a:spLocks noChangeAspect="1"/>
              </p:cNvSpPr>
              <p:nvPr/>
            </p:nvSpPr>
            <p:spPr>
              <a:xfrm>
                <a:off x="675766" y="5959113"/>
                <a:ext cx="273522" cy="27352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73" name="Straight Arrow Connector 472">
                <a:extLst>
                  <a:ext uri="{FF2B5EF4-FFF2-40B4-BE49-F238E27FC236}">
                    <a16:creationId xmlns:a16="http://schemas.microsoft.com/office/drawing/2014/main" id="{1339DC10-A3C7-473E-8AA5-1711348858A5}"/>
                  </a:ext>
                </a:extLst>
              </p:cNvPr>
              <p:cNvCxnSpPr>
                <a:cxnSpLocks/>
                <a:endCxn id="472" idx="1"/>
              </p:cNvCxnSpPr>
              <p:nvPr/>
            </p:nvCxnSpPr>
            <p:spPr>
              <a:xfrm flipV="1">
                <a:off x="444579" y="6095874"/>
                <a:ext cx="231187" cy="1290"/>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74" name="Rectangle 473">
                <a:extLst>
                  <a:ext uri="{FF2B5EF4-FFF2-40B4-BE49-F238E27FC236}">
                    <a16:creationId xmlns:a16="http://schemas.microsoft.com/office/drawing/2014/main" id="{8B5C3DDA-37AD-4FD6-AD44-88063725F3A2}"/>
                  </a:ext>
                </a:extLst>
              </p:cNvPr>
              <p:cNvSpPr>
                <a:spLocks noChangeAspect="1"/>
              </p:cNvSpPr>
              <p:nvPr/>
            </p:nvSpPr>
            <p:spPr>
              <a:xfrm>
                <a:off x="1620773" y="5944151"/>
                <a:ext cx="273522" cy="27352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75" name="Straight Arrow Connector 474">
                <a:extLst>
                  <a:ext uri="{FF2B5EF4-FFF2-40B4-BE49-F238E27FC236}">
                    <a16:creationId xmlns:a16="http://schemas.microsoft.com/office/drawing/2014/main" id="{8C7B7B1E-AB6C-451F-8E12-46DBA2EB5580}"/>
                  </a:ext>
                </a:extLst>
              </p:cNvPr>
              <p:cNvCxnSpPr>
                <a:cxnSpLocks/>
                <a:endCxn id="474" idx="1"/>
              </p:cNvCxnSpPr>
              <p:nvPr/>
            </p:nvCxnSpPr>
            <p:spPr>
              <a:xfrm flipV="1">
                <a:off x="1389585" y="6080912"/>
                <a:ext cx="231187" cy="1290"/>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76" name="Rectangle 475">
                <a:extLst>
                  <a:ext uri="{FF2B5EF4-FFF2-40B4-BE49-F238E27FC236}">
                    <a16:creationId xmlns:a16="http://schemas.microsoft.com/office/drawing/2014/main" id="{EAE571EC-9C60-4C82-A539-459672040E4E}"/>
                  </a:ext>
                </a:extLst>
              </p:cNvPr>
              <p:cNvSpPr>
                <a:spLocks noChangeAspect="1"/>
              </p:cNvSpPr>
              <p:nvPr/>
            </p:nvSpPr>
            <p:spPr>
              <a:xfrm>
                <a:off x="2675634" y="5951563"/>
                <a:ext cx="273522" cy="273522"/>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77" name="Straight Arrow Connector 476">
                <a:extLst>
                  <a:ext uri="{FF2B5EF4-FFF2-40B4-BE49-F238E27FC236}">
                    <a16:creationId xmlns:a16="http://schemas.microsoft.com/office/drawing/2014/main" id="{712D5A90-30D0-4AEA-8717-5F03F96A07F3}"/>
                  </a:ext>
                </a:extLst>
              </p:cNvPr>
              <p:cNvCxnSpPr>
                <a:cxnSpLocks/>
                <a:endCxn id="476" idx="1"/>
              </p:cNvCxnSpPr>
              <p:nvPr/>
            </p:nvCxnSpPr>
            <p:spPr>
              <a:xfrm flipV="1">
                <a:off x="2444447" y="6088324"/>
                <a:ext cx="231187" cy="1290"/>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478" name="Group 477">
              <a:extLst>
                <a:ext uri="{FF2B5EF4-FFF2-40B4-BE49-F238E27FC236}">
                  <a16:creationId xmlns:a16="http://schemas.microsoft.com/office/drawing/2014/main" id="{2F422928-E95F-49AF-A104-8A181AE67FA7}"/>
                </a:ext>
              </a:extLst>
            </p:cNvPr>
            <p:cNvGrpSpPr/>
            <p:nvPr/>
          </p:nvGrpSpPr>
          <p:grpSpPr>
            <a:xfrm>
              <a:off x="288514" y="5884076"/>
              <a:ext cx="1472451" cy="456612"/>
              <a:chOff x="3661589" y="4760842"/>
              <a:chExt cx="4271274" cy="1324537"/>
            </a:xfrm>
          </p:grpSpPr>
          <p:sp>
            <p:nvSpPr>
              <p:cNvPr id="479" name="Rectangle 478">
                <a:extLst>
                  <a:ext uri="{FF2B5EF4-FFF2-40B4-BE49-F238E27FC236}">
                    <a16:creationId xmlns:a16="http://schemas.microsoft.com/office/drawing/2014/main" id="{C093DB6A-D5A3-4903-8E20-3AA42CC68232}"/>
                  </a:ext>
                </a:extLst>
              </p:cNvPr>
              <p:cNvSpPr>
                <a:spLocks noChangeAspect="1"/>
              </p:cNvSpPr>
              <p:nvPr/>
            </p:nvSpPr>
            <p:spPr>
              <a:xfrm>
                <a:off x="5123140" y="4762825"/>
                <a:ext cx="420535" cy="420535"/>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80" name="Rectangle 479">
                <a:extLst>
                  <a:ext uri="{FF2B5EF4-FFF2-40B4-BE49-F238E27FC236}">
                    <a16:creationId xmlns:a16="http://schemas.microsoft.com/office/drawing/2014/main" id="{BE355FC5-67F8-41DF-B132-6DEEDBCC3639}"/>
                  </a:ext>
                </a:extLst>
              </p:cNvPr>
              <p:cNvSpPr/>
              <p:nvPr/>
            </p:nvSpPr>
            <p:spPr>
              <a:xfrm>
                <a:off x="5119510" y="5657274"/>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81" name="Rectangle 480">
                <a:extLst>
                  <a:ext uri="{FF2B5EF4-FFF2-40B4-BE49-F238E27FC236}">
                    <a16:creationId xmlns:a16="http://schemas.microsoft.com/office/drawing/2014/main" id="{D01EDD39-A8A6-4534-83E9-96BF0F0A9B72}"/>
                  </a:ext>
                </a:extLst>
              </p:cNvPr>
              <p:cNvSpPr>
                <a:spLocks noChangeAspect="1"/>
              </p:cNvSpPr>
              <p:nvPr/>
            </p:nvSpPr>
            <p:spPr>
              <a:xfrm>
                <a:off x="3661589" y="5657274"/>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82" name="Rectangle 481">
                <a:extLst>
                  <a:ext uri="{FF2B5EF4-FFF2-40B4-BE49-F238E27FC236}">
                    <a16:creationId xmlns:a16="http://schemas.microsoft.com/office/drawing/2014/main" id="{26C3B914-A1F5-460B-961F-E11AA06E0566}"/>
                  </a:ext>
                </a:extLst>
              </p:cNvPr>
              <p:cNvSpPr/>
              <p:nvPr/>
            </p:nvSpPr>
            <p:spPr>
              <a:xfrm>
                <a:off x="6748268" y="5653236"/>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83" name="Straight Arrow Connector 482">
                <a:extLst>
                  <a:ext uri="{FF2B5EF4-FFF2-40B4-BE49-F238E27FC236}">
                    <a16:creationId xmlns:a16="http://schemas.microsoft.com/office/drawing/2014/main" id="{B12A7DC4-F0C6-46F3-8BEE-63DF0882F9A7}"/>
                  </a:ext>
                </a:extLst>
              </p:cNvPr>
              <p:cNvCxnSpPr>
                <a:cxnSpLocks/>
                <a:stCxn id="479" idx="2"/>
                <a:endCxn id="481" idx="0"/>
              </p:cNvCxnSpPr>
              <p:nvPr/>
            </p:nvCxnSpPr>
            <p:spPr>
              <a:xfrm flipH="1">
                <a:off x="3871857" y="5183360"/>
                <a:ext cx="1461551" cy="47391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84" name="Straight Arrow Connector 483">
                <a:extLst>
                  <a:ext uri="{FF2B5EF4-FFF2-40B4-BE49-F238E27FC236}">
                    <a16:creationId xmlns:a16="http://schemas.microsoft.com/office/drawing/2014/main" id="{3FFBA44A-0B7E-49A7-A2CD-95E3B615CB92}"/>
                  </a:ext>
                </a:extLst>
              </p:cNvPr>
              <p:cNvCxnSpPr>
                <a:cxnSpLocks/>
                <a:stCxn id="479" idx="2"/>
                <a:endCxn id="480" idx="0"/>
              </p:cNvCxnSpPr>
              <p:nvPr/>
            </p:nvCxnSpPr>
            <p:spPr>
              <a:xfrm flipH="1">
                <a:off x="5329778" y="5183360"/>
                <a:ext cx="3630" cy="47391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85" name="Straight Arrow Connector 484">
                <a:extLst>
                  <a:ext uri="{FF2B5EF4-FFF2-40B4-BE49-F238E27FC236}">
                    <a16:creationId xmlns:a16="http://schemas.microsoft.com/office/drawing/2014/main" id="{F284FA34-0C05-4E66-8D64-3BF45EAF1F8B}"/>
                  </a:ext>
                </a:extLst>
              </p:cNvPr>
              <p:cNvCxnSpPr>
                <a:cxnSpLocks/>
                <a:stCxn id="479" idx="2"/>
                <a:endCxn id="482" idx="0"/>
              </p:cNvCxnSpPr>
              <p:nvPr/>
            </p:nvCxnSpPr>
            <p:spPr>
              <a:xfrm>
                <a:off x="5333408" y="5183360"/>
                <a:ext cx="1625128" cy="469876"/>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86" name="Rectangle 485">
                <a:extLst>
                  <a:ext uri="{FF2B5EF4-FFF2-40B4-BE49-F238E27FC236}">
                    <a16:creationId xmlns:a16="http://schemas.microsoft.com/office/drawing/2014/main" id="{7EA2C4C9-7B00-4542-9E0A-AE1F2E21A827}"/>
                  </a:ext>
                </a:extLst>
              </p:cNvPr>
              <p:cNvSpPr>
                <a:spLocks noChangeAspect="1"/>
              </p:cNvSpPr>
              <p:nvPr/>
            </p:nvSpPr>
            <p:spPr>
              <a:xfrm>
                <a:off x="5899121" y="4760842"/>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87" name="Straight Arrow Connector 486">
                <a:extLst>
                  <a:ext uri="{FF2B5EF4-FFF2-40B4-BE49-F238E27FC236}">
                    <a16:creationId xmlns:a16="http://schemas.microsoft.com/office/drawing/2014/main" id="{A765AF0B-5138-49B8-84A5-D733E87EA4A4}"/>
                  </a:ext>
                </a:extLst>
              </p:cNvPr>
              <p:cNvCxnSpPr>
                <a:cxnSpLocks/>
                <a:stCxn id="479" idx="3"/>
                <a:endCxn id="486" idx="1"/>
              </p:cNvCxnSpPr>
              <p:nvPr/>
            </p:nvCxnSpPr>
            <p:spPr>
              <a:xfrm flipV="1">
                <a:off x="5543675" y="4971110"/>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88" name="Rectangle 487">
                <a:extLst>
                  <a:ext uri="{FF2B5EF4-FFF2-40B4-BE49-F238E27FC236}">
                    <a16:creationId xmlns:a16="http://schemas.microsoft.com/office/drawing/2014/main" id="{E92494F5-D844-4CE9-8442-53B474C622E2}"/>
                  </a:ext>
                </a:extLst>
              </p:cNvPr>
              <p:cNvSpPr>
                <a:spLocks noChangeAspect="1"/>
              </p:cNvSpPr>
              <p:nvPr/>
            </p:nvSpPr>
            <p:spPr>
              <a:xfrm>
                <a:off x="4437570" y="5664844"/>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89" name="Straight Arrow Connector 488">
                <a:extLst>
                  <a:ext uri="{FF2B5EF4-FFF2-40B4-BE49-F238E27FC236}">
                    <a16:creationId xmlns:a16="http://schemas.microsoft.com/office/drawing/2014/main" id="{86F9799D-F091-44C6-B84C-C90A521A5786}"/>
                  </a:ext>
                </a:extLst>
              </p:cNvPr>
              <p:cNvCxnSpPr>
                <a:cxnSpLocks/>
                <a:endCxn id="488" idx="1"/>
              </p:cNvCxnSpPr>
              <p:nvPr/>
            </p:nvCxnSpPr>
            <p:spPr>
              <a:xfrm flipV="1">
                <a:off x="4082124" y="5875112"/>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90" name="Rectangle 489">
                <a:extLst>
                  <a:ext uri="{FF2B5EF4-FFF2-40B4-BE49-F238E27FC236}">
                    <a16:creationId xmlns:a16="http://schemas.microsoft.com/office/drawing/2014/main" id="{E739F295-D3EA-437E-B717-E00C8EE1DFED}"/>
                  </a:ext>
                </a:extLst>
              </p:cNvPr>
              <p:cNvSpPr>
                <a:spLocks noChangeAspect="1"/>
              </p:cNvSpPr>
              <p:nvPr/>
            </p:nvSpPr>
            <p:spPr>
              <a:xfrm>
                <a:off x="5890499" y="5641840"/>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91" name="Straight Arrow Connector 490">
                <a:extLst>
                  <a:ext uri="{FF2B5EF4-FFF2-40B4-BE49-F238E27FC236}">
                    <a16:creationId xmlns:a16="http://schemas.microsoft.com/office/drawing/2014/main" id="{CA9BDD7C-2AC7-44CC-B73C-F07A42DFE421}"/>
                  </a:ext>
                </a:extLst>
              </p:cNvPr>
              <p:cNvCxnSpPr>
                <a:cxnSpLocks/>
                <a:endCxn id="490" idx="1"/>
              </p:cNvCxnSpPr>
              <p:nvPr/>
            </p:nvCxnSpPr>
            <p:spPr>
              <a:xfrm flipV="1">
                <a:off x="5535053" y="5852108"/>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492" name="Rectangle 491">
                <a:extLst>
                  <a:ext uri="{FF2B5EF4-FFF2-40B4-BE49-F238E27FC236}">
                    <a16:creationId xmlns:a16="http://schemas.microsoft.com/office/drawing/2014/main" id="{438478B2-C26E-4E94-92B6-B21708742613}"/>
                  </a:ext>
                </a:extLst>
              </p:cNvPr>
              <p:cNvSpPr>
                <a:spLocks noChangeAspect="1"/>
              </p:cNvSpPr>
              <p:nvPr/>
            </p:nvSpPr>
            <p:spPr>
              <a:xfrm>
                <a:off x="7512328" y="5653236"/>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93" name="Straight Arrow Connector 492">
                <a:extLst>
                  <a:ext uri="{FF2B5EF4-FFF2-40B4-BE49-F238E27FC236}">
                    <a16:creationId xmlns:a16="http://schemas.microsoft.com/office/drawing/2014/main" id="{EE85EF13-8693-4C61-B6D7-36A41C086D39}"/>
                  </a:ext>
                </a:extLst>
              </p:cNvPr>
              <p:cNvCxnSpPr>
                <a:cxnSpLocks/>
                <a:endCxn id="492" idx="1"/>
              </p:cNvCxnSpPr>
              <p:nvPr/>
            </p:nvCxnSpPr>
            <p:spPr>
              <a:xfrm flipV="1">
                <a:off x="7156882" y="5863504"/>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494" name="Group 493">
              <a:extLst>
                <a:ext uri="{FF2B5EF4-FFF2-40B4-BE49-F238E27FC236}">
                  <a16:creationId xmlns:a16="http://schemas.microsoft.com/office/drawing/2014/main" id="{1D4995A0-B8CE-4F7F-846D-CFDC18758E8B}"/>
                </a:ext>
              </a:extLst>
            </p:cNvPr>
            <p:cNvGrpSpPr/>
            <p:nvPr/>
          </p:nvGrpSpPr>
          <p:grpSpPr>
            <a:xfrm>
              <a:off x="1878815" y="5880074"/>
              <a:ext cx="1472451" cy="456612"/>
              <a:chOff x="3661589" y="4760842"/>
              <a:chExt cx="4271274" cy="1324537"/>
            </a:xfrm>
          </p:grpSpPr>
          <p:sp>
            <p:nvSpPr>
              <p:cNvPr id="495" name="Rectangle 494">
                <a:extLst>
                  <a:ext uri="{FF2B5EF4-FFF2-40B4-BE49-F238E27FC236}">
                    <a16:creationId xmlns:a16="http://schemas.microsoft.com/office/drawing/2014/main" id="{39B35209-5BA8-46DF-BDE4-E03E95CBDD19}"/>
                  </a:ext>
                </a:extLst>
              </p:cNvPr>
              <p:cNvSpPr>
                <a:spLocks noChangeAspect="1"/>
              </p:cNvSpPr>
              <p:nvPr/>
            </p:nvSpPr>
            <p:spPr>
              <a:xfrm>
                <a:off x="5123140" y="4762825"/>
                <a:ext cx="420535" cy="420535"/>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96" name="Rectangle 495">
                <a:extLst>
                  <a:ext uri="{FF2B5EF4-FFF2-40B4-BE49-F238E27FC236}">
                    <a16:creationId xmlns:a16="http://schemas.microsoft.com/office/drawing/2014/main" id="{3A2A0E3D-F7C3-47C5-9CAD-0D50143A363C}"/>
                  </a:ext>
                </a:extLst>
              </p:cNvPr>
              <p:cNvSpPr/>
              <p:nvPr/>
            </p:nvSpPr>
            <p:spPr>
              <a:xfrm>
                <a:off x="5119510" y="5657274"/>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97" name="Rectangle 496">
                <a:extLst>
                  <a:ext uri="{FF2B5EF4-FFF2-40B4-BE49-F238E27FC236}">
                    <a16:creationId xmlns:a16="http://schemas.microsoft.com/office/drawing/2014/main" id="{5A225EEF-F465-495E-8E45-286A0F257F4C}"/>
                  </a:ext>
                </a:extLst>
              </p:cNvPr>
              <p:cNvSpPr>
                <a:spLocks noChangeAspect="1"/>
              </p:cNvSpPr>
              <p:nvPr/>
            </p:nvSpPr>
            <p:spPr>
              <a:xfrm>
                <a:off x="3661589" y="5657274"/>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498" name="Rectangle 497">
                <a:extLst>
                  <a:ext uri="{FF2B5EF4-FFF2-40B4-BE49-F238E27FC236}">
                    <a16:creationId xmlns:a16="http://schemas.microsoft.com/office/drawing/2014/main" id="{D1399877-BE00-4F1C-9267-7A3053C531E3}"/>
                  </a:ext>
                </a:extLst>
              </p:cNvPr>
              <p:cNvSpPr/>
              <p:nvPr/>
            </p:nvSpPr>
            <p:spPr>
              <a:xfrm>
                <a:off x="6748268" y="5653236"/>
                <a:ext cx="420535" cy="420535"/>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499" name="Straight Arrow Connector 498">
                <a:extLst>
                  <a:ext uri="{FF2B5EF4-FFF2-40B4-BE49-F238E27FC236}">
                    <a16:creationId xmlns:a16="http://schemas.microsoft.com/office/drawing/2014/main" id="{783F29DF-461D-40BC-9438-D478BD375D67}"/>
                  </a:ext>
                </a:extLst>
              </p:cNvPr>
              <p:cNvCxnSpPr>
                <a:cxnSpLocks/>
                <a:stCxn id="495" idx="2"/>
                <a:endCxn id="497" idx="0"/>
              </p:cNvCxnSpPr>
              <p:nvPr/>
            </p:nvCxnSpPr>
            <p:spPr>
              <a:xfrm flipH="1">
                <a:off x="3871857" y="5183360"/>
                <a:ext cx="1461551" cy="47391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00" name="Straight Arrow Connector 499">
                <a:extLst>
                  <a:ext uri="{FF2B5EF4-FFF2-40B4-BE49-F238E27FC236}">
                    <a16:creationId xmlns:a16="http://schemas.microsoft.com/office/drawing/2014/main" id="{F1D55E05-3F3A-478C-A096-9FC65D9F2426}"/>
                  </a:ext>
                </a:extLst>
              </p:cNvPr>
              <p:cNvCxnSpPr>
                <a:cxnSpLocks/>
                <a:stCxn id="495" idx="2"/>
                <a:endCxn id="496" idx="0"/>
              </p:cNvCxnSpPr>
              <p:nvPr/>
            </p:nvCxnSpPr>
            <p:spPr>
              <a:xfrm flipH="1">
                <a:off x="5329778" y="5183360"/>
                <a:ext cx="3630" cy="473914"/>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01" name="Straight Arrow Connector 500">
                <a:extLst>
                  <a:ext uri="{FF2B5EF4-FFF2-40B4-BE49-F238E27FC236}">
                    <a16:creationId xmlns:a16="http://schemas.microsoft.com/office/drawing/2014/main" id="{6722FAD6-4774-4690-AB76-1139B1A8EB8B}"/>
                  </a:ext>
                </a:extLst>
              </p:cNvPr>
              <p:cNvCxnSpPr>
                <a:cxnSpLocks/>
                <a:stCxn id="495" idx="2"/>
                <a:endCxn id="498" idx="0"/>
              </p:cNvCxnSpPr>
              <p:nvPr/>
            </p:nvCxnSpPr>
            <p:spPr>
              <a:xfrm>
                <a:off x="5333408" y="5183360"/>
                <a:ext cx="1625128" cy="469876"/>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502" name="Rectangle 501">
                <a:extLst>
                  <a:ext uri="{FF2B5EF4-FFF2-40B4-BE49-F238E27FC236}">
                    <a16:creationId xmlns:a16="http://schemas.microsoft.com/office/drawing/2014/main" id="{50EDD469-5260-410B-80D3-2F59D2F894B7}"/>
                  </a:ext>
                </a:extLst>
              </p:cNvPr>
              <p:cNvSpPr>
                <a:spLocks noChangeAspect="1"/>
              </p:cNvSpPr>
              <p:nvPr/>
            </p:nvSpPr>
            <p:spPr>
              <a:xfrm>
                <a:off x="5899121" y="4760842"/>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03" name="Straight Arrow Connector 502">
                <a:extLst>
                  <a:ext uri="{FF2B5EF4-FFF2-40B4-BE49-F238E27FC236}">
                    <a16:creationId xmlns:a16="http://schemas.microsoft.com/office/drawing/2014/main" id="{97903913-A477-45AA-92A9-3DAC1929217A}"/>
                  </a:ext>
                </a:extLst>
              </p:cNvPr>
              <p:cNvCxnSpPr>
                <a:cxnSpLocks/>
                <a:stCxn id="495" idx="3"/>
                <a:endCxn id="502" idx="1"/>
              </p:cNvCxnSpPr>
              <p:nvPr/>
            </p:nvCxnSpPr>
            <p:spPr>
              <a:xfrm flipV="1">
                <a:off x="5543675" y="4971110"/>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504" name="Rectangle 503">
                <a:extLst>
                  <a:ext uri="{FF2B5EF4-FFF2-40B4-BE49-F238E27FC236}">
                    <a16:creationId xmlns:a16="http://schemas.microsoft.com/office/drawing/2014/main" id="{3F39DBFE-2478-4902-8FA1-6AA038874CE8}"/>
                  </a:ext>
                </a:extLst>
              </p:cNvPr>
              <p:cNvSpPr>
                <a:spLocks noChangeAspect="1"/>
              </p:cNvSpPr>
              <p:nvPr/>
            </p:nvSpPr>
            <p:spPr>
              <a:xfrm>
                <a:off x="4437570" y="5664844"/>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05" name="Straight Arrow Connector 504">
                <a:extLst>
                  <a:ext uri="{FF2B5EF4-FFF2-40B4-BE49-F238E27FC236}">
                    <a16:creationId xmlns:a16="http://schemas.microsoft.com/office/drawing/2014/main" id="{BDC7A40C-5079-4D93-BCA0-AE838DE0358A}"/>
                  </a:ext>
                </a:extLst>
              </p:cNvPr>
              <p:cNvCxnSpPr>
                <a:cxnSpLocks/>
                <a:endCxn id="504" idx="1"/>
              </p:cNvCxnSpPr>
              <p:nvPr/>
            </p:nvCxnSpPr>
            <p:spPr>
              <a:xfrm flipV="1">
                <a:off x="4082124" y="5875112"/>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506" name="Rectangle 505">
                <a:extLst>
                  <a:ext uri="{FF2B5EF4-FFF2-40B4-BE49-F238E27FC236}">
                    <a16:creationId xmlns:a16="http://schemas.microsoft.com/office/drawing/2014/main" id="{CED78760-7BF2-44CC-8E84-DF9B84D9382E}"/>
                  </a:ext>
                </a:extLst>
              </p:cNvPr>
              <p:cNvSpPr>
                <a:spLocks noChangeAspect="1"/>
              </p:cNvSpPr>
              <p:nvPr/>
            </p:nvSpPr>
            <p:spPr>
              <a:xfrm>
                <a:off x="5890499" y="5641840"/>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07" name="Straight Arrow Connector 506">
                <a:extLst>
                  <a:ext uri="{FF2B5EF4-FFF2-40B4-BE49-F238E27FC236}">
                    <a16:creationId xmlns:a16="http://schemas.microsoft.com/office/drawing/2014/main" id="{EC31BD28-A16C-4960-953B-684EABD6829F}"/>
                  </a:ext>
                </a:extLst>
              </p:cNvPr>
              <p:cNvCxnSpPr>
                <a:cxnSpLocks/>
                <a:endCxn id="506" idx="1"/>
              </p:cNvCxnSpPr>
              <p:nvPr/>
            </p:nvCxnSpPr>
            <p:spPr>
              <a:xfrm flipV="1">
                <a:off x="5535053" y="5852108"/>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508" name="Rectangle 507">
                <a:extLst>
                  <a:ext uri="{FF2B5EF4-FFF2-40B4-BE49-F238E27FC236}">
                    <a16:creationId xmlns:a16="http://schemas.microsoft.com/office/drawing/2014/main" id="{B64F6138-1ADA-4C13-AEAE-62E798FE4B60}"/>
                  </a:ext>
                </a:extLst>
              </p:cNvPr>
              <p:cNvSpPr>
                <a:spLocks noChangeAspect="1"/>
              </p:cNvSpPr>
              <p:nvPr/>
            </p:nvSpPr>
            <p:spPr>
              <a:xfrm>
                <a:off x="7512328" y="5653236"/>
                <a:ext cx="420535" cy="420535"/>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09" name="Straight Arrow Connector 508">
                <a:extLst>
                  <a:ext uri="{FF2B5EF4-FFF2-40B4-BE49-F238E27FC236}">
                    <a16:creationId xmlns:a16="http://schemas.microsoft.com/office/drawing/2014/main" id="{0327E3EB-0E88-4173-8F86-2446D5EF9080}"/>
                  </a:ext>
                </a:extLst>
              </p:cNvPr>
              <p:cNvCxnSpPr>
                <a:cxnSpLocks/>
                <a:endCxn id="508" idx="1"/>
              </p:cNvCxnSpPr>
              <p:nvPr/>
            </p:nvCxnSpPr>
            <p:spPr>
              <a:xfrm flipV="1">
                <a:off x="7156882" y="5863504"/>
                <a:ext cx="355446" cy="1983"/>
              </a:xfrm>
              <a:prstGeom prst="straightConnector1">
                <a:avLst/>
              </a:prstGeom>
              <a:ln w="19050" cap="rnd">
                <a:solidFill>
                  <a:schemeClr val="tx1">
                    <a:lumMod val="95000"/>
                    <a:lumOff val="5000"/>
                  </a:schemeClr>
                </a:solidFill>
                <a:round/>
                <a:tailEnd type="triangle" w="lg" len="med"/>
              </a:ln>
            </p:spPr>
            <p:style>
              <a:lnRef idx="1">
                <a:schemeClr val="accent1"/>
              </a:lnRef>
              <a:fillRef idx="0">
                <a:schemeClr val="accent1"/>
              </a:fillRef>
              <a:effectRef idx="0">
                <a:schemeClr val="accent1"/>
              </a:effectRef>
              <a:fontRef idx="minor">
                <a:schemeClr val="tx1"/>
              </a:fontRef>
            </p:style>
          </p:cxnSp>
        </p:grpSp>
      </p:grpSp>
      <p:sp>
        <p:nvSpPr>
          <p:cNvPr id="510" name="Rectangle 509">
            <a:extLst>
              <a:ext uri="{FF2B5EF4-FFF2-40B4-BE49-F238E27FC236}">
                <a16:creationId xmlns:a16="http://schemas.microsoft.com/office/drawing/2014/main" id="{302D4DDB-4381-456A-9A90-318AACF34005}"/>
              </a:ext>
            </a:extLst>
          </p:cNvPr>
          <p:cNvSpPr/>
          <p:nvPr/>
        </p:nvSpPr>
        <p:spPr>
          <a:xfrm>
            <a:off x="84613" y="4733953"/>
            <a:ext cx="3159736" cy="117652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8" name="Group 1257">
            <a:extLst>
              <a:ext uri="{FF2B5EF4-FFF2-40B4-BE49-F238E27FC236}">
                <a16:creationId xmlns:a16="http://schemas.microsoft.com/office/drawing/2014/main" id="{79800B9D-8BF8-431F-8406-33A17519FF9F}"/>
              </a:ext>
            </a:extLst>
          </p:cNvPr>
          <p:cNvGrpSpPr/>
          <p:nvPr/>
        </p:nvGrpSpPr>
        <p:grpSpPr>
          <a:xfrm>
            <a:off x="5520859" y="1508350"/>
            <a:ext cx="3159736" cy="2358104"/>
            <a:chOff x="5520859" y="1508350"/>
            <a:chExt cx="3159736" cy="2358104"/>
          </a:xfrm>
        </p:grpSpPr>
        <p:sp>
          <p:nvSpPr>
            <p:cNvPr id="511" name="Rectangle 510">
              <a:extLst>
                <a:ext uri="{FF2B5EF4-FFF2-40B4-BE49-F238E27FC236}">
                  <a16:creationId xmlns:a16="http://schemas.microsoft.com/office/drawing/2014/main" id="{A42BF23C-E710-408F-9FF6-EAABAE217EF7}"/>
                </a:ext>
              </a:extLst>
            </p:cNvPr>
            <p:cNvSpPr>
              <a:spLocks noChangeAspect="1"/>
            </p:cNvSpPr>
            <p:nvPr/>
          </p:nvSpPr>
          <p:spPr>
            <a:xfrm>
              <a:off x="7652461" y="1611314"/>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15" name="Straight Arrow Connector 514">
              <a:extLst>
                <a:ext uri="{FF2B5EF4-FFF2-40B4-BE49-F238E27FC236}">
                  <a16:creationId xmlns:a16="http://schemas.microsoft.com/office/drawing/2014/main" id="{88E1B11A-8793-4849-9A62-1896F4C13404}"/>
                </a:ext>
              </a:extLst>
            </p:cNvPr>
            <p:cNvCxnSpPr>
              <a:cxnSpLocks/>
              <a:stCxn id="511" idx="2"/>
            </p:cNvCxnSpPr>
            <p:nvPr/>
          </p:nvCxnSpPr>
          <p:spPr>
            <a:xfrm flipH="1">
              <a:off x="7221102" y="1756286"/>
              <a:ext cx="503845"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16" name="Straight Arrow Connector 515">
              <a:extLst>
                <a:ext uri="{FF2B5EF4-FFF2-40B4-BE49-F238E27FC236}">
                  <a16:creationId xmlns:a16="http://schemas.microsoft.com/office/drawing/2014/main" id="{4787AE1C-6D77-417F-8BFF-EDE97D7DB5A0}"/>
                </a:ext>
              </a:extLst>
            </p:cNvPr>
            <p:cNvCxnSpPr>
              <a:cxnSpLocks/>
              <a:stCxn id="511" idx="2"/>
            </p:cNvCxnSpPr>
            <p:nvPr/>
          </p:nvCxnSpPr>
          <p:spPr>
            <a:xfrm flipH="1">
              <a:off x="7723696" y="1756286"/>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17" name="Straight Arrow Connector 516">
              <a:extLst>
                <a:ext uri="{FF2B5EF4-FFF2-40B4-BE49-F238E27FC236}">
                  <a16:creationId xmlns:a16="http://schemas.microsoft.com/office/drawing/2014/main" id="{003E6742-EDCC-4A27-9C09-1C90FBE6D841}"/>
                </a:ext>
              </a:extLst>
            </p:cNvPr>
            <p:cNvCxnSpPr>
              <a:cxnSpLocks/>
              <a:stCxn id="511" idx="2"/>
            </p:cNvCxnSpPr>
            <p:nvPr/>
          </p:nvCxnSpPr>
          <p:spPr>
            <a:xfrm>
              <a:off x="7724948" y="1756286"/>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19" name="Straight Arrow Connector 518">
              <a:extLst>
                <a:ext uri="{FF2B5EF4-FFF2-40B4-BE49-F238E27FC236}">
                  <a16:creationId xmlns:a16="http://schemas.microsoft.com/office/drawing/2014/main" id="{FB7F06E5-DA1D-487D-9509-1DA13FECA3BF}"/>
                </a:ext>
              </a:extLst>
            </p:cNvPr>
            <p:cNvCxnSpPr>
              <a:cxnSpLocks/>
              <a:stCxn id="511" idx="3"/>
            </p:cNvCxnSpPr>
            <p:nvPr/>
          </p:nvCxnSpPr>
          <p:spPr>
            <a:xfrm flipV="1">
              <a:off x="7797434" y="1683116"/>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527" name="Rectangle 526">
              <a:extLst>
                <a:ext uri="{FF2B5EF4-FFF2-40B4-BE49-F238E27FC236}">
                  <a16:creationId xmlns:a16="http://schemas.microsoft.com/office/drawing/2014/main" id="{6FCCEE37-4428-44CE-BF69-02E05BCAF158}"/>
                </a:ext>
              </a:extLst>
            </p:cNvPr>
            <p:cNvSpPr>
              <a:spLocks noChangeAspect="1"/>
            </p:cNvSpPr>
            <p:nvPr/>
          </p:nvSpPr>
          <p:spPr>
            <a:xfrm>
              <a:off x="6057476" y="1611314"/>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31" name="Straight Arrow Connector 530">
              <a:extLst>
                <a:ext uri="{FF2B5EF4-FFF2-40B4-BE49-F238E27FC236}">
                  <a16:creationId xmlns:a16="http://schemas.microsoft.com/office/drawing/2014/main" id="{C0ADFEAA-0434-4B9A-8440-1964F33175E3}"/>
                </a:ext>
              </a:extLst>
            </p:cNvPr>
            <p:cNvCxnSpPr>
              <a:cxnSpLocks/>
              <a:stCxn id="527" idx="2"/>
            </p:cNvCxnSpPr>
            <p:nvPr/>
          </p:nvCxnSpPr>
          <p:spPr>
            <a:xfrm flipH="1">
              <a:off x="5626117" y="1756286"/>
              <a:ext cx="503845"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32" name="Straight Arrow Connector 531">
              <a:extLst>
                <a:ext uri="{FF2B5EF4-FFF2-40B4-BE49-F238E27FC236}">
                  <a16:creationId xmlns:a16="http://schemas.microsoft.com/office/drawing/2014/main" id="{28ABA700-071C-4434-9152-2BAB33FB41E9}"/>
                </a:ext>
              </a:extLst>
            </p:cNvPr>
            <p:cNvCxnSpPr>
              <a:cxnSpLocks/>
              <a:stCxn id="527" idx="2"/>
            </p:cNvCxnSpPr>
            <p:nvPr/>
          </p:nvCxnSpPr>
          <p:spPr>
            <a:xfrm flipH="1">
              <a:off x="6128711" y="1756286"/>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33" name="Straight Arrow Connector 532">
              <a:extLst>
                <a:ext uri="{FF2B5EF4-FFF2-40B4-BE49-F238E27FC236}">
                  <a16:creationId xmlns:a16="http://schemas.microsoft.com/office/drawing/2014/main" id="{A378915F-CBE0-41E3-A926-4D187EF9B618}"/>
                </a:ext>
              </a:extLst>
            </p:cNvPr>
            <p:cNvCxnSpPr>
              <a:cxnSpLocks/>
              <a:stCxn id="527" idx="2"/>
            </p:cNvCxnSpPr>
            <p:nvPr/>
          </p:nvCxnSpPr>
          <p:spPr>
            <a:xfrm>
              <a:off x="6129963" y="1756286"/>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35" name="Straight Arrow Connector 534">
              <a:extLst>
                <a:ext uri="{FF2B5EF4-FFF2-40B4-BE49-F238E27FC236}">
                  <a16:creationId xmlns:a16="http://schemas.microsoft.com/office/drawing/2014/main" id="{148483B9-F456-46E3-9C12-67E645128C7D}"/>
                </a:ext>
              </a:extLst>
            </p:cNvPr>
            <p:cNvCxnSpPr>
              <a:cxnSpLocks/>
              <a:stCxn id="527" idx="3"/>
            </p:cNvCxnSpPr>
            <p:nvPr/>
          </p:nvCxnSpPr>
          <p:spPr>
            <a:xfrm flipV="1">
              <a:off x="6202449" y="1683116"/>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543" name="Rectangle 542">
              <a:extLst>
                <a:ext uri="{FF2B5EF4-FFF2-40B4-BE49-F238E27FC236}">
                  <a16:creationId xmlns:a16="http://schemas.microsoft.com/office/drawing/2014/main" id="{0638C46F-C499-4C43-9FD4-521AFFFB6223}"/>
                </a:ext>
              </a:extLst>
            </p:cNvPr>
            <p:cNvSpPr>
              <a:spLocks noChangeAspect="1"/>
            </p:cNvSpPr>
            <p:nvPr/>
          </p:nvSpPr>
          <p:spPr>
            <a:xfrm>
              <a:off x="6069058" y="2145656"/>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47" name="Straight Arrow Connector 546">
              <a:extLst>
                <a:ext uri="{FF2B5EF4-FFF2-40B4-BE49-F238E27FC236}">
                  <a16:creationId xmlns:a16="http://schemas.microsoft.com/office/drawing/2014/main" id="{5918FF3C-8CFD-4E0D-AF33-A6BB91050FCA}"/>
                </a:ext>
              </a:extLst>
            </p:cNvPr>
            <p:cNvCxnSpPr>
              <a:cxnSpLocks/>
              <a:stCxn id="543" idx="2"/>
            </p:cNvCxnSpPr>
            <p:nvPr/>
          </p:nvCxnSpPr>
          <p:spPr>
            <a:xfrm flipH="1">
              <a:off x="5637698" y="2290628"/>
              <a:ext cx="503846"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48" name="Straight Arrow Connector 547">
              <a:extLst>
                <a:ext uri="{FF2B5EF4-FFF2-40B4-BE49-F238E27FC236}">
                  <a16:creationId xmlns:a16="http://schemas.microsoft.com/office/drawing/2014/main" id="{250DD8AE-E904-44C7-A1AA-32691C1A2EC8}"/>
                </a:ext>
              </a:extLst>
            </p:cNvPr>
            <p:cNvCxnSpPr>
              <a:cxnSpLocks/>
              <a:stCxn id="543" idx="2"/>
            </p:cNvCxnSpPr>
            <p:nvPr/>
          </p:nvCxnSpPr>
          <p:spPr>
            <a:xfrm flipH="1">
              <a:off x="6140293" y="2290628"/>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49" name="Straight Arrow Connector 548">
              <a:extLst>
                <a:ext uri="{FF2B5EF4-FFF2-40B4-BE49-F238E27FC236}">
                  <a16:creationId xmlns:a16="http://schemas.microsoft.com/office/drawing/2014/main" id="{A879286B-E6B0-41D8-83E6-0CF80139105D}"/>
                </a:ext>
              </a:extLst>
            </p:cNvPr>
            <p:cNvCxnSpPr>
              <a:cxnSpLocks/>
              <a:stCxn id="543" idx="2"/>
            </p:cNvCxnSpPr>
            <p:nvPr/>
          </p:nvCxnSpPr>
          <p:spPr>
            <a:xfrm>
              <a:off x="6141544" y="2290628"/>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51" name="Straight Arrow Connector 550">
              <a:extLst>
                <a:ext uri="{FF2B5EF4-FFF2-40B4-BE49-F238E27FC236}">
                  <a16:creationId xmlns:a16="http://schemas.microsoft.com/office/drawing/2014/main" id="{E10E934A-28C0-4E3A-8D35-BE173F9D471A}"/>
                </a:ext>
              </a:extLst>
            </p:cNvPr>
            <p:cNvCxnSpPr>
              <a:cxnSpLocks/>
              <a:stCxn id="543" idx="3"/>
            </p:cNvCxnSpPr>
            <p:nvPr/>
          </p:nvCxnSpPr>
          <p:spPr>
            <a:xfrm flipV="1">
              <a:off x="6214030" y="221745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559" name="Rectangle 558">
              <a:extLst>
                <a:ext uri="{FF2B5EF4-FFF2-40B4-BE49-F238E27FC236}">
                  <a16:creationId xmlns:a16="http://schemas.microsoft.com/office/drawing/2014/main" id="{758FF582-6935-4D4D-AEE9-19FBDBF720CC}"/>
                </a:ext>
              </a:extLst>
            </p:cNvPr>
            <p:cNvSpPr>
              <a:spLocks noChangeAspect="1"/>
            </p:cNvSpPr>
            <p:nvPr/>
          </p:nvSpPr>
          <p:spPr>
            <a:xfrm>
              <a:off x="7659359" y="2141654"/>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63" name="Straight Arrow Connector 562">
              <a:extLst>
                <a:ext uri="{FF2B5EF4-FFF2-40B4-BE49-F238E27FC236}">
                  <a16:creationId xmlns:a16="http://schemas.microsoft.com/office/drawing/2014/main" id="{7CCBAFA5-2BF7-4AA5-ACA6-21B4B1AEE439}"/>
                </a:ext>
              </a:extLst>
            </p:cNvPr>
            <p:cNvCxnSpPr>
              <a:cxnSpLocks/>
              <a:stCxn id="559" idx="2"/>
            </p:cNvCxnSpPr>
            <p:nvPr/>
          </p:nvCxnSpPr>
          <p:spPr>
            <a:xfrm flipH="1">
              <a:off x="7227999" y="2286626"/>
              <a:ext cx="503846"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64" name="Straight Arrow Connector 563">
              <a:extLst>
                <a:ext uri="{FF2B5EF4-FFF2-40B4-BE49-F238E27FC236}">
                  <a16:creationId xmlns:a16="http://schemas.microsoft.com/office/drawing/2014/main" id="{49FF77D2-7DCE-4A6E-89F0-06373247AB4B}"/>
                </a:ext>
              </a:extLst>
            </p:cNvPr>
            <p:cNvCxnSpPr>
              <a:cxnSpLocks/>
              <a:stCxn id="559" idx="2"/>
            </p:cNvCxnSpPr>
            <p:nvPr/>
          </p:nvCxnSpPr>
          <p:spPr>
            <a:xfrm flipH="1">
              <a:off x="7730594" y="2286626"/>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65" name="Straight Arrow Connector 564">
              <a:extLst>
                <a:ext uri="{FF2B5EF4-FFF2-40B4-BE49-F238E27FC236}">
                  <a16:creationId xmlns:a16="http://schemas.microsoft.com/office/drawing/2014/main" id="{78948885-8EF8-4906-B37D-85874B36B018}"/>
                </a:ext>
              </a:extLst>
            </p:cNvPr>
            <p:cNvCxnSpPr>
              <a:cxnSpLocks/>
              <a:stCxn id="559" idx="2"/>
            </p:cNvCxnSpPr>
            <p:nvPr/>
          </p:nvCxnSpPr>
          <p:spPr>
            <a:xfrm>
              <a:off x="7731845" y="2286626"/>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67" name="Straight Arrow Connector 566">
              <a:extLst>
                <a:ext uri="{FF2B5EF4-FFF2-40B4-BE49-F238E27FC236}">
                  <a16:creationId xmlns:a16="http://schemas.microsoft.com/office/drawing/2014/main" id="{C8726611-6FF6-4622-BDC9-1877E738FB2E}"/>
                </a:ext>
              </a:extLst>
            </p:cNvPr>
            <p:cNvCxnSpPr>
              <a:cxnSpLocks/>
              <a:stCxn id="559" idx="3"/>
            </p:cNvCxnSpPr>
            <p:nvPr/>
          </p:nvCxnSpPr>
          <p:spPr>
            <a:xfrm flipV="1">
              <a:off x="7804331" y="2213456"/>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574" name="Rectangle 573">
              <a:extLst>
                <a:ext uri="{FF2B5EF4-FFF2-40B4-BE49-F238E27FC236}">
                  <a16:creationId xmlns:a16="http://schemas.microsoft.com/office/drawing/2014/main" id="{11941553-7F30-464B-81F4-78C2BB1E9F86}"/>
                </a:ext>
              </a:extLst>
            </p:cNvPr>
            <p:cNvSpPr/>
            <p:nvPr/>
          </p:nvSpPr>
          <p:spPr>
            <a:xfrm>
              <a:off x="5520859" y="1508350"/>
              <a:ext cx="3159736" cy="2358104"/>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ectangle 574">
              <a:extLst>
                <a:ext uri="{FF2B5EF4-FFF2-40B4-BE49-F238E27FC236}">
                  <a16:creationId xmlns:a16="http://schemas.microsoft.com/office/drawing/2014/main" id="{51A5E87A-F1D8-46C6-9C88-3EBA6BEF95B7}"/>
                </a:ext>
              </a:extLst>
            </p:cNvPr>
            <p:cNvSpPr>
              <a:spLocks noChangeAspect="1"/>
            </p:cNvSpPr>
            <p:nvPr/>
          </p:nvSpPr>
          <p:spPr>
            <a:xfrm>
              <a:off x="7654391" y="2777558"/>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79" name="Straight Arrow Connector 578">
              <a:extLst>
                <a:ext uri="{FF2B5EF4-FFF2-40B4-BE49-F238E27FC236}">
                  <a16:creationId xmlns:a16="http://schemas.microsoft.com/office/drawing/2014/main" id="{8BA98588-19FD-403A-8F2A-6C4ADD873446}"/>
                </a:ext>
              </a:extLst>
            </p:cNvPr>
            <p:cNvCxnSpPr>
              <a:cxnSpLocks/>
              <a:stCxn id="575" idx="2"/>
            </p:cNvCxnSpPr>
            <p:nvPr/>
          </p:nvCxnSpPr>
          <p:spPr>
            <a:xfrm flipH="1">
              <a:off x="7223032" y="2922530"/>
              <a:ext cx="503845"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0" name="Straight Arrow Connector 579">
              <a:extLst>
                <a:ext uri="{FF2B5EF4-FFF2-40B4-BE49-F238E27FC236}">
                  <a16:creationId xmlns:a16="http://schemas.microsoft.com/office/drawing/2014/main" id="{A85D3835-A879-4BCC-BC44-C135BCD3DFF8}"/>
                </a:ext>
              </a:extLst>
            </p:cNvPr>
            <p:cNvCxnSpPr>
              <a:cxnSpLocks/>
              <a:stCxn id="575" idx="2"/>
            </p:cNvCxnSpPr>
            <p:nvPr/>
          </p:nvCxnSpPr>
          <p:spPr>
            <a:xfrm flipH="1">
              <a:off x="7725626" y="2922530"/>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1" name="Straight Arrow Connector 580">
              <a:extLst>
                <a:ext uri="{FF2B5EF4-FFF2-40B4-BE49-F238E27FC236}">
                  <a16:creationId xmlns:a16="http://schemas.microsoft.com/office/drawing/2014/main" id="{7D832C81-E815-443F-828B-82A9BF3F99D4}"/>
                </a:ext>
              </a:extLst>
            </p:cNvPr>
            <p:cNvCxnSpPr>
              <a:cxnSpLocks/>
              <a:stCxn id="575" idx="2"/>
            </p:cNvCxnSpPr>
            <p:nvPr/>
          </p:nvCxnSpPr>
          <p:spPr>
            <a:xfrm>
              <a:off x="7726878" y="2922530"/>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3" name="Straight Arrow Connector 582">
              <a:extLst>
                <a:ext uri="{FF2B5EF4-FFF2-40B4-BE49-F238E27FC236}">
                  <a16:creationId xmlns:a16="http://schemas.microsoft.com/office/drawing/2014/main" id="{86543851-B56B-4B5B-97D5-6A2B335E1EF3}"/>
                </a:ext>
              </a:extLst>
            </p:cNvPr>
            <p:cNvCxnSpPr>
              <a:cxnSpLocks/>
              <a:stCxn id="575" idx="3"/>
            </p:cNvCxnSpPr>
            <p:nvPr/>
          </p:nvCxnSpPr>
          <p:spPr>
            <a:xfrm flipV="1">
              <a:off x="7799364" y="2849360"/>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591" name="Rectangle 590">
              <a:extLst>
                <a:ext uri="{FF2B5EF4-FFF2-40B4-BE49-F238E27FC236}">
                  <a16:creationId xmlns:a16="http://schemas.microsoft.com/office/drawing/2014/main" id="{688B7EC3-3116-4596-BA84-0C47EB95B936}"/>
                </a:ext>
              </a:extLst>
            </p:cNvPr>
            <p:cNvSpPr>
              <a:spLocks noChangeAspect="1"/>
            </p:cNvSpPr>
            <p:nvPr/>
          </p:nvSpPr>
          <p:spPr>
            <a:xfrm>
              <a:off x="6059406" y="2777558"/>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595" name="Straight Arrow Connector 594">
              <a:extLst>
                <a:ext uri="{FF2B5EF4-FFF2-40B4-BE49-F238E27FC236}">
                  <a16:creationId xmlns:a16="http://schemas.microsoft.com/office/drawing/2014/main" id="{EF03DFEE-B7AC-4B3D-A525-79C288B7E809}"/>
                </a:ext>
              </a:extLst>
            </p:cNvPr>
            <p:cNvCxnSpPr>
              <a:cxnSpLocks/>
              <a:stCxn id="591" idx="2"/>
            </p:cNvCxnSpPr>
            <p:nvPr/>
          </p:nvCxnSpPr>
          <p:spPr>
            <a:xfrm flipH="1">
              <a:off x="5628047" y="2922530"/>
              <a:ext cx="503845"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96" name="Straight Arrow Connector 595">
              <a:extLst>
                <a:ext uri="{FF2B5EF4-FFF2-40B4-BE49-F238E27FC236}">
                  <a16:creationId xmlns:a16="http://schemas.microsoft.com/office/drawing/2014/main" id="{AA8606FC-C097-4BCC-86BC-0C8876D96EEE}"/>
                </a:ext>
              </a:extLst>
            </p:cNvPr>
            <p:cNvCxnSpPr>
              <a:cxnSpLocks/>
              <a:stCxn id="591" idx="2"/>
            </p:cNvCxnSpPr>
            <p:nvPr/>
          </p:nvCxnSpPr>
          <p:spPr>
            <a:xfrm flipH="1">
              <a:off x="6130641" y="2922530"/>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97" name="Straight Arrow Connector 596">
              <a:extLst>
                <a:ext uri="{FF2B5EF4-FFF2-40B4-BE49-F238E27FC236}">
                  <a16:creationId xmlns:a16="http://schemas.microsoft.com/office/drawing/2014/main" id="{B6A6590C-5BD5-41D9-8836-792BE6751C1E}"/>
                </a:ext>
              </a:extLst>
            </p:cNvPr>
            <p:cNvCxnSpPr>
              <a:cxnSpLocks/>
              <a:stCxn id="591" idx="2"/>
            </p:cNvCxnSpPr>
            <p:nvPr/>
          </p:nvCxnSpPr>
          <p:spPr>
            <a:xfrm>
              <a:off x="6131893" y="2922530"/>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99" name="Straight Arrow Connector 598">
              <a:extLst>
                <a:ext uri="{FF2B5EF4-FFF2-40B4-BE49-F238E27FC236}">
                  <a16:creationId xmlns:a16="http://schemas.microsoft.com/office/drawing/2014/main" id="{13AE3B1B-23A4-42F1-9437-16875540E280}"/>
                </a:ext>
              </a:extLst>
            </p:cNvPr>
            <p:cNvCxnSpPr>
              <a:cxnSpLocks/>
              <a:stCxn id="591" idx="3"/>
            </p:cNvCxnSpPr>
            <p:nvPr/>
          </p:nvCxnSpPr>
          <p:spPr>
            <a:xfrm flipV="1">
              <a:off x="6204379" y="2849360"/>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607" name="Rectangle 606">
              <a:extLst>
                <a:ext uri="{FF2B5EF4-FFF2-40B4-BE49-F238E27FC236}">
                  <a16:creationId xmlns:a16="http://schemas.microsoft.com/office/drawing/2014/main" id="{E5B48DCC-0DA5-46BA-802D-B0D89F673C4B}"/>
                </a:ext>
              </a:extLst>
            </p:cNvPr>
            <p:cNvSpPr>
              <a:spLocks noChangeAspect="1"/>
            </p:cNvSpPr>
            <p:nvPr/>
          </p:nvSpPr>
          <p:spPr>
            <a:xfrm>
              <a:off x="6070988" y="3311900"/>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611" name="Straight Arrow Connector 610">
              <a:extLst>
                <a:ext uri="{FF2B5EF4-FFF2-40B4-BE49-F238E27FC236}">
                  <a16:creationId xmlns:a16="http://schemas.microsoft.com/office/drawing/2014/main" id="{174C9839-8DA2-4382-A423-F2A84A639DF4}"/>
                </a:ext>
              </a:extLst>
            </p:cNvPr>
            <p:cNvCxnSpPr>
              <a:cxnSpLocks/>
              <a:stCxn id="607" idx="2"/>
            </p:cNvCxnSpPr>
            <p:nvPr/>
          </p:nvCxnSpPr>
          <p:spPr>
            <a:xfrm flipH="1">
              <a:off x="5639628" y="3456872"/>
              <a:ext cx="503846"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2" name="Straight Arrow Connector 611">
              <a:extLst>
                <a:ext uri="{FF2B5EF4-FFF2-40B4-BE49-F238E27FC236}">
                  <a16:creationId xmlns:a16="http://schemas.microsoft.com/office/drawing/2014/main" id="{4FF3AF32-A417-42E9-8F5E-203725B70368}"/>
                </a:ext>
              </a:extLst>
            </p:cNvPr>
            <p:cNvCxnSpPr>
              <a:cxnSpLocks/>
              <a:stCxn id="607" idx="2"/>
            </p:cNvCxnSpPr>
            <p:nvPr/>
          </p:nvCxnSpPr>
          <p:spPr>
            <a:xfrm flipH="1">
              <a:off x="6142223" y="3456872"/>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3" name="Straight Arrow Connector 612">
              <a:extLst>
                <a:ext uri="{FF2B5EF4-FFF2-40B4-BE49-F238E27FC236}">
                  <a16:creationId xmlns:a16="http://schemas.microsoft.com/office/drawing/2014/main" id="{A36CA28E-43A1-4702-84EB-0F9AD2212220}"/>
                </a:ext>
              </a:extLst>
            </p:cNvPr>
            <p:cNvCxnSpPr>
              <a:cxnSpLocks/>
              <a:stCxn id="607" idx="2"/>
            </p:cNvCxnSpPr>
            <p:nvPr/>
          </p:nvCxnSpPr>
          <p:spPr>
            <a:xfrm>
              <a:off x="6143474" y="3456872"/>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5" name="Straight Arrow Connector 614">
              <a:extLst>
                <a:ext uri="{FF2B5EF4-FFF2-40B4-BE49-F238E27FC236}">
                  <a16:creationId xmlns:a16="http://schemas.microsoft.com/office/drawing/2014/main" id="{05F297BE-D8FE-4788-8A49-82232578CA10}"/>
                </a:ext>
              </a:extLst>
            </p:cNvPr>
            <p:cNvCxnSpPr>
              <a:cxnSpLocks/>
              <a:stCxn id="607" idx="3"/>
            </p:cNvCxnSpPr>
            <p:nvPr/>
          </p:nvCxnSpPr>
          <p:spPr>
            <a:xfrm flipV="1">
              <a:off x="6215960" y="3383702"/>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623" name="Rectangle 622">
              <a:extLst>
                <a:ext uri="{FF2B5EF4-FFF2-40B4-BE49-F238E27FC236}">
                  <a16:creationId xmlns:a16="http://schemas.microsoft.com/office/drawing/2014/main" id="{C3063F48-1F83-4CE7-BDB4-327A704208B7}"/>
                </a:ext>
              </a:extLst>
            </p:cNvPr>
            <p:cNvSpPr>
              <a:spLocks noChangeAspect="1"/>
            </p:cNvSpPr>
            <p:nvPr/>
          </p:nvSpPr>
          <p:spPr>
            <a:xfrm>
              <a:off x="7661289" y="3307898"/>
              <a:ext cx="144972" cy="144972"/>
            </a:xfrm>
            <a:prstGeom prst="rect">
              <a:avLst/>
            </a:prstGeom>
            <a:solidFill>
              <a:srgbClr val="FFF2AE"/>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627" name="Straight Arrow Connector 626">
              <a:extLst>
                <a:ext uri="{FF2B5EF4-FFF2-40B4-BE49-F238E27FC236}">
                  <a16:creationId xmlns:a16="http://schemas.microsoft.com/office/drawing/2014/main" id="{D63ABE06-0034-447E-AAE8-06AB4C462FB8}"/>
                </a:ext>
              </a:extLst>
            </p:cNvPr>
            <p:cNvCxnSpPr>
              <a:cxnSpLocks/>
              <a:stCxn id="623" idx="2"/>
            </p:cNvCxnSpPr>
            <p:nvPr/>
          </p:nvCxnSpPr>
          <p:spPr>
            <a:xfrm flipH="1">
              <a:off x="7229929" y="3452870"/>
              <a:ext cx="503846"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a:extLst>
                <a:ext uri="{FF2B5EF4-FFF2-40B4-BE49-F238E27FC236}">
                  <a16:creationId xmlns:a16="http://schemas.microsoft.com/office/drawing/2014/main" id="{DC7392C1-CB49-4712-A31F-58E498A7B172}"/>
                </a:ext>
              </a:extLst>
            </p:cNvPr>
            <p:cNvCxnSpPr>
              <a:cxnSpLocks/>
              <a:stCxn id="623" idx="2"/>
            </p:cNvCxnSpPr>
            <p:nvPr/>
          </p:nvCxnSpPr>
          <p:spPr>
            <a:xfrm flipH="1">
              <a:off x="7732524" y="3452870"/>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a:extLst>
                <a:ext uri="{FF2B5EF4-FFF2-40B4-BE49-F238E27FC236}">
                  <a16:creationId xmlns:a16="http://schemas.microsoft.com/office/drawing/2014/main" id="{49860AD7-34AA-464E-AD00-1A37CF9FEEC1}"/>
                </a:ext>
              </a:extLst>
            </p:cNvPr>
            <p:cNvCxnSpPr>
              <a:cxnSpLocks/>
              <a:stCxn id="623" idx="2"/>
            </p:cNvCxnSpPr>
            <p:nvPr/>
          </p:nvCxnSpPr>
          <p:spPr>
            <a:xfrm>
              <a:off x="7733775" y="3452870"/>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31" name="Straight Arrow Connector 630">
              <a:extLst>
                <a:ext uri="{FF2B5EF4-FFF2-40B4-BE49-F238E27FC236}">
                  <a16:creationId xmlns:a16="http://schemas.microsoft.com/office/drawing/2014/main" id="{FE6CDBC1-D8CE-416A-8E83-86FD7AF238C8}"/>
                </a:ext>
              </a:extLst>
            </p:cNvPr>
            <p:cNvCxnSpPr>
              <a:cxnSpLocks/>
              <a:stCxn id="623" idx="3"/>
            </p:cNvCxnSpPr>
            <p:nvPr/>
          </p:nvCxnSpPr>
          <p:spPr>
            <a:xfrm flipV="1">
              <a:off x="7806261" y="3379700"/>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260" name="Group 1259">
            <a:extLst>
              <a:ext uri="{FF2B5EF4-FFF2-40B4-BE49-F238E27FC236}">
                <a16:creationId xmlns:a16="http://schemas.microsoft.com/office/drawing/2014/main" id="{F4962903-550C-4A01-B6B1-6D53CD5219F7}"/>
              </a:ext>
            </a:extLst>
          </p:cNvPr>
          <p:cNvGrpSpPr/>
          <p:nvPr/>
        </p:nvGrpSpPr>
        <p:grpSpPr>
          <a:xfrm>
            <a:off x="3822356" y="4052051"/>
            <a:ext cx="1156957" cy="2358103"/>
            <a:chOff x="3822356" y="4052051"/>
            <a:chExt cx="1156957" cy="2358103"/>
          </a:xfrm>
        </p:grpSpPr>
        <p:sp>
          <p:nvSpPr>
            <p:cNvPr id="641" name="Rectangle 640">
              <a:extLst>
                <a:ext uri="{FF2B5EF4-FFF2-40B4-BE49-F238E27FC236}">
                  <a16:creationId xmlns:a16="http://schemas.microsoft.com/office/drawing/2014/main" id="{969FFBA3-B694-4097-A9CC-E3938C62567E}"/>
                </a:ext>
              </a:extLst>
            </p:cNvPr>
            <p:cNvSpPr>
              <a:spLocks noChangeAspect="1"/>
            </p:cNvSpPr>
            <p:nvPr/>
          </p:nvSpPr>
          <p:spPr>
            <a:xfrm>
              <a:off x="4347660" y="4472022"/>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643" name="Straight Arrow Connector 642">
              <a:extLst>
                <a:ext uri="{FF2B5EF4-FFF2-40B4-BE49-F238E27FC236}">
                  <a16:creationId xmlns:a16="http://schemas.microsoft.com/office/drawing/2014/main" id="{A8DA47F5-77BD-4F54-AC55-EF263F0E97D3}"/>
                </a:ext>
              </a:extLst>
            </p:cNvPr>
            <p:cNvCxnSpPr>
              <a:cxnSpLocks/>
              <a:endCxn id="641" idx="0"/>
            </p:cNvCxnSpPr>
            <p:nvPr/>
          </p:nvCxnSpPr>
          <p:spPr>
            <a:xfrm flipH="1">
              <a:off x="4420146" y="4308648"/>
              <a:ext cx="503845"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49" name="Straight Arrow Connector 648">
              <a:extLst>
                <a:ext uri="{FF2B5EF4-FFF2-40B4-BE49-F238E27FC236}">
                  <a16:creationId xmlns:a16="http://schemas.microsoft.com/office/drawing/2014/main" id="{092A2246-0FA3-4833-B5B1-C5EBAB6DEB8C}"/>
                </a:ext>
              </a:extLst>
            </p:cNvPr>
            <p:cNvCxnSpPr>
              <a:cxnSpLocks/>
            </p:cNvCxnSpPr>
            <p:nvPr/>
          </p:nvCxnSpPr>
          <p:spPr>
            <a:xfrm flipV="1">
              <a:off x="4472968" y="454711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657" name="Rectangle 656">
              <a:extLst>
                <a:ext uri="{FF2B5EF4-FFF2-40B4-BE49-F238E27FC236}">
                  <a16:creationId xmlns:a16="http://schemas.microsoft.com/office/drawing/2014/main" id="{7DB3AA0A-B07C-4A08-8CC7-F20B66DDEE40}"/>
                </a:ext>
              </a:extLst>
            </p:cNvPr>
            <p:cNvSpPr>
              <a:spLocks noChangeAspect="1"/>
            </p:cNvSpPr>
            <p:nvPr/>
          </p:nvSpPr>
          <p:spPr>
            <a:xfrm>
              <a:off x="3894456" y="4463362"/>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659" name="Straight Arrow Connector 658">
              <a:extLst>
                <a:ext uri="{FF2B5EF4-FFF2-40B4-BE49-F238E27FC236}">
                  <a16:creationId xmlns:a16="http://schemas.microsoft.com/office/drawing/2014/main" id="{49F8B2F7-5046-44B4-AC91-817F53071345}"/>
                </a:ext>
              </a:extLst>
            </p:cNvPr>
            <p:cNvCxnSpPr>
              <a:cxnSpLocks/>
              <a:endCxn id="657" idx="0"/>
            </p:cNvCxnSpPr>
            <p:nvPr/>
          </p:nvCxnSpPr>
          <p:spPr>
            <a:xfrm flipH="1">
              <a:off x="3966942" y="4299988"/>
              <a:ext cx="503845"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65" name="Straight Arrow Connector 664">
              <a:extLst>
                <a:ext uri="{FF2B5EF4-FFF2-40B4-BE49-F238E27FC236}">
                  <a16:creationId xmlns:a16="http://schemas.microsoft.com/office/drawing/2014/main" id="{0918EDF5-C7C6-4FB0-8325-C1942A43FA9B}"/>
                </a:ext>
              </a:extLst>
            </p:cNvPr>
            <p:cNvCxnSpPr>
              <a:cxnSpLocks/>
            </p:cNvCxnSpPr>
            <p:nvPr/>
          </p:nvCxnSpPr>
          <p:spPr>
            <a:xfrm flipV="1">
              <a:off x="4039428" y="453845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673" name="Rectangle 672">
              <a:extLst>
                <a:ext uri="{FF2B5EF4-FFF2-40B4-BE49-F238E27FC236}">
                  <a16:creationId xmlns:a16="http://schemas.microsoft.com/office/drawing/2014/main" id="{16DFE982-1856-4499-AB8D-246FABDA5CD4}"/>
                </a:ext>
              </a:extLst>
            </p:cNvPr>
            <p:cNvSpPr>
              <a:spLocks noChangeAspect="1"/>
            </p:cNvSpPr>
            <p:nvPr/>
          </p:nvSpPr>
          <p:spPr>
            <a:xfrm>
              <a:off x="3906037" y="4997704"/>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675" name="Straight Arrow Connector 674">
              <a:extLst>
                <a:ext uri="{FF2B5EF4-FFF2-40B4-BE49-F238E27FC236}">
                  <a16:creationId xmlns:a16="http://schemas.microsoft.com/office/drawing/2014/main" id="{28451B73-D3A5-4A26-928C-6348DFDE6367}"/>
                </a:ext>
              </a:extLst>
            </p:cNvPr>
            <p:cNvCxnSpPr>
              <a:cxnSpLocks/>
              <a:endCxn id="673" idx="0"/>
            </p:cNvCxnSpPr>
            <p:nvPr/>
          </p:nvCxnSpPr>
          <p:spPr>
            <a:xfrm flipH="1">
              <a:off x="3978523" y="4834330"/>
              <a:ext cx="503846"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81" name="Straight Arrow Connector 680">
              <a:extLst>
                <a:ext uri="{FF2B5EF4-FFF2-40B4-BE49-F238E27FC236}">
                  <a16:creationId xmlns:a16="http://schemas.microsoft.com/office/drawing/2014/main" id="{BF865E6F-7CCF-4D75-9F62-E156641CBD3F}"/>
                </a:ext>
              </a:extLst>
            </p:cNvPr>
            <p:cNvCxnSpPr>
              <a:cxnSpLocks/>
            </p:cNvCxnSpPr>
            <p:nvPr/>
          </p:nvCxnSpPr>
          <p:spPr>
            <a:xfrm flipV="1">
              <a:off x="4051009" y="5072800"/>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689" name="Rectangle 688">
              <a:extLst>
                <a:ext uri="{FF2B5EF4-FFF2-40B4-BE49-F238E27FC236}">
                  <a16:creationId xmlns:a16="http://schemas.microsoft.com/office/drawing/2014/main" id="{3FE68685-2875-42ED-9481-4433208F220B}"/>
                </a:ext>
              </a:extLst>
            </p:cNvPr>
            <p:cNvSpPr>
              <a:spLocks noChangeAspect="1"/>
            </p:cNvSpPr>
            <p:nvPr/>
          </p:nvSpPr>
          <p:spPr>
            <a:xfrm>
              <a:off x="4354557" y="5002362"/>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691" name="Straight Arrow Connector 690">
              <a:extLst>
                <a:ext uri="{FF2B5EF4-FFF2-40B4-BE49-F238E27FC236}">
                  <a16:creationId xmlns:a16="http://schemas.microsoft.com/office/drawing/2014/main" id="{1D28D736-AEAB-44DC-BA5F-10C957339352}"/>
                </a:ext>
              </a:extLst>
            </p:cNvPr>
            <p:cNvCxnSpPr>
              <a:cxnSpLocks/>
              <a:endCxn id="689" idx="0"/>
            </p:cNvCxnSpPr>
            <p:nvPr/>
          </p:nvCxnSpPr>
          <p:spPr>
            <a:xfrm flipH="1">
              <a:off x="4427043" y="4838988"/>
              <a:ext cx="503846"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7" name="Straight Arrow Connector 696">
              <a:extLst>
                <a:ext uri="{FF2B5EF4-FFF2-40B4-BE49-F238E27FC236}">
                  <a16:creationId xmlns:a16="http://schemas.microsoft.com/office/drawing/2014/main" id="{41A3AF37-7AF3-428D-AA0A-6297E3F6D119}"/>
                </a:ext>
              </a:extLst>
            </p:cNvPr>
            <p:cNvCxnSpPr>
              <a:cxnSpLocks/>
            </p:cNvCxnSpPr>
            <p:nvPr/>
          </p:nvCxnSpPr>
          <p:spPr>
            <a:xfrm flipV="1">
              <a:off x="4479865" y="507745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702" name="Rectangle 701">
              <a:extLst>
                <a:ext uri="{FF2B5EF4-FFF2-40B4-BE49-F238E27FC236}">
                  <a16:creationId xmlns:a16="http://schemas.microsoft.com/office/drawing/2014/main" id="{62F983D6-BF45-41D7-B137-9927441E6527}"/>
                </a:ext>
              </a:extLst>
            </p:cNvPr>
            <p:cNvSpPr/>
            <p:nvPr/>
          </p:nvSpPr>
          <p:spPr>
            <a:xfrm>
              <a:off x="3822356" y="4052051"/>
              <a:ext cx="1156957" cy="2358103"/>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ectangle 704">
              <a:extLst>
                <a:ext uri="{FF2B5EF4-FFF2-40B4-BE49-F238E27FC236}">
                  <a16:creationId xmlns:a16="http://schemas.microsoft.com/office/drawing/2014/main" id="{5698FD1C-BB9C-4C8F-812A-F718B738397C}"/>
                </a:ext>
              </a:extLst>
            </p:cNvPr>
            <p:cNvSpPr>
              <a:spLocks noChangeAspect="1"/>
            </p:cNvSpPr>
            <p:nvPr/>
          </p:nvSpPr>
          <p:spPr>
            <a:xfrm>
              <a:off x="4349590" y="5638266"/>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707" name="Straight Arrow Connector 706">
              <a:extLst>
                <a:ext uri="{FF2B5EF4-FFF2-40B4-BE49-F238E27FC236}">
                  <a16:creationId xmlns:a16="http://schemas.microsoft.com/office/drawing/2014/main" id="{6432315A-BEC4-4D55-8E77-E4F68F2B9A48}"/>
                </a:ext>
              </a:extLst>
            </p:cNvPr>
            <p:cNvCxnSpPr>
              <a:cxnSpLocks/>
              <a:endCxn id="705" idx="0"/>
            </p:cNvCxnSpPr>
            <p:nvPr/>
          </p:nvCxnSpPr>
          <p:spPr>
            <a:xfrm flipH="1">
              <a:off x="4422076" y="5474892"/>
              <a:ext cx="503845"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713" name="Straight Arrow Connector 712">
              <a:extLst>
                <a:ext uri="{FF2B5EF4-FFF2-40B4-BE49-F238E27FC236}">
                  <a16:creationId xmlns:a16="http://schemas.microsoft.com/office/drawing/2014/main" id="{D912D18C-A730-457C-83C1-6B7695AB303E}"/>
                </a:ext>
              </a:extLst>
            </p:cNvPr>
            <p:cNvCxnSpPr>
              <a:cxnSpLocks/>
            </p:cNvCxnSpPr>
            <p:nvPr/>
          </p:nvCxnSpPr>
          <p:spPr>
            <a:xfrm flipV="1">
              <a:off x="4474898" y="5713362"/>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721" name="Rectangle 720">
              <a:extLst>
                <a:ext uri="{FF2B5EF4-FFF2-40B4-BE49-F238E27FC236}">
                  <a16:creationId xmlns:a16="http://schemas.microsoft.com/office/drawing/2014/main" id="{EFFF90A6-5051-4629-9B3F-ACC3613A1E80}"/>
                </a:ext>
              </a:extLst>
            </p:cNvPr>
            <p:cNvSpPr>
              <a:spLocks noChangeAspect="1"/>
            </p:cNvSpPr>
            <p:nvPr/>
          </p:nvSpPr>
          <p:spPr>
            <a:xfrm>
              <a:off x="3896386" y="5629606"/>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723" name="Straight Arrow Connector 722">
              <a:extLst>
                <a:ext uri="{FF2B5EF4-FFF2-40B4-BE49-F238E27FC236}">
                  <a16:creationId xmlns:a16="http://schemas.microsoft.com/office/drawing/2014/main" id="{02ED2F09-9A01-4595-9080-515911604DF7}"/>
                </a:ext>
              </a:extLst>
            </p:cNvPr>
            <p:cNvCxnSpPr>
              <a:cxnSpLocks/>
              <a:endCxn id="721" idx="0"/>
            </p:cNvCxnSpPr>
            <p:nvPr/>
          </p:nvCxnSpPr>
          <p:spPr>
            <a:xfrm flipH="1">
              <a:off x="3968872" y="5466232"/>
              <a:ext cx="503845"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729" name="Straight Arrow Connector 728">
              <a:extLst>
                <a:ext uri="{FF2B5EF4-FFF2-40B4-BE49-F238E27FC236}">
                  <a16:creationId xmlns:a16="http://schemas.microsoft.com/office/drawing/2014/main" id="{05F9E2B6-C975-4EFF-AC20-913598F176F5}"/>
                </a:ext>
              </a:extLst>
            </p:cNvPr>
            <p:cNvCxnSpPr>
              <a:cxnSpLocks/>
            </p:cNvCxnSpPr>
            <p:nvPr/>
          </p:nvCxnSpPr>
          <p:spPr>
            <a:xfrm flipV="1">
              <a:off x="4041358" y="5704702"/>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737" name="Rectangle 736">
              <a:extLst>
                <a:ext uri="{FF2B5EF4-FFF2-40B4-BE49-F238E27FC236}">
                  <a16:creationId xmlns:a16="http://schemas.microsoft.com/office/drawing/2014/main" id="{6CB06317-729D-41EF-B500-A38A8ADD38FC}"/>
                </a:ext>
              </a:extLst>
            </p:cNvPr>
            <p:cNvSpPr>
              <a:spLocks noChangeAspect="1"/>
            </p:cNvSpPr>
            <p:nvPr/>
          </p:nvSpPr>
          <p:spPr>
            <a:xfrm>
              <a:off x="3907967" y="6163948"/>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739" name="Straight Arrow Connector 738">
              <a:extLst>
                <a:ext uri="{FF2B5EF4-FFF2-40B4-BE49-F238E27FC236}">
                  <a16:creationId xmlns:a16="http://schemas.microsoft.com/office/drawing/2014/main" id="{DC3062C8-3C2B-4D93-9982-41BA9DD90DCC}"/>
                </a:ext>
              </a:extLst>
            </p:cNvPr>
            <p:cNvCxnSpPr>
              <a:cxnSpLocks/>
              <a:endCxn id="737" idx="0"/>
            </p:cNvCxnSpPr>
            <p:nvPr/>
          </p:nvCxnSpPr>
          <p:spPr>
            <a:xfrm flipH="1">
              <a:off x="3980453" y="6000574"/>
              <a:ext cx="503846"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745" name="Straight Arrow Connector 744">
              <a:extLst>
                <a:ext uri="{FF2B5EF4-FFF2-40B4-BE49-F238E27FC236}">
                  <a16:creationId xmlns:a16="http://schemas.microsoft.com/office/drawing/2014/main" id="{B6F49127-92DC-4AD5-BD9E-A607A2200FA9}"/>
                </a:ext>
              </a:extLst>
            </p:cNvPr>
            <p:cNvCxnSpPr>
              <a:cxnSpLocks/>
            </p:cNvCxnSpPr>
            <p:nvPr/>
          </p:nvCxnSpPr>
          <p:spPr>
            <a:xfrm flipV="1">
              <a:off x="4052939" y="6239044"/>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753" name="Rectangle 752">
              <a:extLst>
                <a:ext uri="{FF2B5EF4-FFF2-40B4-BE49-F238E27FC236}">
                  <a16:creationId xmlns:a16="http://schemas.microsoft.com/office/drawing/2014/main" id="{3F870190-15DB-430B-9DE7-E15DE5DE68EB}"/>
                </a:ext>
              </a:extLst>
            </p:cNvPr>
            <p:cNvSpPr>
              <a:spLocks noChangeAspect="1"/>
            </p:cNvSpPr>
            <p:nvPr/>
          </p:nvSpPr>
          <p:spPr>
            <a:xfrm>
              <a:off x="4336823" y="6168606"/>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755" name="Straight Arrow Connector 754">
              <a:extLst>
                <a:ext uri="{FF2B5EF4-FFF2-40B4-BE49-F238E27FC236}">
                  <a16:creationId xmlns:a16="http://schemas.microsoft.com/office/drawing/2014/main" id="{4A2E0B35-182E-458A-8EEB-58610ABCC1CA}"/>
                </a:ext>
              </a:extLst>
            </p:cNvPr>
            <p:cNvCxnSpPr>
              <a:cxnSpLocks/>
              <a:endCxn id="753" idx="0"/>
            </p:cNvCxnSpPr>
            <p:nvPr/>
          </p:nvCxnSpPr>
          <p:spPr>
            <a:xfrm flipH="1">
              <a:off x="4409309" y="6005232"/>
              <a:ext cx="503846"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761" name="Straight Arrow Connector 760">
              <a:extLst>
                <a:ext uri="{FF2B5EF4-FFF2-40B4-BE49-F238E27FC236}">
                  <a16:creationId xmlns:a16="http://schemas.microsoft.com/office/drawing/2014/main" id="{DE4F7B13-AE5E-4EFB-A08F-AD9B18ED85A5}"/>
                </a:ext>
              </a:extLst>
            </p:cNvPr>
            <p:cNvCxnSpPr>
              <a:cxnSpLocks/>
            </p:cNvCxnSpPr>
            <p:nvPr/>
          </p:nvCxnSpPr>
          <p:spPr>
            <a:xfrm flipV="1">
              <a:off x="4481795" y="6243702"/>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262" name="Group 1261">
            <a:extLst>
              <a:ext uri="{FF2B5EF4-FFF2-40B4-BE49-F238E27FC236}">
                <a16:creationId xmlns:a16="http://schemas.microsoft.com/office/drawing/2014/main" id="{685C6B70-B5A2-49CA-AA2A-411F434A03DF}"/>
              </a:ext>
            </a:extLst>
          </p:cNvPr>
          <p:cNvGrpSpPr/>
          <p:nvPr/>
        </p:nvGrpSpPr>
        <p:grpSpPr>
          <a:xfrm>
            <a:off x="6591074" y="4052050"/>
            <a:ext cx="1155130" cy="2358102"/>
            <a:chOff x="6591074" y="4052050"/>
            <a:chExt cx="1155130" cy="2358102"/>
          </a:xfrm>
        </p:grpSpPr>
        <p:sp>
          <p:nvSpPr>
            <p:cNvPr id="768" name="Rectangle 767">
              <a:extLst>
                <a:ext uri="{FF2B5EF4-FFF2-40B4-BE49-F238E27FC236}">
                  <a16:creationId xmlns:a16="http://schemas.microsoft.com/office/drawing/2014/main" id="{443A4388-D0FD-4DBE-801B-BB3BEAC068AF}"/>
                </a:ext>
              </a:extLst>
            </p:cNvPr>
            <p:cNvSpPr/>
            <p:nvPr/>
          </p:nvSpPr>
          <p:spPr>
            <a:xfrm>
              <a:off x="7196355" y="4462042"/>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772" name="Straight Arrow Connector 771">
              <a:extLst>
                <a:ext uri="{FF2B5EF4-FFF2-40B4-BE49-F238E27FC236}">
                  <a16:creationId xmlns:a16="http://schemas.microsoft.com/office/drawing/2014/main" id="{70D76119-8D90-4FE1-93D5-8CEA9A8C30E6}"/>
                </a:ext>
              </a:extLst>
            </p:cNvPr>
            <p:cNvCxnSpPr>
              <a:cxnSpLocks/>
              <a:endCxn id="768" idx="0"/>
            </p:cNvCxnSpPr>
            <p:nvPr/>
          </p:nvCxnSpPr>
          <p:spPr>
            <a:xfrm flipH="1">
              <a:off x="7268841" y="4298668"/>
              <a:ext cx="1254"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779" name="Straight Arrow Connector 778">
              <a:extLst>
                <a:ext uri="{FF2B5EF4-FFF2-40B4-BE49-F238E27FC236}">
                  <a16:creationId xmlns:a16="http://schemas.microsoft.com/office/drawing/2014/main" id="{750FCDC6-2CB2-4E23-AAA9-C59E9AEC8A32}"/>
                </a:ext>
              </a:extLst>
            </p:cNvPr>
            <p:cNvCxnSpPr>
              <a:cxnSpLocks/>
            </p:cNvCxnSpPr>
            <p:nvPr/>
          </p:nvCxnSpPr>
          <p:spPr>
            <a:xfrm flipV="1">
              <a:off x="7339606" y="452920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784" name="Rectangle 783">
              <a:extLst>
                <a:ext uri="{FF2B5EF4-FFF2-40B4-BE49-F238E27FC236}">
                  <a16:creationId xmlns:a16="http://schemas.microsoft.com/office/drawing/2014/main" id="{8B23D8B5-E548-4CB1-B149-3326823B16E7}"/>
                </a:ext>
              </a:extLst>
            </p:cNvPr>
            <p:cNvSpPr/>
            <p:nvPr/>
          </p:nvSpPr>
          <p:spPr>
            <a:xfrm>
              <a:off x="6776576" y="4463360"/>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788" name="Straight Arrow Connector 787">
              <a:extLst>
                <a:ext uri="{FF2B5EF4-FFF2-40B4-BE49-F238E27FC236}">
                  <a16:creationId xmlns:a16="http://schemas.microsoft.com/office/drawing/2014/main" id="{337ACA25-18A5-4496-8A57-09E653CDB537}"/>
                </a:ext>
              </a:extLst>
            </p:cNvPr>
            <p:cNvCxnSpPr>
              <a:cxnSpLocks/>
              <a:endCxn id="784" idx="0"/>
            </p:cNvCxnSpPr>
            <p:nvPr/>
          </p:nvCxnSpPr>
          <p:spPr>
            <a:xfrm flipH="1">
              <a:off x="6849062" y="4299986"/>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795" name="Straight Arrow Connector 794">
              <a:extLst>
                <a:ext uri="{FF2B5EF4-FFF2-40B4-BE49-F238E27FC236}">
                  <a16:creationId xmlns:a16="http://schemas.microsoft.com/office/drawing/2014/main" id="{7DC2C633-9589-43EE-92D4-412936F6A3A2}"/>
                </a:ext>
              </a:extLst>
            </p:cNvPr>
            <p:cNvCxnSpPr>
              <a:cxnSpLocks/>
            </p:cNvCxnSpPr>
            <p:nvPr/>
          </p:nvCxnSpPr>
          <p:spPr>
            <a:xfrm flipV="1">
              <a:off x="6919828" y="4530526"/>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800" name="Rectangle 799">
              <a:extLst>
                <a:ext uri="{FF2B5EF4-FFF2-40B4-BE49-F238E27FC236}">
                  <a16:creationId xmlns:a16="http://schemas.microsoft.com/office/drawing/2014/main" id="{DF3BFD82-223D-4589-BEC6-964001F6A16A}"/>
                </a:ext>
              </a:extLst>
            </p:cNvPr>
            <p:cNvSpPr/>
            <p:nvPr/>
          </p:nvSpPr>
          <p:spPr>
            <a:xfrm>
              <a:off x="6788157" y="4997702"/>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804" name="Straight Arrow Connector 803">
              <a:extLst>
                <a:ext uri="{FF2B5EF4-FFF2-40B4-BE49-F238E27FC236}">
                  <a16:creationId xmlns:a16="http://schemas.microsoft.com/office/drawing/2014/main" id="{4441134B-71BB-4A2D-922D-FE027041872A}"/>
                </a:ext>
              </a:extLst>
            </p:cNvPr>
            <p:cNvCxnSpPr>
              <a:cxnSpLocks/>
              <a:endCxn id="800" idx="0"/>
            </p:cNvCxnSpPr>
            <p:nvPr/>
          </p:nvCxnSpPr>
          <p:spPr>
            <a:xfrm flipH="1">
              <a:off x="6860644" y="4834328"/>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11" name="Straight Arrow Connector 810">
              <a:extLst>
                <a:ext uri="{FF2B5EF4-FFF2-40B4-BE49-F238E27FC236}">
                  <a16:creationId xmlns:a16="http://schemas.microsoft.com/office/drawing/2014/main" id="{A6F9055D-9781-4D12-BEE3-CCA574FCB3B7}"/>
                </a:ext>
              </a:extLst>
            </p:cNvPr>
            <p:cNvCxnSpPr>
              <a:cxnSpLocks/>
            </p:cNvCxnSpPr>
            <p:nvPr/>
          </p:nvCxnSpPr>
          <p:spPr>
            <a:xfrm flipV="1">
              <a:off x="6931409" y="506486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816" name="Rectangle 815">
              <a:extLst>
                <a:ext uri="{FF2B5EF4-FFF2-40B4-BE49-F238E27FC236}">
                  <a16:creationId xmlns:a16="http://schemas.microsoft.com/office/drawing/2014/main" id="{47A62C10-EB15-4630-A2E7-A40B10233F73}"/>
                </a:ext>
              </a:extLst>
            </p:cNvPr>
            <p:cNvSpPr/>
            <p:nvPr/>
          </p:nvSpPr>
          <p:spPr>
            <a:xfrm>
              <a:off x="7203252" y="4992382"/>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820" name="Straight Arrow Connector 819">
              <a:extLst>
                <a:ext uri="{FF2B5EF4-FFF2-40B4-BE49-F238E27FC236}">
                  <a16:creationId xmlns:a16="http://schemas.microsoft.com/office/drawing/2014/main" id="{0B8860D5-3BCB-4682-8EEE-CC481D43953F}"/>
                </a:ext>
              </a:extLst>
            </p:cNvPr>
            <p:cNvCxnSpPr>
              <a:cxnSpLocks/>
              <a:endCxn id="816" idx="0"/>
            </p:cNvCxnSpPr>
            <p:nvPr/>
          </p:nvCxnSpPr>
          <p:spPr>
            <a:xfrm flipH="1">
              <a:off x="7275738" y="4829008"/>
              <a:ext cx="1253"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27" name="Straight Arrow Connector 826">
              <a:extLst>
                <a:ext uri="{FF2B5EF4-FFF2-40B4-BE49-F238E27FC236}">
                  <a16:creationId xmlns:a16="http://schemas.microsoft.com/office/drawing/2014/main" id="{387BF548-B50A-48C5-8261-376D7ECF6DA3}"/>
                </a:ext>
              </a:extLst>
            </p:cNvPr>
            <p:cNvCxnSpPr>
              <a:cxnSpLocks/>
            </p:cNvCxnSpPr>
            <p:nvPr/>
          </p:nvCxnSpPr>
          <p:spPr>
            <a:xfrm flipV="1">
              <a:off x="7346504" y="505954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830" name="Rectangle 829">
              <a:extLst>
                <a:ext uri="{FF2B5EF4-FFF2-40B4-BE49-F238E27FC236}">
                  <a16:creationId xmlns:a16="http://schemas.microsoft.com/office/drawing/2014/main" id="{FBF77032-ADAA-4344-BFA0-678F8CC72864}"/>
                </a:ext>
              </a:extLst>
            </p:cNvPr>
            <p:cNvSpPr/>
            <p:nvPr/>
          </p:nvSpPr>
          <p:spPr>
            <a:xfrm>
              <a:off x="6591074" y="4052050"/>
              <a:ext cx="1155130" cy="2358102"/>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ectangle 831">
              <a:extLst>
                <a:ext uri="{FF2B5EF4-FFF2-40B4-BE49-F238E27FC236}">
                  <a16:creationId xmlns:a16="http://schemas.microsoft.com/office/drawing/2014/main" id="{08927106-116C-4166-B7A4-0DD4A1C578D2}"/>
                </a:ext>
              </a:extLst>
            </p:cNvPr>
            <p:cNvSpPr/>
            <p:nvPr/>
          </p:nvSpPr>
          <p:spPr>
            <a:xfrm>
              <a:off x="7198285" y="5628286"/>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836" name="Straight Arrow Connector 835">
              <a:extLst>
                <a:ext uri="{FF2B5EF4-FFF2-40B4-BE49-F238E27FC236}">
                  <a16:creationId xmlns:a16="http://schemas.microsoft.com/office/drawing/2014/main" id="{0219BABF-212C-47E2-B0C6-E4DF45ED16E3}"/>
                </a:ext>
              </a:extLst>
            </p:cNvPr>
            <p:cNvCxnSpPr>
              <a:cxnSpLocks/>
              <a:endCxn id="832" idx="0"/>
            </p:cNvCxnSpPr>
            <p:nvPr/>
          </p:nvCxnSpPr>
          <p:spPr>
            <a:xfrm flipH="1">
              <a:off x="7270771" y="5464912"/>
              <a:ext cx="1252"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43" name="Straight Arrow Connector 842">
              <a:extLst>
                <a:ext uri="{FF2B5EF4-FFF2-40B4-BE49-F238E27FC236}">
                  <a16:creationId xmlns:a16="http://schemas.microsoft.com/office/drawing/2014/main" id="{256F5871-C29B-4B5D-9B22-4509FDE8E12F}"/>
                </a:ext>
              </a:extLst>
            </p:cNvPr>
            <p:cNvCxnSpPr>
              <a:cxnSpLocks/>
            </p:cNvCxnSpPr>
            <p:nvPr/>
          </p:nvCxnSpPr>
          <p:spPr>
            <a:xfrm flipV="1">
              <a:off x="7341536" y="5695452"/>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848" name="Rectangle 847">
              <a:extLst>
                <a:ext uri="{FF2B5EF4-FFF2-40B4-BE49-F238E27FC236}">
                  <a16:creationId xmlns:a16="http://schemas.microsoft.com/office/drawing/2014/main" id="{4593C528-24A3-4DB5-86A4-B75EE529506C}"/>
                </a:ext>
              </a:extLst>
            </p:cNvPr>
            <p:cNvSpPr/>
            <p:nvPr/>
          </p:nvSpPr>
          <p:spPr>
            <a:xfrm>
              <a:off x="6778506" y="5629604"/>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852" name="Straight Arrow Connector 851">
              <a:extLst>
                <a:ext uri="{FF2B5EF4-FFF2-40B4-BE49-F238E27FC236}">
                  <a16:creationId xmlns:a16="http://schemas.microsoft.com/office/drawing/2014/main" id="{E4F2842F-C7B6-4AB8-8E31-61E529D5AFE6}"/>
                </a:ext>
              </a:extLst>
            </p:cNvPr>
            <p:cNvCxnSpPr>
              <a:cxnSpLocks/>
              <a:endCxn id="848" idx="0"/>
            </p:cNvCxnSpPr>
            <p:nvPr/>
          </p:nvCxnSpPr>
          <p:spPr>
            <a:xfrm flipH="1">
              <a:off x="6850992" y="5466230"/>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9" name="Straight Arrow Connector 858">
              <a:extLst>
                <a:ext uri="{FF2B5EF4-FFF2-40B4-BE49-F238E27FC236}">
                  <a16:creationId xmlns:a16="http://schemas.microsoft.com/office/drawing/2014/main" id="{EAA7BC52-E3BE-45CE-9AEB-FF834D601C34}"/>
                </a:ext>
              </a:extLst>
            </p:cNvPr>
            <p:cNvCxnSpPr>
              <a:cxnSpLocks/>
            </p:cNvCxnSpPr>
            <p:nvPr/>
          </p:nvCxnSpPr>
          <p:spPr>
            <a:xfrm flipV="1">
              <a:off x="6921758" y="5696770"/>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864" name="Rectangle 863">
              <a:extLst>
                <a:ext uri="{FF2B5EF4-FFF2-40B4-BE49-F238E27FC236}">
                  <a16:creationId xmlns:a16="http://schemas.microsoft.com/office/drawing/2014/main" id="{CB48B3B9-B360-4C60-93C4-01BA8384AD3B}"/>
                </a:ext>
              </a:extLst>
            </p:cNvPr>
            <p:cNvSpPr/>
            <p:nvPr/>
          </p:nvSpPr>
          <p:spPr>
            <a:xfrm>
              <a:off x="6790087" y="6163946"/>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868" name="Straight Arrow Connector 867">
              <a:extLst>
                <a:ext uri="{FF2B5EF4-FFF2-40B4-BE49-F238E27FC236}">
                  <a16:creationId xmlns:a16="http://schemas.microsoft.com/office/drawing/2014/main" id="{A583D61F-AAEC-430F-832C-4D15DBAE340A}"/>
                </a:ext>
              </a:extLst>
            </p:cNvPr>
            <p:cNvCxnSpPr>
              <a:cxnSpLocks/>
              <a:endCxn id="864" idx="0"/>
            </p:cNvCxnSpPr>
            <p:nvPr/>
          </p:nvCxnSpPr>
          <p:spPr>
            <a:xfrm flipH="1">
              <a:off x="6862574" y="6000572"/>
              <a:ext cx="1251"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75" name="Straight Arrow Connector 874">
              <a:extLst>
                <a:ext uri="{FF2B5EF4-FFF2-40B4-BE49-F238E27FC236}">
                  <a16:creationId xmlns:a16="http://schemas.microsoft.com/office/drawing/2014/main" id="{4D63675A-2131-401A-B75C-208FA031DAFF}"/>
                </a:ext>
              </a:extLst>
            </p:cNvPr>
            <p:cNvCxnSpPr>
              <a:cxnSpLocks/>
            </p:cNvCxnSpPr>
            <p:nvPr/>
          </p:nvCxnSpPr>
          <p:spPr>
            <a:xfrm flipV="1">
              <a:off x="6933339" y="6231112"/>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880" name="Rectangle 879">
              <a:extLst>
                <a:ext uri="{FF2B5EF4-FFF2-40B4-BE49-F238E27FC236}">
                  <a16:creationId xmlns:a16="http://schemas.microsoft.com/office/drawing/2014/main" id="{1E51300D-18FD-4C94-B620-0F9C8265C144}"/>
                </a:ext>
              </a:extLst>
            </p:cNvPr>
            <p:cNvSpPr/>
            <p:nvPr/>
          </p:nvSpPr>
          <p:spPr>
            <a:xfrm>
              <a:off x="7205182" y="6158626"/>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884" name="Straight Arrow Connector 883">
              <a:extLst>
                <a:ext uri="{FF2B5EF4-FFF2-40B4-BE49-F238E27FC236}">
                  <a16:creationId xmlns:a16="http://schemas.microsoft.com/office/drawing/2014/main" id="{B32BA2A5-F0F5-44AA-8F30-54F2572C55EB}"/>
                </a:ext>
              </a:extLst>
            </p:cNvPr>
            <p:cNvCxnSpPr>
              <a:cxnSpLocks/>
              <a:endCxn id="880" idx="0"/>
            </p:cNvCxnSpPr>
            <p:nvPr/>
          </p:nvCxnSpPr>
          <p:spPr>
            <a:xfrm flipH="1">
              <a:off x="7277668" y="5995252"/>
              <a:ext cx="1253" cy="16337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91" name="Straight Arrow Connector 890">
              <a:extLst>
                <a:ext uri="{FF2B5EF4-FFF2-40B4-BE49-F238E27FC236}">
                  <a16:creationId xmlns:a16="http://schemas.microsoft.com/office/drawing/2014/main" id="{B52E61B9-0B0D-4342-A394-0DF05DEE64B8}"/>
                </a:ext>
              </a:extLst>
            </p:cNvPr>
            <p:cNvCxnSpPr>
              <a:cxnSpLocks/>
            </p:cNvCxnSpPr>
            <p:nvPr/>
          </p:nvCxnSpPr>
          <p:spPr>
            <a:xfrm flipV="1">
              <a:off x="7348434" y="6225792"/>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264" name="Group 1263">
            <a:extLst>
              <a:ext uri="{FF2B5EF4-FFF2-40B4-BE49-F238E27FC236}">
                <a16:creationId xmlns:a16="http://schemas.microsoft.com/office/drawing/2014/main" id="{1FE52339-71A4-49FD-BEDC-CED05819052B}"/>
              </a:ext>
            </a:extLst>
          </p:cNvPr>
          <p:cNvGrpSpPr/>
          <p:nvPr/>
        </p:nvGrpSpPr>
        <p:grpSpPr>
          <a:xfrm>
            <a:off x="9407544" y="4032269"/>
            <a:ext cx="1161044" cy="2358102"/>
            <a:chOff x="9407544" y="4032269"/>
            <a:chExt cx="1161044" cy="2358102"/>
          </a:xfrm>
        </p:grpSpPr>
        <p:sp>
          <p:nvSpPr>
            <p:cNvPr id="904" name="Rectangle 903">
              <a:extLst>
                <a:ext uri="{FF2B5EF4-FFF2-40B4-BE49-F238E27FC236}">
                  <a16:creationId xmlns:a16="http://schemas.microsoft.com/office/drawing/2014/main" id="{4C38FF14-94E8-4A05-B178-A5CFC10EC373}"/>
                </a:ext>
              </a:extLst>
            </p:cNvPr>
            <p:cNvSpPr/>
            <p:nvPr/>
          </p:nvSpPr>
          <p:spPr>
            <a:xfrm>
              <a:off x="10267837" y="4412193"/>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907" name="Straight Arrow Connector 906">
              <a:extLst>
                <a:ext uri="{FF2B5EF4-FFF2-40B4-BE49-F238E27FC236}">
                  <a16:creationId xmlns:a16="http://schemas.microsoft.com/office/drawing/2014/main" id="{E6923553-44B6-4CF2-939C-42E161DF1D54}"/>
                </a:ext>
              </a:extLst>
            </p:cNvPr>
            <p:cNvCxnSpPr>
              <a:cxnSpLocks/>
              <a:endCxn id="904" idx="0"/>
            </p:cNvCxnSpPr>
            <p:nvPr/>
          </p:nvCxnSpPr>
          <p:spPr>
            <a:xfrm>
              <a:off x="9780088" y="4250211"/>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15" name="Straight Arrow Connector 914">
              <a:extLst>
                <a:ext uri="{FF2B5EF4-FFF2-40B4-BE49-F238E27FC236}">
                  <a16:creationId xmlns:a16="http://schemas.microsoft.com/office/drawing/2014/main" id="{393D2C67-29E1-47AE-A176-37723853730F}"/>
                </a:ext>
              </a:extLst>
            </p:cNvPr>
            <p:cNvCxnSpPr>
              <a:cxnSpLocks/>
            </p:cNvCxnSpPr>
            <p:nvPr/>
          </p:nvCxnSpPr>
          <p:spPr>
            <a:xfrm flipV="1">
              <a:off x="10408701" y="4484679"/>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920" name="Rectangle 919">
              <a:extLst>
                <a:ext uri="{FF2B5EF4-FFF2-40B4-BE49-F238E27FC236}">
                  <a16:creationId xmlns:a16="http://schemas.microsoft.com/office/drawing/2014/main" id="{A3BD2842-0CB1-4276-8144-F49C39CF2B6A}"/>
                </a:ext>
              </a:extLst>
            </p:cNvPr>
            <p:cNvSpPr/>
            <p:nvPr/>
          </p:nvSpPr>
          <p:spPr>
            <a:xfrm>
              <a:off x="9895293" y="4412193"/>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923" name="Straight Arrow Connector 922">
              <a:extLst>
                <a:ext uri="{FF2B5EF4-FFF2-40B4-BE49-F238E27FC236}">
                  <a16:creationId xmlns:a16="http://schemas.microsoft.com/office/drawing/2014/main" id="{A3AC0199-37C1-46FE-B37D-8DD9E6C4E2D5}"/>
                </a:ext>
              </a:extLst>
            </p:cNvPr>
            <p:cNvCxnSpPr>
              <a:cxnSpLocks/>
              <a:endCxn id="920" idx="0"/>
            </p:cNvCxnSpPr>
            <p:nvPr/>
          </p:nvCxnSpPr>
          <p:spPr>
            <a:xfrm>
              <a:off x="9407544" y="4250211"/>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31" name="Straight Arrow Connector 930">
              <a:extLst>
                <a:ext uri="{FF2B5EF4-FFF2-40B4-BE49-F238E27FC236}">
                  <a16:creationId xmlns:a16="http://schemas.microsoft.com/office/drawing/2014/main" id="{9B153CF0-B44E-4436-8946-DBA60D07F627}"/>
                </a:ext>
              </a:extLst>
            </p:cNvPr>
            <p:cNvCxnSpPr>
              <a:cxnSpLocks/>
            </p:cNvCxnSpPr>
            <p:nvPr/>
          </p:nvCxnSpPr>
          <p:spPr>
            <a:xfrm flipV="1">
              <a:off x="10036157" y="4484679"/>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936" name="Rectangle 935">
              <a:extLst>
                <a:ext uri="{FF2B5EF4-FFF2-40B4-BE49-F238E27FC236}">
                  <a16:creationId xmlns:a16="http://schemas.microsoft.com/office/drawing/2014/main" id="{8AB24629-E99F-4086-AFAD-FBA6617320AA}"/>
                </a:ext>
              </a:extLst>
            </p:cNvPr>
            <p:cNvSpPr/>
            <p:nvPr/>
          </p:nvSpPr>
          <p:spPr>
            <a:xfrm>
              <a:off x="9906874" y="4946535"/>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939" name="Straight Arrow Connector 938">
              <a:extLst>
                <a:ext uri="{FF2B5EF4-FFF2-40B4-BE49-F238E27FC236}">
                  <a16:creationId xmlns:a16="http://schemas.microsoft.com/office/drawing/2014/main" id="{1D868EE2-FD32-4B23-90BD-A8FD31654165}"/>
                </a:ext>
              </a:extLst>
            </p:cNvPr>
            <p:cNvCxnSpPr>
              <a:cxnSpLocks/>
              <a:endCxn id="936" idx="0"/>
            </p:cNvCxnSpPr>
            <p:nvPr/>
          </p:nvCxnSpPr>
          <p:spPr>
            <a:xfrm>
              <a:off x="9419125" y="4784553"/>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47" name="Straight Arrow Connector 946">
              <a:extLst>
                <a:ext uri="{FF2B5EF4-FFF2-40B4-BE49-F238E27FC236}">
                  <a16:creationId xmlns:a16="http://schemas.microsoft.com/office/drawing/2014/main" id="{0E77A58A-70CD-42D1-8F2E-6C6B0AB5A6ED}"/>
                </a:ext>
              </a:extLst>
            </p:cNvPr>
            <p:cNvCxnSpPr>
              <a:cxnSpLocks/>
            </p:cNvCxnSpPr>
            <p:nvPr/>
          </p:nvCxnSpPr>
          <p:spPr>
            <a:xfrm flipV="1">
              <a:off x="10047737" y="5019021"/>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952" name="Rectangle 951">
              <a:extLst>
                <a:ext uri="{FF2B5EF4-FFF2-40B4-BE49-F238E27FC236}">
                  <a16:creationId xmlns:a16="http://schemas.microsoft.com/office/drawing/2014/main" id="{5F6B582F-7BBA-4880-8135-DA1BB5EC82A4}"/>
                </a:ext>
              </a:extLst>
            </p:cNvPr>
            <p:cNvSpPr/>
            <p:nvPr/>
          </p:nvSpPr>
          <p:spPr>
            <a:xfrm>
              <a:off x="10274734" y="4942533"/>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955" name="Straight Arrow Connector 954">
              <a:extLst>
                <a:ext uri="{FF2B5EF4-FFF2-40B4-BE49-F238E27FC236}">
                  <a16:creationId xmlns:a16="http://schemas.microsoft.com/office/drawing/2014/main" id="{CE2E8BE2-9A8B-425D-A2B0-9CEFA53C35A4}"/>
                </a:ext>
              </a:extLst>
            </p:cNvPr>
            <p:cNvCxnSpPr>
              <a:cxnSpLocks/>
              <a:endCxn id="952" idx="0"/>
            </p:cNvCxnSpPr>
            <p:nvPr/>
          </p:nvCxnSpPr>
          <p:spPr>
            <a:xfrm>
              <a:off x="9786985" y="4780551"/>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63" name="Straight Arrow Connector 962">
              <a:extLst>
                <a:ext uri="{FF2B5EF4-FFF2-40B4-BE49-F238E27FC236}">
                  <a16:creationId xmlns:a16="http://schemas.microsoft.com/office/drawing/2014/main" id="{67AA3EBB-44A9-4640-BEA6-DBA8E74D6A9C}"/>
                </a:ext>
              </a:extLst>
            </p:cNvPr>
            <p:cNvCxnSpPr>
              <a:cxnSpLocks/>
            </p:cNvCxnSpPr>
            <p:nvPr/>
          </p:nvCxnSpPr>
          <p:spPr>
            <a:xfrm flipV="1">
              <a:off x="10415597" y="5015019"/>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964" name="Rectangle 963">
              <a:extLst>
                <a:ext uri="{FF2B5EF4-FFF2-40B4-BE49-F238E27FC236}">
                  <a16:creationId xmlns:a16="http://schemas.microsoft.com/office/drawing/2014/main" id="{FE86EF0E-B6DE-4FEE-A946-CE6B9F724F2A}"/>
                </a:ext>
              </a:extLst>
            </p:cNvPr>
            <p:cNvSpPr/>
            <p:nvPr/>
          </p:nvSpPr>
          <p:spPr>
            <a:xfrm>
              <a:off x="9416878" y="4032269"/>
              <a:ext cx="1151710" cy="2358102"/>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Rectangle 967">
              <a:extLst>
                <a:ext uri="{FF2B5EF4-FFF2-40B4-BE49-F238E27FC236}">
                  <a16:creationId xmlns:a16="http://schemas.microsoft.com/office/drawing/2014/main" id="{4C9AB957-BCA4-4BAD-861C-CA25949C6BC3}"/>
                </a:ext>
              </a:extLst>
            </p:cNvPr>
            <p:cNvSpPr/>
            <p:nvPr/>
          </p:nvSpPr>
          <p:spPr>
            <a:xfrm>
              <a:off x="10269767" y="5578437"/>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971" name="Straight Arrow Connector 970">
              <a:extLst>
                <a:ext uri="{FF2B5EF4-FFF2-40B4-BE49-F238E27FC236}">
                  <a16:creationId xmlns:a16="http://schemas.microsoft.com/office/drawing/2014/main" id="{4CFAF9C7-51AC-45CB-AB42-B694F2E6840F}"/>
                </a:ext>
              </a:extLst>
            </p:cNvPr>
            <p:cNvCxnSpPr>
              <a:cxnSpLocks/>
              <a:endCxn id="968" idx="0"/>
            </p:cNvCxnSpPr>
            <p:nvPr/>
          </p:nvCxnSpPr>
          <p:spPr>
            <a:xfrm>
              <a:off x="9782018" y="5416455"/>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79" name="Straight Arrow Connector 978">
              <a:extLst>
                <a:ext uri="{FF2B5EF4-FFF2-40B4-BE49-F238E27FC236}">
                  <a16:creationId xmlns:a16="http://schemas.microsoft.com/office/drawing/2014/main" id="{8005332B-3FCA-4A0B-91BF-8DB995A2C8DF}"/>
                </a:ext>
              </a:extLst>
            </p:cNvPr>
            <p:cNvCxnSpPr>
              <a:cxnSpLocks/>
            </p:cNvCxnSpPr>
            <p:nvPr/>
          </p:nvCxnSpPr>
          <p:spPr>
            <a:xfrm flipV="1">
              <a:off x="10410631" y="5650923"/>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984" name="Rectangle 983">
              <a:extLst>
                <a:ext uri="{FF2B5EF4-FFF2-40B4-BE49-F238E27FC236}">
                  <a16:creationId xmlns:a16="http://schemas.microsoft.com/office/drawing/2014/main" id="{D855AE90-3E4F-49CF-9E38-66E45F6FFE74}"/>
                </a:ext>
              </a:extLst>
            </p:cNvPr>
            <p:cNvSpPr/>
            <p:nvPr/>
          </p:nvSpPr>
          <p:spPr>
            <a:xfrm>
              <a:off x="9897223" y="5578437"/>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987" name="Straight Arrow Connector 986">
              <a:extLst>
                <a:ext uri="{FF2B5EF4-FFF2-40B4-BE49-F238E27FC236}">
                  <a16:creationId xmlns:a16="http://schemas.microsoft.com/office/drawing/2014/main" id="{F69878B0-3D1C-4F2B-8A83-33F6FB1E6D4F}"/>
                </a:ext>
              </a:extLst>
            </p:cNvPr>
            <p:cNvCxnSpPr>
              <a:cxnSpLocks/>
              <a:endCxn id="984" idx="0"/>
            </p:cNvCxnSpPr>
            <p:nvPr/>
          </p:nvCxnSpPr>
          <p:spPr>
            <a:xfrm>
              <a:off x="9409474" y="5416455"/>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5" name="Straight Arrow Connector 994">
              <a:extLst>
                <a:ext uri="{FF2B5EF4-FFF2-40B4-BE49-F238E27FC236}">
                  <a16:creationId xmlns:a16="http://schemas.microsoft.com/office/drawing/2014/main" id="{2B372BEC-A0FF-40B6-A327-185CF643E784}"/>
                </a:ext>
              </a:extLst>
            </p:cNvPr>
            <p:cNvCxnSpPr>
              <a:cxnSpLocks/>
            </p:cNvCxnSpPr>
            <p:nvPr/>
          </p:nvCxnSpPr>
          <p:spPr>
            <a:xfrm flipV="1">
              <a:off x="10038087" y="5650923"/>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000" name="Rectangle 999">
              <a:extLst>
                <a:ext uri="{FF2B5EF4-FFF2-40B4-BE49-F238E27FC236}">
                  <a16:creationId xmlns:a16="http://schemas.microsoft.com/office/drawing/2014/main" id="{F9329F23-DF9B-4576-89C0-CF9C9FA1B1FB}"/>
                </a:ext>
              </a:extLst>
            </p:cNvPr>
            <p:cNvSpPr/>
            <p:nvPr/>
          </p:nvSpPr>
          <p:spPr>
            <a:xfrm>
              <a:off x="9908804" y="6112779"/>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003" name="Straight Arrow Connector 1002">
              <a:extLst>
                <a:ext uri="{FF2B5EF4-FFF2-40B4-BE49-F238E27FC236}">
                  <a16:creationId xmlns:a16="http://schemas.microsoft.com/office/drawing/2014/main" id="{A527ECF7-1B37-4316-84D9-9FF1FEC271FD}"/>
                </a:ext>
              </a:extLst>
            </p:cNvPr>
            <p:cNvCxnSpPr>
              <a:cxnSpLocks/>
              <a:endCxn id="1000" idx="0"/>
            </p:cNvCxnSpPr>
            <p:nvPr/>
          </p:nvCxnSpPr>
          <p:spPr>
            <a:xfrm>
              <a:off x="9421055" y="5950797"/>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11" name="Straight Arrow Connector 1010">
              <a:extLst>
                <a:ext uri="{FF2B5EF4-FFF2-40B4-BE49-F238E27FC236}">
                  <a16:creationId xmlns:a16="http://schemas.microsoft.com/office/drawing/2014/main" id="{75EC0884-DEAF-44E8-881C-28400B46F6A4}"/>
                </a:ext>
              </a:extLst>
            </p:cNvPr>
            <p:cNvCxnSpPr>
              <a:cxnSpLocks/>
            </p:cNvCxnSpPr>
            <p:nvPr/>
          </p:nvCxnSpPr>
          <p:spPr>
            <a:xfrm flipV="1">
              <a:off x="10049667" y="6185265"/>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016" name="Rectangle 1015">
              <a:extLst>
                <a:ext uri="{FF2B5EF4-FFF2-40B4-BE49-F238E27FC236}">
                  <a16:creationId xmlns:a16="http://schemas.microsoft.com/office/drawing/2014/main" id="{FB61A785-84E1-4AD1-84A0-27BD73F1A044}"/>
                </a:ext>
              </a:extLst>
            </p:cNvPr>
            <p:cNvSpPr/>
            <p:nvPr/>
          </p:nvSpPr>
          <p:spPr>
            <a:xfrm>
              <a:off x="10276664" y="6108777"/>
              <a:ext cx="144972" cy="144972"/>
            </a:xfrm>
            <a:prstGeom prst="rect">
              <a:avLst/>
            </a:prstGeom>
            <a:solidFill>
              <a:srgbClr val="F4CAE4"/>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019" name="Straight Arrow Connector 1018">
              <a:extLst>
                <a:ext uri="{FF2B5EF4-FFF2-40B4-BE49-F238E27FC236}">
                  <a16:creationId xmlns:a16="http://schemas.microsoft.com/office/drawing/2014/main" id="{19DB9881-5F40-4B8C-BB2A-36D9C1445A17}"/>
                </a:ext>
              </a:extLst>
            </p:cNvPr>
            <p:cNvCxnSpPr>
              <a:cxnSpLocks/>
              <a:endCxn id="1016" idx="0"/>
            </p:cNvCxnSpPr>
            <p:nvPr/>
          </p:nvCxnSpPr>
          <p:spPr>
            <a:xfrm>
              <a:off x="9788915" y="5946795"/>
              <a:ext cx="560236" cy="161982"/>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7F4C03AB-55B8-429E-9E93-0971B0FAA1FC}"/>
                </a:ext>
              </a:extLst>
            </p:cNvPr>
            <p:cNvCxnSpPr>
              <a:cxnSpLocks/>
            </p:cNvCxnSpPr>
            <p:nvPr/>
          </p:nvCxnSpPr>
          <p:spPr>
            <a:xfrm flipV="1">
              <a:off x="10417527" y="6181263"/>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261" name="Group 1260">
            <a:extLst>
              <a:ext uri="{FF2B5EF4-FFF2-40B4-BE49-F238E27FC236}">
                <a16:creationId xmlns:a16="http://schemas.microsoft.com/office/drawing/2014/main" id="{9922B9A8-0DFF-429A-A9BA-A571121389DC}"/>
              </a:ext>
            </a:extLst>
          </p:cNvPr>
          <p:cNvGrpSpPr/>
          <p:nvPr/>
        </p:nvGrpSpPr>
        <p:grpSpPr>
          <a:xfrm>
            <a:off x="5206885" y="4052050"/>
            <a:ext cx="1151710" cy="2358104"/>
            <a:chOff x="5206885" y="4052050"/>
            <a:chExt cx="1151710" cy="2358104"/>
          </a:xfrm>
        </p:grpSpPr>
        <p:sp>
          <p:nvSpPr>
            <p:cNvPr id="1038" name="Rectangle 1037">
              <a:extLst>
                <a:ext uri="{FF2B5EF4-FFF2-40B4-BE49-F238E27FC236}">
                  <a16:creationId xmlns:a16="http://schemas.microsoft.com/office/drawing/2014/main" id="{25291BB0-6AE6-42F8-9CC5-9851E0CF6AD2}"/>
                </a:ext>
              </a:extLst>
            </p:cNvPr>
            <p:cNvSpPr>
              <a:spLocks noChangeAspect="1"/>
            </p:cNvSpPr>
            <p:nvPr/>
          </p:nvSpPr>
          <p:spPr>
            <a:xfrm>
              <a:off x="5922289" y="4474988"/>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039" name="Straight Arrow Connector 1038">
              <a:extLst>
                <a:ext uri="{FF2B5EF4-FFF2-40B4-BE49-F238E27FC236}">
                  <a16:creationId xmlns:a16="http://schemas.microsoft.com/office/drawing/2014/main" id="{23DF54D6-92A7-4A9F-A48C-2C364C877310}"/>
                </a:ext>
              </a:extLst>
            </p:cNvPr>
            <p:cNvCxnSpPr>
              <a:cxnSpLocks/>
              <a:endCxn id="1038" idx="1"/>
            </p:cNvCxnSpPr>
            <p:nvPr/>
          </p:nvCxnSpPr>
          <p:spPr>
            <a:xfrm flipV="1">
              <a:off x="5799755" y="4547474"/>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054" name="Rectangle 1053">
              <a:extLst>
                <a:ext uri="{FF2B5EF4-FFF2-40B4-BE49-F238E27FC236}">
                  <a16:creationId xmlns:a16="http://schemas.microsoft.com/office/drawing/2014/main" id="{EF954EE4-AB38-4733-86D7-91AE27C7B41D}"/>
                </a:ext>
              </a:extLst>
            </p:cNvPr>
            <p:cNvSpPr>
              <a:spLocks noChangeAspect="1"/>
            </p:cNvSpPr>
            <p:nvPr/>
          </p:nvSpPr>
          <p:spPr>
            <a:xfrm>
              <a:off x="5507162" y="4474988"/>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055" name="Straight Arrow Connector 1054">
              <a:extLst>
                <a:ext uri="{FF2B5EF4-FFF2-40B4-BE49-F238E27FC236}">
                  <a16:creationId xmlns:a16="http://schemas.microsoft.com/office/drawing/2014/main" id="{6A8720A6-F707-42E2-89B7-A0B791914071}"/>
                </a:ext>
              </a:extLst>
            </p:cNvPr>
            <p:cNvCxnSpPr>
              <a:cxnSpLocks/>
              <a:endCxn id="1054" idx="1"/>
            </p:cNvCxnSpPr>
            <p:nvPr/>
          </p:nvCxnSpPr>
          <p:spPr>
            <a:xfrm flipV="1">
              <a:off x="5384628" y="4547474"/>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070" name="Rectangle 1069">
              <a:extLst>
                <a:ext uri="{FF2B5EF4-FFF2-40B4-BE49-F238E27FC236}">
                  <a16:creationId xmlns:a16="http://schemas.microsoft.com/office/drawing/2014/main" id="{5CF546AB-2490-4B15-A049-502B8433EDCF}"/>
                </a:ext>
              </a:extLst>
            </p:cNvPr>
            <p:cNvSpPr>
              <a:spLocks noChangeAspect="1"/>
            </p:cNvSpPr>
            <p:nvPr/>
          </p:nvSpPr>
          <p:spPr>
            <a:xfrm>
              <a:off x="5518744" y="5009330"/>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071" name="Straight Arrow Connector 1070">
              <a:extLst>
                <a:ext uri="{FF2B5EF4-FFF2-40B4-BE49-F238E27FC236}">
                  <a16:creationId xmlns:a16="http://schemas.microsoft.com/office/drawing/2014/main" id="{5D6BD041-3E6B-445F-91ED-3F18844EC406}"/>
                </a:ext>
              </a:extLst>
            </p:cNvPr>
            <p:cNvCxnSpPr>
              <a:cxnSpLocks/>
              <a:endCxn id="1070" idx="1"/>
            </p:cNvCxnSpPr>
            <p:nvPr/>
          </p:nvCxnSpPr>
          <p:spPr>
            <a:xfrm flipV="1">
              <a:off x="5396209" y="5081816"/>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086" name="Rectangle 1085">
              <a:extLst>
                <a:ext uri="{FF2B5EF4-FFF2-40B4-BE49-F238E27FC236}">
                  <a16:creationId xmlns:a16="http://schemas.microsoft.com/office/drawing/2014/main" id="{8517A2D0-A642-4460-9B68-FD019431A4E3}"/>
                </a:ext>
              </a:extLst>
            </p:cNvPr>
            <p:cNvSpPr>
              <a:spLocks noChangeAspect="1"/>
            </p:cNvSpPr>
            <p:nvPr/>
          </p:nvSpPr>
          <p:spPr>
            <a:xfrm>
              <a:off x="5929187" y="5005328"/>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087" name="Straight Arrow Connector 1086">
              <a:extLst>
                <a:ext uri="{FF2B5EF4-FFF2-40B4-BE49-F238E27FC236}">
                  <a16:creationId xmlns:a16="http://schemas.microsoft.com/office/drawing/2014/main" id="{C08974E3-D1B8-4E54-9A85-E0212B9E4BF3}"/>
                </a:ext>
              </a:extLst>
            </p:cNvPr>
            <p:cNvCxnSpPr>
              <a:cxnSpLocks/>
              <a:endCxn id="1086" idx="1"/>
            </p:cNvCxnSpPr>
            <p:nvPr/>
          </p:nvCxnSpPr>
          <p:spPr>
            <a:xfrm flipV="1">
              <a:off x="5806652" y="5077814"/>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092" name="Rectangle 1091">
              <a:extLst>
                <a:ext uri="{FF2B5EF4-FFF2-40B4-BE49-F238E27FC236}">
                  <a16:creationId xmlns:a16="http://schemas.microsoft.com/office/drawing/2014/main" id="{6A7CA990-F553-40D5-9A0A-078FD4230957}"/>
                </a:ext>
              </a:extLst>
            </p:cNvPr>
            <p:cNvSpPr/>
            <p:nvPr/>
          </p:nvSpPr>
          <p:spPr>
            <a:xfrm>
              <a:off x="5206885" y="4052050"/>
              <a:ext cx="1151710" cy="2358104"/>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ectangle 1101">
              <a:extLst>
                <a:ext uri="{FF2B5EF4-FFF2-40B4-BE49-F238E27FC236}">
                  <a16:creationId xmlns:a16="http://schemas.microsoft.com/office/drawing/2014/main" id="{C44D0381-671F-484E-9E62-61CAC69411D8}"/>
                </a:ext>
              </a:extLst>
            </p:cNvPr>
            <p:cNvSpPr>
              <a:spLocks noChangeAspect="1"/>
            </p:cNvSpPr>
            <p:nvPr/>
          </p:nvSpPr>
          <p:spPr>
            <a:xfrm>
              <a:off x="5924219" y="5641232"/>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03" name="Straight Arrow Connector 1102">
              <a:extLst>
                <a:ext uri="{FF2B5EF4-FFF2-40B4-BE49-F238E27FC236}">
                  <a16:creationId xmlns:a16="http://schemas.microsoft.com/office/drawing/2014/main" id="{AC31A2E8-B998-4701-A7CC-558F961F44DD}"/>
                </a:ext>
              </a:extLst>
            </p:cNvPr>
            <p:cNvCxnSpPr>
              <a:cxnSpLocks/>
              <a:endCxn id="1102" idx="1"/>
            </p:cNvCxnSpPr>
            <p:nvPr/>
          </p:nvCxnSpPr>
          <p:spPr>
            <a:xfrm flipV="1">
              <a:off x="5801685" y="571371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18" name="Rectangle 1117">
              <a:extLst>
                <a:ext uri="{FF2B5EF4-FFF2-40B4-BE49-F238E27FC236}">
                  <a16:creationId xmlns:a16="http://schemas.microsoft.com/office/drawing/2014/main" id="{B47FFE3F-0D87-426D-8C92-59ADCAA7C759}"/>
                </a:ext>
              </a:extLst>
            </p:cNvPr>
            <p:cNvSpPr>
              <a:spLocks noChangeAspect="1"/>
            </p:cNvSpPr>
            <p:nvPr/>
          </p:nvSpPr>
          <p:spPr>
            <a:xfrm>
              <a:off x="5509092" y="5641232"/>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19" name="Straight Arrow Connector 1118">
              <a:extLst>
                <a:ext uri="{FF2B5EF4-FFF2-40B4-BE49-F238E27FC236}">
                  <a16:creationId xmlns:a16="http://schemas.microsoft.com/office/drawing/2014/main" id="{E4696E79-31A9-4DC5-AC08-DD1E3A59527F}"/>
                </a:ext>
              </a:extLst>
            </p:cNvPr>
            <p:cNvCxnSpPr>
              <a:cxnSpLocks/>
              <a:endCxn id="1118" idx="1"/>
            </p:cNvCxnSpPr>
            <p:nvPr/>
          </p:nvCxnSpPr>
          <p:spPr>
            <a:xfrm flipV="1">
              <a:off x="5386558" y="571371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34" name="Rectangle 1133">
              <a:extLst>
                <a:ext uri="{FF2B5EF4-FFF2-40B4-BE49-F238E27FC236}">
                  <a16:creationId xmlns:a16="http://schemas.microsoft.com/office/drawing/2014/main" id="{6FDE9D61-9B9F-41F5-9A40-D3289CCE3E4C}"/>
                </a:ext>
              </a:extLst>
            </p:cNvPr>
            <p:cNvSpPr>
              <a:spLocks noChangeAspect="1"/>
            </p:cNvSpPr>
            <p:nvPr/>
          </p:nvSpPr>
          <p:spPr>
            <a:xfrm>
              <a:off x="5520674" y="6175574"/>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35" name="Straight Arrow Connector 1134">
              <a:extLst>
                <a:ext uri="{FF2B5EF4-FFF2-40B4-BE49-F238E27FC236}">
                  <a16:creationId xmlns:a16="http://schemas.microsoft.com/office/drawing/2014/main" id="{54680F8E-D99A-4873-8647-413C898DA44A}"/>
                </a:ext>
              </a:extLst>
            </p:cNvPr>
            <p:cNvCxnSpPr>
              <a:cxnSpLocks/>
              <a:endCxn id="1134" idx="1"/>
            </p:cNvCxnSpPr>
            <p:nvPr/>
          </p:nvCxnSpPr>
          <p:spPr>
            <a:xfrm flipV="1">
              <a:off x="5398139" y="6248060"/>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50" name="Rectangle 1149">
              <a:extLst>
                <a:ext uri="{FF2B5EF4-FFF2-40B4-BE49-F238E27FC236}">
                  <a16:creationId xmlns:a16="http://schemas.microsoft.com/office/drawing/2014/main" id="{5B78A4FE-4097-468C-B6C5-0DD0DA75527B}"/>
                </a:ext>
              </a:extLst>
            </p:cNvPr>
            <p:cNvSpPr>
              <a:spLocks noChangeAspect="1"/>
            </p:cNvSpPr>
            <p:nvPr/>
          </p:nvSpPr>
          <p:spPr>
            <a:xfrm>
              <a:off x="5931117" y="6171572"/>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51" name="Straight Arrow Connector 1150">
              <a:extLst>
                <a:ext uri="{FF2B5EF4-FFF2-40B4-BE49-F238E27FC236}">
                  <a16:creationId xmlns:a16="http://schemas.microsoft.com/office/drawing/2014/main" id="{E93CB948-AB3A-465F-838A-6FDF445A7F1D}"/>
                </a:ext>
              </a:extLst>
            </p:cNvPr>
            <p:cNvCxnSpPr>
              <a:cxnSpLocks/>
              <a:endCxn id="1150" idx="1"/>
            </p:cNvCxnSpPr>
            <p:nvPr/>
          </p:nvCxnSpPr>
          <p:spPr>
            <a:xfrm flipV="1">
              <a:off x="5808582" y="624405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259" name="Group 1258">
            <a:extLst>
              <a:ext uri="{FF2B5EF4-FFF2-40B4-BE49-F238E27FC236}">
                <a16:creationId xmlns:a16="http://schemas.microsoft.com/office/drawing/2014/main" id="{1DA272B5-3273-4077-BE54-4EE576F8DE01}"/>
              </a:ext>
            </a:extLst>
          </p:cNvPr>
          <p:cNvGrpSpPr/>
          <p:nvPr/>
        </p:nvGrpSpPr>
        <p:grpSpPr>
          <a:xfrm>
            <a:off x="9012987" y="1508350"/>
            <a:ext cx="1151710" cy="2358104"/>
            <a:chOff x="9012987" y="1508350"/>
            <a:chExt cx="1151710" cy="2358104"/>
          </a:xfrm>
        </p:grpSpPr>
        <p:sp>
          <p:nvSpPr>
            <p:cNvPr id="1157" name="Rectangle 1156">
              <a:extLst>
                <a:ext uri="{FF2B5EF4-FFF2-40B4-BE49-F238E27FC236}">
                  <a16:creationId xmlns:a16="http://schemas.microsoft.com/office/drawing/2014/main" id="{27014175-D48C-40FE-BF6B-16AAE66BF8B6}"/>
                </a:ext>
              </a:extLst>
            </p:cNvPr>
            <p:cNvSpPr>
              <a:spLocks noChangeAspect="1"/>
            </p:cNvSpPr>
            <p:nvPr/>
          </p:nvSpPr>
          <p:spPr>
            <a:xfrm>
              <a:off x="9728391" y="1931288"/>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58" name="Straight Arrow Connector 1157">
              <a:extLst>
                <a:ext uri="{FF2B5EF4-FFF2-40B4-BE49-F238E27FC236}">
                  <a16:creationId xmlns:a16="http://schemas.microsoft.com/office/drawing/2014/main" id="{46546A25-0719-49D7-9E58-EBF51D52A1A9}"/>
                </a:ext>
              </a:extLst>
            </p:cNvPr>
            <p:cNvCxnSpPr>
              <a:cxnSpLocks/>
              <a:endCxn id="1157" idx="1"/>
            </p:cNvCxnSpPr>
            <p:nvPr/>
          </p:nvCxnSpPr>
          <p:spPr>
            <a:xfrm flipV="1">
              <a:off x="9605857" y="2003774"/>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59" name="Rectangle 1158">
              <a:extLst>
                <a:ext uri="{FF2B5EF4-FFF2-40B4-BE49-F238E27FC236}">
                  <a16:creationId xmlns:a16="http://schemas.microsoft.com/office/drawing/2014/main" id="{A5D9596B-809C-4D6D-A4A3-40D064024E8A}"/>
                </a:ext>
              </a:extLst>
            </p:cNvPr>
            <p:cNvSpPr>
              <a:spLocks noChangeAspect="1"/>
            </p:cNvSpPr>
            <p:nvPr/>
          </p:nvSpPr>
          <p:spPr>
            <a:xfrm>
              <a:off x="9313264" y="1931288"/>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60" name="Straight Arrow Connector 1159">
              <a:extLst>
                <a:ext uri="{FF2B5EF4-FFF2-40B4-BE49-F238E27FC236}">
                  <a16:creationId xmlns:a16="http://schemas.microsoft.com/office/drawing/2014/main" id="{4D164339-616E-41F6-ACEA-5C433F7BA654}"/>
                </a:ext>
              </a:extLst>
            </p:cNvPr>
            <p:cNvCxnSpPr>
              <a:cxnSpLocks/>
              <a:endCxn id="1159" idx="1"/>
            </p:cNvCxnSpPr>
            <p:nvPr/>
          </p:nvCxnSpPr>
          <p:spPr>
            <a:xfrm flipV="1">
              <a:off x="9190730" y="2003774"/>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61" name="Rectangle 1160">
              <a:extLst>
                <a:ext uri="{FF2B5EF4-FFF2-40B4-BE49-F238E27FC236}">
                  <a16:creationId xmlns:a16="http://schemas.microsoft.com/office/drawing/2014/main" id="{1F56DE44-9CA2-4ACE-8C60-BD04CD9A9C7C}"/>
                </a:ext>
              </a:extLst>
            </p:cNvPr>
            <p:cNvSpPr>
              <a:spLocks noChangeAspect="1"/>
            </p:cNvSpPr>
            <p:nvPr/>
          </p:nvSpPr>
          <p:spPr>
            <a:xfrm>
              <a:off x="9324846" y="2465630"/>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62" name="Straight Arrow Connector 1161">
              <a:extLst>
                <a:ext uri="{FF2B5EF4-FFF2-40B4-BE49-F238E27FC236}">
                  <a16:creationId xmlns:a16="http://schemas.microsoft.com/office/drawing/2014/main" id="{F29696E5-7E4D-4149-988C-D186FD322A8D}"/>
                </a:ext>
              </a:extLst>
            </p:cNvPr>
            <p:cNvCxnSpPr>
              <a:cxnSpLocks/>
              <a:endCxn id="1161" idx="1"/>
            </p:cNvCxnSpPr>
            <p:nvPr/>
          </p:nvCxnSpPr>
          <p:spPr>
            <a:xfrm flipV="1">
              <a:off x="9202311" y="2538116"/>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63" name="Rectangle 1162">
              <a:extLst>
                <a:ext uri="{FF2B5EF4-FFF2-40B4-BE49-F238E27FC236}">
                  <a16:creationId xmlns:a16="http://schemas.microsoft.com/office/drawing/2014/main" id="{9B9454E5-0E9F-40BD-9B05-824CAF9D9F60}"/>
                </a:ext>
              </a:extLst>
            </p:cNvPr>
            <p:cNvSpPr>
              <a:spLocks noChangeAspect="1"/>
            </p:cNvSpPr>
            <p:nvPr/>
          </p:nvSpPr>
          <p:spPr>
            <a:xfrm>
              <a:off x="9735289" y="2461628"/>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64" name="Straight Arrow Connector 1163">
              <a:extLst>
                <a:ext uri="{FF2B5EF4-FFF2-40B4-BE49-F238E27FC236}">
                  <a16:creationId xmlns:a16="http://schemas.microsoft.com/office/drawing/2014/main" id="{B75D8CD2-170C-40B6-8ED6-A070787D57A7}"/>
                </a:ext>
              </a:extLst>
            </p:cNvPr>
            <p:cNvCxnSpPr>
              <a:cxnSpLocks/>
              <a:endCxn id="1163" idx="1"/>
            </p:cNvCxnSpPr>
            <p:nvPr/>
          </p:nvCxnSpPr>
          <p:spPr>
            <a:xfrm flipV="1">
              <a:off x="9612754" y="2534114"/>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65" name="Rectangle 1164">
              <a:extLst>
                <a:ext uri="{FF2B5EF4-FFF2-40B4-BE49-F238E27FC236}">
                  <a16:creationId xmlns:a16="http://schemas.microsoft.com/office/drawing/2014/main" id="{AB767546-BCCE-4A85-B127-1085ABC23777}"/>
                </a:ext>
              </a:extLst>
            </p:cNvPr>
            <p:cNvSpPr/>
            <p:nvPr/>
          </p:nvSpPr>
          <p:spPr>
            <a:xfrm>
              <a:off x="9012987" y="1508350"/>
              <a:ext cx="1151710" cy="2358104"/>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Rectangle 1165">
              <a:extLst>
                <a:ext uri="{FF2B5EF4-FFF2-40B4-BE49-F238E27FC236}">
                  <a16:creationId xmlns:a16="http://schemas.microsoft.com/office/drawing/2014/main" id="{45727002-4D53-4DEE-9A4E-A94147A23279}"/>
                </a:ext>
              </a:extLst>
            </p:cNvPr>
            <p:cNvSpPr>
              <a:spLocks noChangeAspect="1"/>
            </p:cNvSpPr>
            <p:nvPr/>
          </p:nvSpPr>
          <p:spPr>
            <a:xfrm>
              <a:off x="9730321" y="3097532"/>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67" name="Straight Arrow Connector 1166">
              <a:extLst>
                <a:ext uri="{FF2B5EF4-FFF2-40B4-BE49-F238E27FC236}">
                  <a16:creationId xmlns:a16="http://schemas.microsoft.com/office/drawing/2014/main" id="{13FDA454-6815-4739-A241-796A036C88BC}"/>
                </a:ext>
              </a:extLst>
            </p:cNvPr>
            <p:cNvCxnSpPr>
              <a:cxnSpLocks/>
              <a:endCxn id="1166" idx="1"/>
            </p:cNvCxnSpPr>
            <p:nvPr/>
          </p:nvCxnSpPr>
          <p:spPr>
            <a:xfrm flipV="1">
              <a:off x="9607787" y="317001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68" name="Rectangle 1167">
              <a:extLst>
                <a:ext uri="{FF2B5EF4-FFF2-40B4-BE49-F238E27FC236}">
                  <a16:creationId xmlns:a16="http://schemas.microsoft.com/office/drawing/2014/main" id="{A2A6AFF5-DCFC-4D40-9469-5DCF3D7EAA9C}"/>
                </a:ext>
              </a:extLst>
            </p:cNvPr>
            <p:cNvSpPr>
              <a:spLocks noChangeAspect="1"/>
            </p:cNvSpPr>
            <p:nvPr/>
          </p:nvSpPr>
          <p:spPr>
            <a:xfrm>
              <a:off x="9315194" y="3097532"/>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69" name="Straight Arrow Connector 1168">
              <a:extLst>
                <a:ext uri="{FF2B5EF4-FFF2-40B4-BE49-F238E27FC236}">
                  <a16:creationId xmlns:a16="http://schemas.microsoft.com/office/drawing/2014/main" id="{993FBE1C-D53C-4290-8470-833F83A8E189}"/>
                </a:ext>
              </a:extLst>
            </p:cNvPr>
            <p:cNvCxnSpPr>
              <a:cxnSpLocks/>
              <a:endCxn id="1168" idx="1"/>
            </p:cNvCxnSpPr>
            <p:nvPr/>
          </p:nvCxnSpPr>
          <p:spPr>
            <a:xfrm flipV="1">
              <a:off x="9192660" y="317001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70" name="Rectangle 1169">
              <a:extLst>
                <a:ext uri="{FF2B5EF4-FFF2-40B4-BE49-F238E27FC236}">
                  <a16:creationId xmlns:a16="http://schemas.microsoft.com/office/drawing/2014/main" id="{094CAAD2-6E7A-4AE5-874D-D231C4090C44}"/>
                </a:ext>
              </a:extLst>
            </p:cNvPr>
            <p:cNvSpPr>
              <a:spLocks noChangeAspect="1"/>
            </p:cNvSpPr>
            <p:nvPr/>
          </p:nvSpPr>
          <p:spPr>
            <a:xfrm>
              <a:off x="9326776" y="3631874"/>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71" name="Straight Arrow Connector 1170">
              <a:extLst>
                <a:ext uri="{FF2B5EF4-FFF2-40B4-BE49-F238E27FC236}">
                  <a16:creationId xmlns:a16="http://schemas.microsoft.com/office/drawing/2014/main" id="{48C02BAA-B56C-4FA0-9860-56220DBC2862}"/>
                </a:ext>
              </a:extLst>
            </p:cNvPr>
            <p:cNvCxnSpPr>
              <a:cxnSpLocks/>
              <a:endCxn id="1170" idx="1"/>
            </p:cNvCxnSpPr>
            <p:nvPr/>
          </p:nvCxnSpPr>
          <p:spPr>
            <a:xfrm flipV="1">
              <a:off x="9204241" y="3704360"/>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72" name="Rectangle 1171">
              <a:extLst>
                <a:ext uri="{FF2B5EF4-FFF2-40B4-BE49-F238E27FC236}">
                  <a16:creationId xmlns:a16="http://schemas.microsoft.com/office/drawing/2014/main" id="{41A8CBEA-5615-49AD-B1D8-45CD8100D043}"/>
                </a:ext>
              </a:extLst>
            </p:cNvPr>
            <p:cNvSpPr>
              <a:spLocks noChangeAspect="1"/>
            </p:cNvSpPr>
            <p:nvPr/>
          </p:nvSpPr>
          <p:spPr>
            <a:xfrm>
              <a:off x="9737219" y="3627872"/>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73" name="Straight Arrow Connector 1172">
              <a:extLst>
                <a:ext uri="{FF2B5EF4-FFF2-40B4-BE49-F238E27FC236}">
                  <a16:creationId xmlns:a16="http://schemas.microsoft.com/office/drawing/2014/main" id="{BE24749E-52EF-4FC0-AEE8-CD0667027CE3}"/>
                </a:ext>
              </a:extLst>
            </p:cNvPr>
            <p:cNvCxnSpPr>
              <a:cxnSpLocks/>
              <a:endCxn id="1172" idx="1"/>
            </p:cNvCxnSpPr>
            <p:nvPr/>
          </p:nvCxnSpPr>
          <p:spPr>
            <a:xfrm flipV="1">
              <a:off x="9614684" y="3700358"/>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263" name="Group 1262">
            <a:extLst>
              <a:ext uri="{FF2B5EF4-FFF2-40B4-BE49-F238E27FC236}">
                <a16:creationId xmlns:a16="http://schemas.microsoft.com/office/drawing/2014/main" id="{6962DD84-35CA-4950-AD90-637DEFE3CBA4}"/>
              </a:ext>
            </a:extLst>
          </p:cNvPr>
          <p:cNvGrpSpPr/>
          <p:nvPr/>
        </p:nvGrpSpPr>
        <p:grpSpPr>
          <a:xfrm>
            <a:off x="8019935" y="4032269"/>
            <a:ext cx="1151710" cy="2358104"/>
            <a:chOff x="8019935" y="4032269"/>
            <a:chExt cx="1151710" cy="2358104"/>
          </a:xfrm>
        </p:grpSpPr>
        <p:sp>
          <p:nvSpPr>
            <p:cNvPr id="1174" name="Rectangle 1173">
              <a:extLst>
                <a:ext uri="{FF2B5EF4-FFF2-40B4-BE49-F238E27FC236}">
                  <a16:creationId xmlns:a16="http://schemas.microsoft.com/office/drawing/2014/main" id="{9B808423-A490-4E50-AFD7-FF9D88E10FF6}"/>
                </a:ext>
              </a:extLst>
            </p:cNvPr>
            <p:cNvSpPr>
              <a:spLocks noChangeAspect="1"/>
            </p:cNvSpPr>
            <p:nvPr/>
          </p:nvSpPr>
          <p:spPr>
            <a:xfrm>
              <a:off x="8735339" y="4455207"/>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75" name="Straight Arrow Connector 1174">
              <a:extLst>
                <a:ext uri="{FF2B5EF4-FFF2-40B4-BE49-F238E27FC236}">
                  <a16:creationId xmlns:a16="http://schemas.microsoft.com/office/drawing/2014/main" id="{9EC15344-BCC1-4EDC-A010-4ED4C385CA14}"/>
                </a:ext>
              </a:extLst>
            </p:cNvPr>
            <p:cNvCxnSpPr>
              <a:cxnSpLocks/>
              <a:endCxn id="1174" idx="1"/>
            </p:cNvCxnSpPr>
            <p:nvPr/>
          </p:nvCxnSpPr>
          <p:spPr>
            <a:xfrm flipV="1">
              <a:off x="8612805" y="4527693"/>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76" name="Rectangle 1175">
              <a:extLst>
                <a:ext uri="{FF2B5EF4-FFF2-40B4-BE49-F238E27FC236}">
                  <a16:creationId xmlns:a16="http://schemas.microsoft.com/office/drawing/2014/main" id="{104D2334-6D0D-4137-B7BF-6D1FDA9A4056}"/>
                </a:ext>
              </a:extLst>
            </p:cNvPr>
            <p:cNvSpPr>
              <a:spLocks noChangeAspect="1"/>
            </p:cNvSpPr>
            <p:nvPr/>
          </p:nvSpPr>
          <p:spPr>
            <a:xfrm>
              <a:off x="8320212" y="4455207"/>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77" name="Straight Arrow Connector 1176">
              <a:extLst>
                <a:ext uri="{FF2B5EF4-FFF2-40B4-BE49-F238E27FC236}">
                  <a16:creationId xmlns:a16="http://schemas.microsoft.com/office/drawing/2014/main" id="{E7D46B74-0F9A-4A3B-963E-B7A79C6D34EA}"/>
                </a:ext>
              </a:extLst>
            </p:cNvPr>
            <p:cNvCxnSpPr>
              <a:cxnSpLocks/>
              <a:endCxn id="1176" idx="1"/>
            </p:cNvCxnSpPr>
            <p:nvPr/>
          </p:nvCxnSpPr>
          <p:spPr>
            <a:xfrm flipV="1">
              <a:off x="8197678" y="4527693"/>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78" name="Rectangle 1177">
              <a:extLst>
                <a:ext uri="{FF2B5EF4-FFF2-40B4-BE49-F238E27FC236}">
                  <a16:creationId xmlns:a16="http://schemas.microsoft.com/office/drawing/2014/main" id="{C08A078F-CB03-4768-8DE1-E250A6CC46AA}"/>
                </a:ext>
              </a:extLst>
            </p:cNvPr>
            <p:cNvSpPr>
              <a:spLocks noChangeAspect="1"/>
            </p:cNvSpPr>
            <p:nvPr/>
          </p:nvSpPr>
          <p:spPr>
            <a:xfrm>
              <a:off x="8331794" y="4989549"/>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79" name="Straight Arrow Connector 1178">
              <a:extLst>
                <a:ext uri="{FF2B5EF4-FFF2-40B4-BE49-F238E27FC236}">
                  <a16:creationId xmlns:a16="http://schemas.microsoft.com/office/drawing/2014/main" id="{00C1CDBC-B9E4-4B23-AEE3-C1D502624C19}"/>
                </a:ext>
              </a:extLst>
            </p:cNvPr>
            <p:cNvCxnSpPr>
              <a:cxnSpLocks/>
              <a:endCxn id="1178" idx="1"/>
            </p:cNvCxnSpPr>
            <p:nvPr/>
          </p:nvCxnSpPr>
          <p:spPr>
            <a:xfrm flipV="1">
              <a:off x="8209259" y="5062035"/>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80" name="Rectangle 1179">
              <a:extLst>
                <a:ext uri="{FF2B5EF4-FFF2-40B4-BE49-F238E27FC236}">
                  <a16:creationId xmlns:a16="http://schemas.microsoft.com/office/drawing/2014/main" id="{4285F10C-DF8D-47E5-A08C-2BF53D0B4798}"/>
                </a:ext>
              </a:extLst>
            </p:cNvPr>
            <p:cNvSpPr>
              <a:spLocks noChangeAspect="1"/>
            </p:cNvSpPr>
            <p:nvPr/>
          </p:nvSpPr>
          <p:spPr>
            <a:xfrm>
              <a:off x="8742237" y="4985547"/>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81" name="Straight Arrow Connector 1180">
              <a:extLst>
                <a:ext uri="{FF2B5EF4-FFF2-40B4-BE49-F238E27FC236}">
                  <a16:creationId xmlns:a16="http://schemas.microsoft.com/office/drawing/2014/main" id="{FE1DC078-7C29-414C-A935-BA5BE3AC7070}"/>
                </a:ext>
              </a:extLst>
            </p:cNvPr>
            <p:cNvCxnSpPr>
              <a:cxnSpLocks/>
              <a:endCxn id="1180" idx="1"/>
            </p:cNvCxnSpPr>
            <p:nvPr/>
          </p:nvCxnSpPr>
          <p:spPr>
            <a:xfrm flipV="1">
              <a:off x="8619702" y="5058033"/>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82" name="Rectangle 1181">
              <a:extLst>
                <a:ext uri="{FF2B5EF4-FFF2-40B4-BE49-F238E27FC236}">
                  <a16:creationId xmlns:a16="http://schemas.microsoft.com/office/drawing/2014/main" id="{15EDA1E8-8ACB-4319-B327-8FEB84D5DA74}"/>
                </a:ext>
              </a:extLst>
            </p:cNvPr>
            <p:cNvSpPr/>
            <p:nvPr/>
          </p:nvSpPr>
          <p:spPr>
            <a:xfrm>
              <a:off x="8019935" y="4032269"/>
              <a:ext cx="1151710" cy="2358104"/>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Rectangle 1182">
              <a:extLst>
                <a:ext uri="{FF2B5EF4-FFF2-40B4-BE49-F238E27FC236}">
                  <a16:creationId xmlns:a16="http://schemas.microsoft.com/office/drawing/2014/main" id="{3BA109AC-6DCE-4308-8713-C3EDA6E7E96C}"/>
                </a:ext>
              </a:extLst>
            </p:cNvPr>
            <p:cNvSpPr>
              <a:spLocks noChangeAspect="1"/>
            </p:cNvSpPr>
            <p:nvPr/>
          </p:nvSpPr>
          <p:spPr>
            <a:xfrm>
              <a:off x="8737269" y="5621451"/>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84" name="Straight Arrow Connector 1183">
              <a:extLst>
                <a:ext uri="{FF2B5EF4-FFF2-40B4-BE49-F238E27FC236}">
                  <a16:creationId xmlns:a16="http://schemas.microsoft.com/office/drawing/2014/main" id="{3F0B1740-D374-47E2-9439-231AB67B5328}"/>
                </a:ext>
              </a:extLst>
            </p:cNvPr>
            <p:cNvCxnSpPr>
              <a:cxnSpLocks/>
              <a:endCxn id="1183" idx="1"/>
            </p:cNvCxnSpPr>
            <p:nvPr/>
          </p:nvCxnSpPr>
          <p:spPr>
            <a:xfrm flipV="1">
              <a:off x="8614735" y="5693937"/>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85" name="Rectangle 1184">
              <a:extLst>
                <a:ext uri="{FF2B5EF4-FFF2-40B4-BE49-F238E27FC236}">
                  <a16:creationId xmlns:a16="http://schemas.microsoft.com/office/drawing/2014/main" id="{922BDF5E-EB82-442A-B661-5A95EB5A60D0}"/>
                </a:ext>
              </a:extLst>
            </p:cNvPr>
            <p:cNvSpPr>
              <a:spLocks noChangeAspect="1"/>
            </p:cNvSpPr>
            <p:nvPr/>
          </p:nvSpPr>
          <p:spPr>
            <a:xfrm>
              <a:off x="8322142" y="5621451"/>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86" name="Straight Arrow Connector 1185">
              <a:extLst>
                <a:ext uri="{FF2B5EF4-FFF2-40B4-BE49-F238E27FC236}">
                  <a16:creationId xmlns:a16="http://schemas.microsoft.com/office/drawing/2014/main" id="{2C5031F8-DD2B-4B89-A3F6-15FE83BB2436}"/>
                </a:ext>
              </a:extLst>
            </p:cNvPr>
            <p:cNvCxnSpPr>
              <a:cxnSpLocks/>
              <a:endCxn id="1185" idx="1"/>
            </p:cNvCxnSpPr>
            <p:nvPr/>
          </p:nvCxnSpPr>
          <p:spPr>
            <a:xfrm flipV="1">
              <a:off x="8199608" y="5693937"/>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87" name="Rectangle 1186">
              <a:extLst>
                <a:ext uri="{FF2B5EF4-FFF2-40B4-BE49-F238E27FC236}">
                  <a16:creationId xmlns:a16="http://schemas.microsoft.com/office/drawing/2014/main" id="{A7D4CF76-7557-4FA0-9CA3-E065245C681F}"/>
                </a:ext>
              </a:extLst>
            </p:cNvPr>
            <p:cNvSpPr>
              <a:spLocks noChangeAspect="1"/>
            </p:cNvSpPr>
            <p:nvPr/>
          </p:nvSpPr>
          <p:spPr>
            <a:xfrm>
              <a:off x="8333724" y="6155793"/>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88" name="Straight Arrow Connector 1187">
              <a:extLst>
                <a:ext uri="{FF2B5EF4-FFF2-40B4-BE49-F238E27FC236}">
                  <a16:creationId xmlns:a16="http://schemas.microsoft.com/office/drawing/2014/main" id="{49F10E40-1614-487D-B2DA-5E9122DDFFBD}"/>
                </a:ext>
              </a:extLst>
            </p:cNvPr>
            <p:cNvCxnSpPr>
              <a:cxnSpLocks/>
              <a:endCxn id="1187" idx="1"/>
            </p:cNvCxnSpPr>
            <p:nvPr/>
          </p:nvCxnSpPr>
          <p:spPr>
            <a:xfrm flipV="1">
              <a:off x="8211189" y="6228279"/>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89" name="Rectangle 1188">
              <a:extLst>
                <a:ext uri="{FF2B5EF4-FFF2-40B4-BE49-F238E27FC236}">
                  <a16:creationId xmlns:a16="http://schemas.microsoft.com/office/drawing/2014/main" id="{2B1D3870-AB0B-4D17-BB88-29CE765736A2}"/>
                </a:ext>
              </a:extLst>
            </p:cNvPr>
            <p:cNvSpPr>
              <a:spLocks noChangeAspect="1"/>
            </p:cNvSpPr>
            <p:nvPr/>
          </p:nvSpPr>
          <p:spPr>
            <a:xfrm>
              <a:off x="8744167" y="6151791"/>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90" name="Straight Arrow Connector 1189">
              <a:extLst>
                <a:ext uri="{FF2B5EF4-FFF2-40B4-BE49-F238E27FC236}">
                  <a16:creationId xmlns:a16="http://schemas.microsoft.com/office/drawing/2014/main" id="{C6ADB80A-F987-4557-8D5D-6A79E197EE9E}"/>
                </a:ext>
              </a:extLst>
            </p:cNvPr>
            <p:cNvCxnSpPr>
              <a:cxnSpLocks/>
              <a:endCxn id="1189" idx="1"/>
            </p:cNvCxnSpPr>
            <p:nvPr/>
          </p:nvCxnSpPr>
          <p:spPr>
            <a:xfrm flipV="1">
              <a:off x="8621632" y="6224277"/>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265" name="Group 1264">
            <a:extLst>
              <a:ext uri="{FF2B5EF4-FFF2-40B4-BE49-F238E27FC236}">
                <a16:creationId xmlns:a16="http://schemas.microsoft.com/office/drawing/2014/main" id="{94A7E234-A1CE-4610-BD8D-31CCB1A40F36}"/>
              </a:ext>
            </a:extLst>
          </p:cNvPr>
          <p:cNvGrpSpPr/>
          <p:nvPr/>
        </p:nvGrpSpPr>
        <p:grpSpPr>
          <a:xfrm>
            <a:off x="10802235" y="4023263"/>
            <a:ext cx="1151710" cy="2358104"/>
            <a:chOff x="10802235" y="4023263"/>
            <a:chExt cx="1151710" cy="2358104"/>
          </a:xfrm>
        </p:grpSpPr>
        <p:sp>
          <p:nvSpPr>
            <p:cNvPr id="1191" name="Rectangle 1190">
              <a:extLst>
                <a:ext uri="{FF2B5EF4-FFF2-40B4-BE49-F238E27FC236}">
                  <a16:creationId xmlns:a16="http://schemas.microsoft.com/office/drawing/2014/main" id="{860C2FB0-B097-43AB-806F-83A0A3173560}"/>
                </a:ext>
              </a:extLst>
            </p:cNvPr>
            <p:cNvSpPr>
              <a:spLocks noChangeAspect="1"/>
            </p:cNvSpPr>
            <p:nvPr/>
          </p:nvSpPr>
          <p:spPr>
            <a:xfrm>
              <a:off x="11517639" y="4446201"/>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92" name="Straight Arrow Connector 1191">
              <a:extLst>
                <a:ext uri="{FF2B5EF4-FFF2-40B4-BE49-F238E27FC236}">
                  <a16:creationId xmlns:a16="http://schemas.microsoft.com/office/drawing/2014/main" id="{C0D3E960-55C8-4D80-AEA6-2E57EFED80D0}"/>
                </a:ext>
              </a:extLst>
            </p:cNvPr>
            <p:cNvCxnSpPr>
              <a:cxnSpLocks/>
              <a:endCxn id="1191" idx="1"/>
            </p:cNvCxnSpPr>
            <p:nvPr/>
          </p:nvCxnSpPr>
          <p:spPr>
            <a:xfrm flipV="1">
              <a:off x="11395105" y="4518687"/>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93" name="Rectangle 1192">
              <a:extLst>
                <a:ext uri="{FF2B5EF4-FFF2-40B4-BE49-F238E27FC236}">
                  <a16:creationId xmlns:a16="http://schemas.microsoft.com/office/drawing/2014/main" id="{071AF68D-4FCB-41E0-AE22-91B01A591AF2}"/>
                </a:ext>
              </a:extLst>
            </p:cNvPr>
            <p:cNvSpPr>
              <a:spLocks noChangeAspect="1"/>
            </p:cNvSpPr>
            <p:nvPr/>
          </p:nvSpPr>
          <p:spPr>
            <a:xfrm>
              <a:off x="11102512" y="4446201"/>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94" name="Straight Arrow Connector 1193">
              <a:extLst>
                <a:ext uri="{FF2B5EF4-FFF2-40B4-BE49-F238E27FC236}">
                  <a16:creationId xmlns:a16="http://schemas.microsoft.com/office/drawing/2014/main" id="{7654DF49-E650-4457-93B0-A8D37D385C2C}"/>
                </a:ext>
              </a:extLst>
            </p:cNvPr>
            <p:cNvCxnSpPr>
              <a:cxnSpLocks/>
              <a:endCxn id="1193" idx="1"/>
            </p:cNvCxnSpPr>
            <p:nvPr/>
          </p:nvCxnSpPr>
          <p:spPr>
            <a:xfrm flipV="1">
              <a:off x="10979978" y="4518687"/>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95" name="Rectangle 1194">
              <a:extLst>
                <a:ext uri="{FF2B5EF4-FFF2-40B4-BE49-F238E27FC236}">
                  <a16:creationId xmlns:a16="http://schemas.microsoft.com/office/drawing/2014/main" id="{56BE662E-8475-4A8B-B6E0-B7C2B50C27A4}"/>
                </a:ext>
              </a:extLst>
            </p:cNvPr>
            <p:cNvSpPr>
              <a:spLocks noChangeAspect="1"/>
            </p:cNvSpPr>
            <p:nvPr/>
          </p:nvSpPr>
          <p:spPr>
            <a:xfrm>
              <a:off x="11114094" y="4980543"/>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96" name="Straight Arrow Connector 1195">
              <a:extLst>
                <a:ext uri="{FF2B5EF4-FFF2-40B4-BE49-F238E27FC236}">
                  <a16:creationId xmlns:a16="http://schemas.microsoft.com/office/drawing/2014/main" id="{1CF19637-4A7D-436C-A7EB-09AF23A0929B}"/>
                </a:ext>
              </a:extLst>
            </p:cNvPr>
            <p:cNvCxnSpPr>
              <a:cxnSpLocks/>
              <a:endCxn id="1195" idx="1"/>
            </p:cNvCxnSpPr>
            <p:nvPr/>
          </p:nvCxnSpPr>
          <p:spPr>
            <a:xfrm flipV="1">
              <a:off x="10991559" y="5053029"/>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97" name="Rectangle 1196">
              <a:extLst>
                <a:ext uri="{FF2B5EF4-FFF2-40B4-BE49-F238E27FC236}">
                  <a16:creationId xmlns:a16="http://schemas.microsoft.com/office/drawing/2014/main" id="{51141A93-66F0-446C-979B-80061A049FA8}"/>
                </a:ext>
              </a:extLst>
            </p:cNvPr>
            <p:cNvSpPr>
              <a:spLocks noChangeAspect="1"/>
            </p:cNvSpPr>
            <p:nvPr/>
          </p:nvSpPr>
          <p:spPr>
            <a:xfrm>
              <a:off x="11524537" y="4976541"/>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198" name="Straight Arrow Connector 1197">
              <a:extLst>
                <a:ext uri="{FF2B5EF4-FFF2-40B4-BE49-F238E27FC236}">
                  <a16:creationId xmlns:a16="http://schemas.microsoft.com/office/drawing/2014/main" id="{783AD666-83CC-4941-AB64-24D494ADA500}"/>
                </a:ext>
              </a:extLst>
            </p:cNvPr>
            <p:cNvCxnSpPr>
              <a:cxnSpLocks/>
              <a:endCxn id="1197" idx="1"/>
            </p:cNvCxnSpPr>
            <p:nvPr/>
          </p:nvCxnSpPr>
          <p:spPr>
            <a:xfrm flipV="1">
              <a:off x="11402002" y="5049027"/>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199" name="Rectangle 1198">
              <a:extLst>
                <a:ext uri="{FF2B5EF4-FFF2-40B4-BE49-F238E27FC236}">
                  <a16:creationId xmlns:a16="http://schemas.microsoft.com/office/drawing/2014/main" id="{4EED18E5-AFE6-4F1F-BB4A-DC61134DF2BA}"/>
                </a:ext>
              </a:extLst>
            </p:cNvPr>
            <p:cNvSpPr/>
            <p:nvPr/>
          </p:nvSpPr>
          <p:spPr>
            <a:xfrm>
              <a:off x="10802235" y="4023263"/>
              <a:ext cx="1151710" cy="2358104"/>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0" name="Rectangle 1199">
              <a:extLst>
                <a:ext uri="{FF2B5EF4-FFF2-40B4-BE49-F238E27FC236}">
                  <a16:creationId xmlns:a16="http://schemas.microsoft.com/office/drawing/2014/main" id="{93135640-7A3A-4964-9E73-69F27E595C7C}"/>
                </a:ext>
              </a:extLst>
            </p:cNvPr>
            <p:cNvSpPr>
              <a:spLocks noChangeAspect="1"/>
            </p:cNvSpPr>
            <p:nvPr/>
          </p:nvSpPr>
          <p:spPr>
            <a:xfrm>
              <a:off x="11519569" y="5612445"/>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201" name="Straight Arrow Connector 1200">
              <a:extLst>
                <a:ext uri="{FF2B5EF4-FFF2-40B4-BE49-F238E27FC236}">
                  <a16:creationId xmlns:a16="http://schemas.microsoft.com/office/drawing/2014/main" id="{5692A061-25E8-4FD4-8864-742930ED28A6}"/>
                </a:ext>
              </a:extLst>
            </p:cNvPr>
            <p:cNvCxnSpPr>
              <a:cxnSpLocks/>
              <a:endCxn id="1200" idx="1"/>
            </p:cNvCxnSpPr>
            <p:nvPr/>
          </p:nvCxnSpPr>
          <p:spPr>
            <a:xfrm flipV="1">
              <a:off x="11397035" y="5684931"/>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202" name="Rectangle 1201">
              <a:extLst>
                <a:ext uri="{FF2B5EF4-FFF2-40B4-BE49-F238E27FC236}">
                  <a16:creationId xmlns:a16="http://schemas.microsoft.com/office/drawing/2014/main" id="{098469F9-DE9D-4FC0-A8B6-334F39708747}"/>
                </a:ext>
              </a:extLst>
            </p:cNvPr>
            <p:cNvSpPr>
              <a:spLocks noChangeAspect="1"/>
            </p:cNvSpPr>
            <p:nvPr/>
          </p:nvSpPr>
          <p:spPr>
            <a:xfrm>
              <a:off x="11104442" y="5612445"/>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203" name="Straight Arrow Connector 1202">
              <a:extLst>
                <a:ext uri="{FF2B5EF4-FFF2-40B4-BE49-F238E27FC236}">
                  <a16:creationId xmlns:a16="http://schemas.microsoft.com/office/drawing/2014/main" id="{B891D15E-DA64-407E-952A-88DB5968BF64}"/>
                </a:ext>
              </a:extLst>
            </p:cNvPr>
            <p:cNvCxnSpPr>
              <a:cxnSpLocks/>
              <a:endCxn id="1202" idx="1"/>
            </p:cNvCxnSpPr>
            <p:nvPr/>
          </p:nvCxnSpPr>
          <p:spPr>
            <a:xfrm flipV="1">
              <a:off x="10981908" y="5684931"/>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204" name="Rectangle 1203">
              <a:extLst>
                <a:ext uri="{FF2B5EF4-FFF2-40B4-BE49-F238E27FC236}">
                  <a16:creationId xmlns:a16="http://schemas.microsoft.com/office/drawing/2014/main" id="{4D5B5ED7-BF6B-4BD1-BFFA-F101EF574C37}"/>
                </a:ext>
              </a:extLst>
            </p:cNvPr>
            <p:cNvSpPr>
              <a:spLocks noChangeAspect="1"/>
            </p:cNvSpPr>
            <p:nvPr/>
          </p:nvSpPr>
          <p:spPr>
            <a:xfrm>
              <a:off x="11116024" y="6146787"/>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205" name="Straight Arrow Connector 1204">
              <a:extLst>
                <a:ext uri="{FF2B5EF4-FFF2-40B4-BE49-F238E27FC236}">
                  <a16:creationId xmlns:a16="http://schemas.microsoft.com/office/drawing/2014/main" id="{5D954093-458D-4252-8466-1C5F1CA1A4AF}"/>
                </a:ext>
              </a:extLst>
            </p:cNvPr>
            <p:cNvCxnSpPr>
              <a:cxnSpLocks/>
              <a:endCxn id="1204" idx="1"/>
            </p:cNvCxnSpPr>
            <p:nvPr/>
          </p:nvCxnSpPr>
          <p:spPr>
            <a:xfrm flipV="1">
              <a:off x="10993489" y="6219273"/>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sp>
          <p:nvSpPr>
            <p:cNvPr id="1206" name="Rectangle 1205">
              <a:extLst>
                <a:ext uri="{FF2B5EF4-FFF2-40B4-BE49-F238E27FC236}">
                  <a16:creationId xmlns:a16="http://schemas.microsoft.com/office/drawing/2014/main" id="{4818160B-AC72-4526-A78D-93DDCE06B57A}"/>
                </a:ext>
              </a:extLst>
            </p:cNvPr>
            <p:cNvSpPr>
              <a:spLocks noChangeAspect="1"/>
            </p:cNvSpPr>
            <p:nvPr/>
          </p:nvSpPr>
          <p:spPr>
            <a:xfrm>
              <a:off x="11526467" y="6142785"/>
              <a:ext cx="144972" cy="144972"/>
            </a:xfrm>
            <a:prstGeom prst="rect">
              <a:avLst/>
            </a:prstGeom>
            <a:solidFill>
              <a:schemeClr val="bg1">
                <a:lumMod val="65000"/>
              </a:schemeClr>
            </a:solidFill>
            <a:ln w="1905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cxnSp>
          <p:nvCxnSpPr>
            <p:cNvPr id="1207" name="Straight Arrow Connector 1206">
              <a:extLst>
                <a:ext uri="{FF2B5EF4-FFF2-40B4-BE49-F238E27FC236}">
                  <a16:creationId xmlns:a16="http://schemas.microsoft.com/office/drawing/2014/main" id="{54EC7169-D45A-4B0E-9DBD-460CC6FD5794}"/>
                </a:ext>
              </a:extLst>
            </p:cNvPr>
            <p:cNvCxnSpPr>
              <a:cxnSpLocks/>
              <a:endCxn id="1206" idx="1"/>
            </p:cNvCxnSpPr>
            <p:nvPr/>
          </p:nvCxnSpPr>
          <p:spPr>
            <a:xfrm flipV="1">
              <a:off x="11403932" y="6215271"/>
              <a:ext cx="122534" cy="684"/>
            </a:xfrm>
            <a:prstGeom prst="straightConnector1">
              <a:avLst/>
            </a:prstGeom>
            <a:ln w="19050" cap="rnd">
              <a:solidFill>
                <a:schemeClr val="tx1">
                  <a:lumMod val="95000"/>
                  <a:lumOff val="5000"/>
                </a:schemeClr>
              </a:solidFill>
              <a:prstDash val="solid"/>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1208" name="Rectangle 1207">
            <a:extLst>
              <a:ext uri="{FF2B5EF4-FFF2-40B4-BE49-F238E27FC236}">
                <a16:creationId xmlns:a16="http://schemas.microsoft.com/office/drawing/2014/main" id="{6EDB10AF-64E1-438E-BFA3-18FB550BEA95}"/>
              </a:ext>
            </a:extLst>
          </p:cNvPr>
          <p:cNvSpPr/>
          <p:nvPr/>
        </p:nvSpPr>
        <p:spPr>
          <a:xfrm>
            <a:off x="82682" y="3568920"/>
            <a:ext cx="3162272" cy="23282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8" name="Group 1277">
            <a:extLst>
              <a:ext uri="{FF2B5EF4-FFF2-40B4-BE49-F238E27FC236}">
                <a16:creationId xmlns:a16="http://schemas.microsoft.com/office/drawing/2014/main" id="{D78C6500-054B-40BA-AF8D-AE789B5754A2}"/>
              </a:ext>
            </a:extLst>
          </p:cNvPr>
          <p:cNvGrpSpPr/>
          <p:nvPr/>
        </p:nvGrpSpPr>
        <p:grpSpPr>
          <a:xfrm>
            <a:off x="137007" y="1534830"/>
            <a:ext cx="1228971" cy="1220866"/>
            <a:chOff x="137007" y="1534830"/>
            <a:chExt cx="1228971" cy="1220866"/>
          </a:xfrm>
        </p:grpSpPr>
        <p:sp>
          <p:nvSpPr>
            <p:cNvPr id="1217" name="Rectangle 1216">
              <a:extLst>
                <a:ext uri="{FF2B5EF4-FFF2-40B4-BE49-F238E27FC236}">
                  <a16:creationId xmlns:a16="http://schemas.microsoft.com/office/drawing/2014/main" id="{86A61089-B600-447D-AB3A-E4A411C14FBD}"/>
                </a:ext>
              </a:extLst>
            </p:cNvPr>
            <p:cNvSpPr>
              <a:spLocks noChangeAspect="1"/>
            </p:cNvSpPr>
            <p:nvPr/>
          </p:nvSpPr>
          <p:spPr>
            <a:xfrm>
              <a:off x="141103" y="1573381"/>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18" name="Rectangle 1217">
              <a:extLst>
                <a:ext uri="{FF2B5EF4-FFF2-40B4-BE49-F238E27FC236}">
                  <a16:creationId xmlns:a16="http://schemas.microsoft.com/office/drawing/2014/main" id="{C5C45DA1-9C71-4B53-851E-80BBA110DEB8}"/>
                </a:ext>
              </a:extLst>
            </p:cNvPr>
            <p:cNvSpPr>
              <a:spLocks noChangeAspect="1"/>
            </p:cNvSpPr>
            <p:nvPr/>
          </p:nvSpPr>
          <p:spPr>
            <a:xfrm>
              <a:off x="137214" y="2176957"/>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19" name="Rectangle 1218">
              <a:extLst>
                <a:ext uri="{FF2B5EF4-FFF2-40B4-BE49-F238E27FC236}">
                  <a16:creationId xmlns:a16="http://schemas.microsoft.com/office/drawing/2014/main" id="{7EAFB835-3726-4F6A-9853-F3711BE10D16}"/>
                </a:ext>
              </a:extLst>
            </p:cNvPr>
            <p:cNvSpPr>
              <a:spLocks noChangeAspect="1"/>
            </p:cNvSpPr>
            <p:nvPr/>
          </p:nvSpPr>
          <p:spPr>
            <a:xfrm>
              <a:off x="740566" y="1568970"/>
              <a:ext cx="272148"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20" name="Rectangle 1219">
              <a:extLst>
                <a:ext uri="{FF2B5EF4-FFF2-40B4-BE49-F238E27FC236}">
                  <a16:creationId xmlns:a16="http://schemas.microsoft.com/office/drawing/2014/main" id="{91F07E06-F1EB-492C-BF94-A3C828AE7FB4}"/>
                </a:ext>
              </a:extLst>
            </p:cNvPr>
            <p:cNvSpPr>
              <a:spLocks noChangeAspect="1"/>
            </p:cNvSpPr>
            <p:nvPr/>
          </p:nvSpPr>
          <p:spPr>
            <a:xfrm>
              <a:off x="740682" y="2165669"/>
              <a:ext cx="272148"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21" name="Rectangle 1220">
              <a:extLst>
                <a:ext uri="{FF2B5EF4-FFF2-40B4-BE49-F238E27FC236}">
                  <a16:creationId xmlns:a16="http://schemas.microsoft.com/office/drawing/2014/main" id="{530456AA-569C-4C74-8738-39CC21F94512}"/>
                </a:ext>
              </a:extLst>
            </p:cNvPr>
            <p:cNvSpPr>
              <a:spLocks noChangeAspect="1"/>
            </p:cNvSpPr>
            <p:nvPr/>
          </p:nvSpPr>
          <p:spPr>
            <a:xfrm>
              <a:off x="436155" y="1582489"/>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22" name="Rectangle 1221">
              <a:extLst>
                <a:ext uri="{FF2B5EF4-FFF2-40B4-BE49-F238E27FC236}">
                  <a16:creationId xmlns:a16="http://schemas.microsoft.com/office/drawing/2014/main" id="{11809D1A-A9D0-425B-B04E-BE9804BAE28E}"/>
                </a:ext>
              </a:extLst>
            </p:cNvPr>
            <p:cNvSpPr>
              <a:spLocks noChangeAspect="1"/>
            </p:cNvSpPr>
            <p:nvPr/>
          </p:nvSpPr>
          <p:spPr>
            <a:xfrm>
              <a:off x="486696" y="1536350"/>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23" name="Rectangle 1222">
              <a:extLst>
                <a:ext uri="{FF2B5EF4-FFF2-40B4-BE49-F238E27FC236}">
                  <a16:creationId xmlns:a16="http://schemas.microsoft.com/office/drawing/2014/main" id="{E8BE4E8C-6573-47B6-A0B0-F0A8EFE81060}"/>
                </a:ext>
              </a:extLst>
            </p:cNvPr>
            <p:cNvSpPr>
              <a:spLocks noChangeAspect="1"/>
            </p:cNvSpPr>
            <p:nvPr/>
          </p:nvSpPr>
          <p:spPr>
            <a:xfrm>
              <a:off x="141393" y="1874683"/>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24" name="Rectangle 1223">
              <a:extLst>
                <a:ext uri="{FF2B5EF4-FFF2-40B4-BE49-F238E27FC236}">
                  <a16:creationId xmlns:a16="http://schemas.microsoft.com/office/drawing/2014/main" id="{7765553D-97EC-42EB-ADB1-B0D8C057C850}"/>
                </a:ext>
              </a:extLst>
            </p:cNvPr>
            <p:cNvSpPr>
              <a:spLocks noChangeAspect="1"/>
            </p:cNvSpPr>
            <p:nvPr/>
          </p:nvSpPr>
          <p:spPr>
            <a:xfrm>
              <a:off x="439692" y="1870661"/>
              <a:ext cx="259175" cy="256566"/>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25" name="Rectangle 1224">
              <a:extLst>
                <a:ext uri="{FF2B5EF4-FFF2-40B4-BE49-F238E27FC236}">
                  <a16:creationId xmlns:a16="http://schemas.microsoft.com/office/drawing/2014/main" id="{1B9F1B81-35AB-4919-8243-40FA6B6895A1}"/>
                </a:ext>
              </a:extLst>
            </p:cNvPr>
            <p:cNvSpPr>
              <a:spLocks noChangeAspect="1"/>
            </p:cNvSpPr>
            <p:nvPr/>
          </p:nvSpPr>
          <p:spPr>
            <a:xfrm>
              <a:off x="436325" y="2177280"/>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26" name="Rectangle 1225">
              <a:extLst>
                <a:ext uri="{FF2B5EF4-FFF2-40B4-BE49-F238E27FC236}">
                  <a16:creationId xmlns:a16="http://schemas.microsoft.com/office/drawing/2014/main" id="{96558D97-EF80-49CD-B168-9E9CFD721271}"/>
                </a:ext>
              </a:extLst>
            </p:cNvPr>
            <p:cNvSpPr>
              <a:spLocks noChangeAspect="1"/>
            </p:cNvSpPr>
            <p:nvPr/>
          </p:nvSpPr>
          <p:spPr>
            <a:xfrm>
              <a:off x="137007" y="2469381"/>
              <a:ext cx="257576" cy="28513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27" name="Rectangle 1226">
              <a:extLst>
                <a:ext uri="{FF2B5EF4-FFF2-40B4-BE49-F238E27FC236}">
                  <a16:creationId xmlns:a16="http://schemas.microsoft.com/office/drawing/2014/main" id="{F5D89FB4-4C16-4674-981A-ADECFE6A6B54}"/>
                </a:ext>
              </a:extLst>
            </p:cNvPr>
            <p:cNvSpPr>
              <a:spLocks noChangeAspect="1"/>
            </p:cNvSpPr>
            <p:nvPr/>
          </p:nvSpPr>
          <p:spPr>
            <a:xfrm>
              <a:off x="489394" y="2148280"/>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28" name="Rectangle 1227">
              <a:extLst>
                <a:ext uri="{FF2B5EF4-FFF2-40B4-BE49-F238E27FC236}">
                  <a16:creationId xmlns:a16="http://schemas.microsoft.com/office/drawing/2014/main" id="{A9BAE764-DB2A-4556-A6B4-B5CA908CF393}"/>
                </a:ext>
              </a:extLst>
            </p:cNvPr>
            <p:cNvSpPr>
              <a:spLocks noChangeAspect="1"/>
            </p:cNvSpPr>
            <p:nvPr/>
          </p:nvSpPr>
          <p:spPr>
            <a:xfrm>
              <a:off x="438317" y="2471080"/>
              <a:ext cx="257576" cy="28309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29" name="Rectangle 1228">
              <a:extLst>
                <a:ext uri="{FF2B5EF4-FFF2-40B4-BE49-F238E27FC236}">
                  <a16:creationId xmlns:a16="http://schemas.microsoft.com/office/drawing/2014/main" id="{1668439F-CBFC-4524-B455-32A5D4C5E674}"/>
                </a:ext>
              </a:extLst>
            </p:cNvPr>
            <p:cNvSpPr>
              <a:spLocks noChangeAspect="1"/>
            </p:cNvSpPr>
            <p:nvPr/>
          </p:nvSpPr>
          <p:spPr>
            <a:xfrm>
              <a:off x="190088" y="2147957"/>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30" name="Rectangle 1229">
              <a:extLst>
                <a:ext uri="{FF2B5EF4-FFF2-40B4-BE49-F238E27FC236}">
                  <a16:creationId xmlns:a16="http://schemas.microsoft.com/office/drawing/2014/main" id="{CBFB577C-10C6-4C02-AEB4-FAAE079E59B4}"/>
                </a:ext>
              </a:extLst>
            </p:cNvPr>
            <p:cNvSpPr>
              <a:spLocks noChangeAspect="1"/>
            </p:cNvSpPr>
            <p:nvPr/>
          </p:nvSpPr>
          <p:spPr>
            <a:xfrm>
              <a:off x="187305" y="2464723"/>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31" name="Rectangle 1230">
              <a:extLst>
                <a:ext uri="{FF2B5EF4-FFF2-40B4-BE49-F238E27FC236}">
                  <a16:creationId xmlns:a16="http://schemas.microsoft.com/office/drawing/2014/main" id="{D53F6FBC-65E5-4D34-87CF-4701BD2449DE}"/>
                </a:ext>
              </a:extLst>
            </p:cNvPr>
            <p:cNvSpPr>
              <a:spLocks noChangeAspect="1"/>
            </p:cNvSpPr>
            <p:nvPr/>
          </p:nvSpPr>
          <p:spPr>
            <a:xfrm>
              <a:off x="186328" y="1537546"/>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32" name="Rectangle 1231">
              <a:extLst>
                <a:ext uri="{FF2B5EF4-FFF2-40B4-BE49-F238E27FC236}">
                  <a16:creationId xmlns:a16="http://schemas.microsoft.com/office/drawing/2014/main" id="{1DF468E0-3C27-4369-8D1E-86E2B2B6FDF5}"/>
                </a:ext>
              </a:extLst>
            </p:cNvPr>
            <p:cNvSpPr>
              <a:spLocks noChangeAspect="1"/>
            </p:cNvSpPr>
            <p:nvPr/>
          </p:nvSpPr>
          <p:spPr>
            <a:xfrm>
              <a:off x="189358" y="1828544"/>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33" name="Rectangle 1232">
              <a:extLst>
                <a:ext uri="{FF2B5EF4-FFF2-40B4-BE49-F238E27FC236}">
                  <a16:creationId xmlns:a16="http://schemas.microsoft.com/office/drawing/2014/main" id="{359BFECB-142C-4EBF-9924-CAB5235EFB45}"/>
                </a:ext>
              </a:extLst>
            </p:cNvPr>
            <p:cNvSpPr>
              <a:spLocks noChangeAspect="1"/>
            </p:cNvSpPr>
            <p:nvPr/>
          </p:nvSpPr>
          <p:spPr>
            <a:xfrm>
              <a:off x="751542" y="1860212"/>
              <a:ext cx="257576"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34" name="Rectangle 1233">
              <a:extLst>
                <a:ext uri="{FF2B5EF4-FFF2-40B4-BE49-F238E27FC236}">
                  <a16:creationId xmlns:a16="http://schemas.microsoft.com/office/drawing/2014/main" id="{89460D9C-172F-4470-A7AB-31572FB1C171}"/>
                </a:ext>
              </a:extLst>
            </p:cNvPr>
            <p:cNvSpPr>
              <a:spLocks noChangeAspect="1"/>
            </p:cNvSpPr>
            <p:nvPr/>
          </p:nvSpPr>
          <p:spPr>
            <a:xfrm>
              <a:off x="490233" y="1827098"/>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35" name="Rectangle 1234">
              <a:extLst>
                <a:ext uri="{FF2B5EF4-FFF2-40B4-BE49-F238E27FC236}">
                  <a16:creationId xmlns:a16="http://schemas.microsoft.com/office/drawing/2014/main" id="{C3241D95-307C-4794-B7B2-136A72E1A4DA}"/>
                </a:ext>
              </a:extLst>
            </p:cNvPr>
            <p:cNvSpPr>
              <a:spLocks noChangeAspect="1"/>
            </p:cNvSpPr>
            <p:nvPr/>
          </p:nvSpPr>
          <p:spPr>
            <a:xfrm>
              <a:off x="740009" y="2475130"/>
              <a:ext cx="257576" cy="279737"/>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36" name="Rectangle 1235">
              <a:extLst>
                <a:ext uri="{FF2B5EF4-FFF2-40B4-BE49-F238E27FC236}">
                  <a16:creationId xmlns:a16="http://schemas.microsoft.com/office/drawing/2014/main" id="{54B11069-9B32-4AB5-99CC-2295B823CE11}"/>
                </a:ext>
              </a:extLst>
            </p:cNvPr>
            <p:cNvSpPr>
              <a:spLocks noChangeAspect="1"/>
            </p:cNvSpPr>
            <p:nvPr/>
          </p:nvSpPr>
          <p:spPr>
            <a:xfrm>
              <a:off x="486625" y="2464383"/>
              <a:ext cx="257576"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37" name="Rectangle 1236">
              <a:extLst>
                <a:ext uri="{FF2B5EF4-FFF2-40B4-BE49-F238E27FC236}">
                  <a16:creationId xmlns:a16="http://schemas.microsoft.com/office/drawing/2014/main" id="{754B79A5-6287-4CA0-91F8-C5DB12BE1556}"/>
                </a:ext>
              </a:extLst>
            </p:cNvPr>
            <p:cNvSpPr>
              <a:spLocks noChangeAspect="1"/>
            </p:cNvSpPr>
            <p:nvPr/>
          </p:nvSpPr>
          <p:spPr>
            <a:xfrm>
              <a:off x="1052470" y="1574167"/>
              <a:ext cx="297854"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38" name="Rectangle 1237">
              <a:extLst>
                <a:ext uri="{FF2B5EF4-FFF2-40B4-BE49-F238E27FC236}">
                  <a16:creationId xmlns:a16="http://schemas.microsoft.com/office/drawing/2014/main" id="{78D96E01-CDCE-424B-BC72-258EE0CBB01D}"/>
                </a:ext>
              </a:extLst>
            </p:cNvPr>
            <p:cNvSpPr>
              <a:spLocks noChangeAspect="1"/>
            </p:cNvSpPr>
            <p:nvPr/>
          </p:nvSpPr>
          <p:spPr>
            <a:xfrm>
              <a:off x="1103107" y="1536496"/>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39" name="Rectangle 1238">
              <a:extLst>
                <a:ext uri="{FF2B5EF4-FFF2-40B4-BE49-F238E27FC236}">
                  <a16:creationId xmlns:a16="http://schemas.microsoft.com/office/drawing/2014/main" id="{86B006BC-34C5-4C23-9E4F-F473F83A7236}"/>
                </a:ext>
              </a:extLst>
            </p:cNvPr>
            <p:cNvSpPr>
              <a:spLocks noChangeAspect="1"/>
            </p:cNvSpPr>
            <p:nvPr/>
          </p:nvSpPr>
          <p:spPr>
            <a:xfrm>
              <a:off x="795537" y="1534830"/>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40" name="Rectangle 1239">
              <a:extLst>
                <a:ext uri="{FF2B5EF4-FFF2-40B4-BE49-F238E27FC236}">
                  <a16:creationId xmlns:a16="http://schemas.microsoft.com/office/drawing/2014/main" id="{5409CB00-92AE-4725-A07D-B0A52E0CEA98}"/>
                </a:ext>
              </a:extLst>
            </p:cNvPr>
            <p:cNvSpPr>
              <a:spLocks noChangeAspect="1"/>
            </p:cNvSpPr>
            <p:nvPr/>
          </p:nvSpPr>
          <p:spPr>
            <a:xfrm>
              <a:off x="1052333" y="1865868"/>
              <a:ext cx="286027" cy="265942"/>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41" name="Rectangle 1240">
              <a:extLst>
                <a:ext uri="{FF2B5EF4-FFF2-40B4-BE49-F238E27FC236}">
                  <a16:creationId xmlns:a16="http://schemas.microsoft.com/office/drawing/2014/main" id="{27EDB01A-3635-45B9-836E-CC20A8DCF7AA}"/>
                </a:ext>
              </a:extLst>
            </p:cNvPr>
            <p:cNvSpPr>
              <a:spLocks noChangeAspect="1"/>
            </p:cNvSpPr>
            <p:nvPr/>
          </p:nvSpPr>
          <p:spPr>
            <a:xfrm>
              <a:off x="1105192" y="1820472"/>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42" name="Rectangle 1241">
              <a:extLst>
                <a:ext uri="{FF2B5EF4-FFF2-40B4-BE49-F238E27FC236}">
                  <a16:creationId xmlns:a16="http://schemas.microsoft.com/office/drawing/2014/main" id="{1B926A7E-FB1A-4151-9933-1844616EF0AB}"/>
                </a:ext>
              </a:extLst>
            </p:cNvPr>
            <p:cNvSpPr>
              <a:spLocks noChangeAspect="1"/>
            </p:cNvSpPr>
            <p:nvPr/>
          </p:nvSpPr>
          <p:spPr>
            <a:xfrm>
              <a:off x="794892" y="1823484"/>
              <a:ext cx="259820"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43" name="Rectangle 1242">
              <a:extLst>
                <a:ext uri="{FF2B5EF4-FFF2-40B4-BE49-F238E27FC236}">
                  <a16:creationId xmlns:a16="http://schemas.microsoft.com/office/drawing/2014/main" id="{D0044227-4233-4D20-956C-4FB8ECADCA3A}"/>
                </a:ext>
              </a:extLst>
            </p:cNvPr>
            <p:cNvSpPr>
              <a:spLocks noChangeAspect="1"/>
            </p:cNvSpPr>
            <p:nvPr/>
          </p:nvSpPr>
          <p:spPr>
            <a:xfrm>
              <a:off x="1052802" y="2168257"/>
              <a:ext cx="282504" cy="272148"/>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44" name="Rectangle 1243">
              <a:extLst>
                <a:ext uri="{FF2B5EF4-FFF2-40B4-BE49-F238E27FC236}">
                  <a16:creationId xmlns:a16="http://schemas.microsoft.com/office/drawing/2014/main" id="{0A22E56C-993E-471B-BFE8-7D8E31EE9AB4}"/>
                </a:ext>
              </a:extLst>
            </p:cNvPr>
            <p:cNvSpPr>
              <a:spLocks noChangeAspect="1"/>
            </p:cNvSpPr>
            <p:nvPr/>
          </p:nvSpPr>
          <p:spPr>
            <a:xfrm>
              <a:off x="1100696" y="2149095"/>
              <a:ext cx="265282"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45" name="Rectangle 1244">
              <a:extLst>
                <a:ext uri="{FF2B5EF4-FFF2-40B4-BE49-F238E27FC236}">
                  <a16:creationId xmlns:a16="http://schemas.microsoft.com/office/drawing/2014/main" id="{FE5E23BA-AE4D-46CA-9CE0-83C17E9673CC}"/>
                </a:ext>
              </a:extLst>
            </p:cNvPr>
            <p:cNvSpPr>
              <a:spLocks noChangeAspect="1"/>
            </p:cNvSpPr>
            <p:nvPr/>
          </p:nvSpPr>
          <p:spPr>
            <a:xfrm>
              <a:off x="792910" y="2146507"/>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46" name="Rectangle 1245">
              <a:extLst>
                <a:ext uri="{FF2B5EF4-FFF2-40B4-BE49-F238E27FC236}">
                  <a16:creationId xmlns:a16="http://schemas.microsoft.com/office/drawing/2014/main" id="{25A59F78-22F6-4B8E-9DBF-69AB0FC0E279}"/>
                </a:ext>
              </a:extLst>
            </p:cNvPr>
            <p:cNvSpPr>
              <a:spLocks noChangeAspect="1"/>
            </p:cNvSpPr>
            <p:nvPr/>
          </p:nvSpPr>
          <p:spPr>
            <a:xfrm>
              <a:off x="1055065" y="2475130"/>
              <a:ext cx="274912" cy="280566"/>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47" name="Rectangle 1246">
              <a:extLst>
                <a:ext uri="{FF2B5EF4-FFF2-40B4-BE49-F238E27FC236}">
                  <a16:creationId xmlns:a16="http://schemas.microsoft.com/office/drawing/2014/main" id="{3165A048-658C-4B5B-B469-40CF40889266}"/>
                </a:ext>
              </a:extLst>
            </p:cNvPr>
            <p:cNvSpPr>
              <a:spLocks noChangeAspect="1"/>
            </p:cNvSpPr>
            <p:nvPr/>
          </p:nvSpPr>
          <p:spPr>
            <a:xfrm>
              <a:off x="1099428" y="2463330"/>
              <a:ext cx="26232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48" name="Rectangle 1247">
              <a:extLst>
                <a:ext uri="{FF2B5EF4-FFF2-40B4-BE49-F238E27FC236}">
                  <a16:creationId xmlns:a16="http://schemas.microsoft.com/office/drawing/2014/main" id="{1491A1FC-5A16-4D43-9998-693164243470}"/>
                </a:ext>
              </a:extLst>
            </p:cNvPr>
            <p:cNvSpPr>
              <a:spLocks noChangeAspect="1"/>
            </p:cNvSpPr>
            <p:nvPr/>
          </p:nvSpPr>
          <p:spPr>
            <a:xfrm>
              <a:off x="788706" y="2462501"/>
              <a:ext cx="259175" cy="256566"/>
            </a:xfrm>
            <a:prstGeom prst="rect">
              <a:avLst/>
            </a:prstGeom>
            <a:solidFill>
              <a:schemeClr val="bg1">
                <a:lumMod val="6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sp>
        <p:nvSpPr>
          <p:cNvPr id="317" name="Rectangle 316">
            <a:extLst>
              <a:ext uri="{FF2B5EF4-FFF2-40B4-BE49-F238E27FC236}">
                <a16:creationId xmlns:a16="http://schemas.microsoft.com/office/drawing/2014/main" id="{85A82FA6-C022-4A50-B1E1-619BD39F4890}"/>
              </a:ext>
            </a:extLst>
          </p:cNvPr>
          <p:cNvSpPr/>
          <p:nvPr/>
        </p:nvSpPr>
        <p:spPr>
          <a:xfrm>
            <a:off x="114780" y="296166"/>
            <a:ext cx="1246898" cy="248328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TextBox 1265">
            <a:extLst>
              <a:ext uri="{FF2B5EF4-FFF2-40B4-BE49-F238E27FC236}">
                <a16:creationId xmlns:a16="http://schemas.microsoft.com/office/drawing/2014/main" id="{421DC789-E182-4620-B6F4-9A680C5A954E}"/>
              </a:ext>
            </a:extLst>
          </p:cNvPr>
          <p:cNvSpPr txBox="1"/>
          <p:nvPr/>
        </p:nvSpPr>
        <p:spPr>
          <a:xfrm>
            <a:off x="1128461" y="5846088"/>
            <a:ext cx="777777" cy="584775"/>
          </a:xfrm>
          <a:prstGeom prst="rect">
            <a:avLst/>
          </a:prstGeom>
          <a:noFill/>
        </p:spPr>
        <p:txBody>
          <a:bodyPr wrap="none" rtlCol="0">
            <a:spAutoFit/>
          </a:bodyPr>
          <a:lstStyle/>
          <a:p>
            <a:r>
              <a:rPr lang="en-US" sz="3200" dirty="0"/>
              <a:t>Tile</a:t>
            </a:r>
          </a:p>
        </p:txBody>
      </p:sp>
      <p:sp>
        <p:nvSpPr>
          <p:cNvPr id="1267" name="TextBox 1266">
            <a:extLst>
              <a:ext uri="{FF2B5EF4-FFF2-40B4-BE49-F238E27FC236}">
                <a16:creationId xmlns:a16="http://schemas.microsoft.com/office/drawing/2014/main" id="{C9E3BD0C-B11D-444D-B6F5-B506BDC5C9CA}"/>
              </a:ext>
            </a:extLst>
          </p:cNvPr>
          <p:cNvSpPr txBox="1"/>
          <p:nvPr/>
        </p:nvSpPr>
        <p:spPr>
          <a:xfrm>
            <a:off x="3685497" y="1942007"/>
            <a:ext cx="1395960" cy="584775"/>
          </a:xfrm>
          <a:prstGeom prst="rect">
            <a:avLst/>
          </a:prstGeom>
          <a:noFill/>
        </p:spPr>
        <p:txBody>
          <a:bodyPr wrap="none" rtlCol="0">
            <a:spAutoFit/>
          </a:bodyPr>
          <a:lstStyle/>
          <a:p>
            <a:r>
              <a:rPr lang="en-US" sz="3200" dirty="0"/>
              <a:t>Chunks</a:t>
            </a:r>
          </a:p>
        </p:txBody>
      </p:sp>
      <p:cxnSp>
        <p:nvCxnSpPr>
          <p:cNvPr id="1269" name="Straight Arrow Connector 1268">
            <a:extLst>
              <a:ext uri="{FF2B5EF4-FFF2-40B4-BE49-F238E27FC236}">
                <a16:creationId xmlns:a16="http://schemas.microsoft.com/office/drawing/2014/main" id="{3502DE3F-B58C-4DA4-8BA3-7FC493BE16A0}"/>
              </a:ext>
            </a:extLst>
          </p:cNvPr>
          <p:cNvCxnSpPr>
            <a:cxnSpLocks/>
            <a:stCxn id="1267" idx="2"/>
            <a:endCxn id="702" idx="0"/>
          </p:cNvCxnSpPr>
          <p:nvPr/>
        </p:nvCxnSpPr>
        <p:spPr>
          <a:xfrm>
            <a:off x="4383477" y="2526782"/>
            <a:ext cx="17358" cy="1525269"/>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70" name="Straight Arrow Connector 1269">
            <a:extLst>
              <a:ext uri="{FF2B5EF4-FFF2-40B4-BE49-F238E27FC236}">
                <a16:creationId xmlns:a16="http://schemas.microsoft.com/office/drawing/2014/main" id="{295D3B53-8A20-40BF-BF78-56B509127723}"/>
              </a:ext>
            </a:extLst>
          </p:cNvPr>
          <p:cNvCxnSpPr>
            <a:cxnSpLocks/>
            <a:stCxn id="1267" idx="2"/>
            <a:endCxn id="1092" idx="0"/>
          </p:cNvCxnSpPr>
          <p:nvPr/>
        </p:nvCxnSpPr>
        <p:spPr>
          <a:xfrm>
            <a:off x="4383477" y="2526782"/>
            <a:ext cx="1399263" cy="1525268"/>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75" name="Straight Arrow Connector 1274">
            <a:extLst>
              <a:ext uri="{FF2B5EF4-FFF2-40B4-BE49-F238E27FC236}">
                <a16:creationId xmlns:a16="http://schemas.microsoft.com/office/drawing/2014/main" id="{A96DDF08-DB60-4B0D-BFAD-2D91C762E9C2}"/>
              </a:ext>
            </a:extLst>
          </p:cNvPr>
          <p:cNvCxnSpPr>
            <a:cxnSpLocks/>
            <a:stCxn id="1267" idx="2"/>
            <a:endCxn id="574" idx="1"/>
          </p:cNvCxnSpPr>
          <p:nvPr/>
        </p:nvCxnSpPr>
        <p:spPr>
          <a:xfrm>
            <a:off x="4383477" y="2526782"/>
            <a:ext cx="1137382" cy="16062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9" name="TextBox 1278">
            <a:extLst>
              <a:ext uri="{FF2B5EF4-FFF2-40B4-BE49-F238E27FC236}">
                <a16:creationId xmlns:a16="http://schemas.microsoft.com/office/drawing/2014/main" id="{004695CA-3402-4925-99B6-CA3C0514144C}"/>
              </a:ext>
            </a:extLst>
          </p:cNvPr>
          <p:cNvSpPr txBox="1"/>
          <p:nvPr/>
        </p:nvSpPr>
        <p:spPr>
          <a:xfrm>
            <a:off x="358093" y="2732036"/>
            <a:ext cx="777777" cy="584775"/>
          </a:xfrm>
          <a:prstGeom prst="rect">
            <a:avLst/>
          </a:prstGeom>
          <a:noFill/>
        </p:spPr>
        <p:txBody>
          <a:bodyPr wrap="none" rtlCol="0">
            <a:spAutoFit/>
          </a:bodyPr>
          <a:lstStyle/>
          <a:p>
            <a:r>
              <a:rPr lang="en-US" sz="3200" dirty="0"/>
              <a:t>Tile</a:t>
            </a:r>
          </a:p>
        </p:txBody>
      </p:sp>
      <p:cxnSp>
        <p:nvCxnSpPr>
          <p:cNvPr id="1280" name="Straight Connector 1279">
            <a:extLst>
              <a:ext uri="{FF2B5EF4-FFF2-40B4-BE49-F238E27FC236}">
                <a16:creationId xmlns:a16="http://schemas.microsoft.com/office/drawing/2014/main" id="{D65B8714-8620-45BF-AA52-C0707EEAAA98}"/>
              </a:ext>
            </a:extLst>
          </p:cNvPr>
          <p:cNvCxnSpPr>
            <a:cxnSpLocks/>
            <a:stCxn id="574" idx="1"/>
            <a:endCxn id="574" idx="3"/>
          </p:cNvCxnSpPr>
          <p:nvPr/>
        </p:nvCxnSpPr>
        <p:spPr>
          <a:xfrm>
            <a:off x="5520859" y="2687402"/>
            <a:ext cx="315973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83" name="Straight Connector 1282">
            <a:extLst>
              <a:ext uri="{FF2B5EF4-FFF2-40B4-BE49-F238E27FC236}">
                <a16:creationId xmlns:a16="http://schemas.microsoft.com/office/drawing/2014/main" id="{8F248087-AB2A-483F-8DA1-6B784152907E}"/>
              </a:ext>
            </a:extLst>
          </p:cNvPr>
          <p:cNvCxnSpPr>
            <a:cxnSpLocks/>
            <a:stCxn id="1165" idx="1"/>
            <a:endCxn id="1165" idx="3"/>
          </p:cNvCxnSpPr>
          <p:nvPr/>
        </p:nvCxnSpPr>
        <p:spPr>
          <a:xfrm>
            <a:off x="9012987" y="2687402"/>
            <a:ext cx="115171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86" name="Straight Connector 1285">
            <a:extLst>
              <a:ext uri="{FF2B5EF4-FFF2-40B4-BE49-F238E27FC236}">
                <a16:creationId xmlns:a16="http://schemas.microsoft.com/office/drawing/2014/main" id="{6557A630-D668-42AC-B949-4FDFF5F84754}"/>
              </a:ext>
            </a:extLst>
          </p:cNvPr>
          <p:cNvCxnSpPr>
            <a:cxnSpLocks/>
            <a:stCxn id="702" idx="1"/>
            <a:endCxn id="702" idx="3"/>
          </p:cNvCxnSpPr>
          <p:nvPr/>
        </p:nvCxnSpPr>
        <p:spPr>
          <a:xfrm>
            <a:off x="3822356" y="5231103"/>
            <a:ext cx="115695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89" name="Straight Connector 1288">
            <a:extLst>
              <a:ext uri="{FF2B5EF4-FFF2-40B4-BE49-F238E27FC236}">
                <a16:creationId xmlns:a16="http://schemas.microsoft.com/office/drawing/2014/main" id="{7781E915-81E2-4E6B-96FA-0BB572BE8981}"/>
              </a:ext>
            </a:extLst>
          </p:cNvPr>
          <p:cNvCxnSpPr>
            <a:cxnSpLocks/>
            <a:stCxn id="1092" idx="1"/>
            <a:endCxn id="1092" idx="3"/>
          </p:cNvCxnSpPr>
          <p:nvPr/>
        </p:nvCxnSpPr>
        <p:spPr>
          <a:xfrm>
            <a:off x="5206885" y="5231102"/>
            <a:ext cx="115171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92" name="Straight Connector 1291">
            <a:extLst>
              <a:ext uri="{FF2B5EF4-FFF2-40B4-BE49-F238E27FC236}">
                <a16:creationId xmlns:a16="http://schemas.microsoft.com/office/drawing/2014/main" id="{AB2DF2FB-CE6D-4FF6-A2F2-108C9EE91BA7}"/>
              </a:ext>
            </a:extLst>
          </p:cNvPr>
          <p:cNvCxnSpPr>
            <a:cxnSpLocks/>
            <a:stCxn id="830" idx="1"/>
            <a:endCxn id="830" idx="3"/>
          </p:cNvCxnSpPr>
          <p:nvPr/>
        </p:nvCxnSpPr>
        <p:spPr>
          <a:xfrm>
            <a:off x="6591074" y="5231101"/>
            <a:ext cx="115513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95" name="Straight Connector 1294">
            <a:extLst>
              <a:ext uri="{FF2B5EF4-FFF2-40B4-BE49-F238E27FC236}">
                <a16:creationId xmlns:a16="http://schemas.microsoft.com/office/drawing/2014/main" id="{31FC6B09-FE0C-4C57-9E65-E0C7010640C2}"/>
              </a:ext>
            </a:extLst>
          </p:cNvPr>
          <p:cNvCxnSpPr>
            <a:cxnSpLocks/>
            <a:stCxn id="1182" idx="1"/>
            <a:endCxn id="1182" idx="3"/>
          </p:cNvCxnSpPr>
          <p:nvPr/>
        </p:nvCxnSpPr>
        <p:spPr>
          <a:xfrm>
            <a:off x="8019935" y="5211321"/>
            <a:ext cx="115171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98" name="Straight Connector 1297">
            <a:extLst>
              <a:ext uri="{FF2B5EF4-FFF2-40B4-BE49-F238E27FC236}">
                <a16:creationId xmlns:a16="http://schemas.microsoft.com/office/drawing/2014/main" id="{3940D620-CE61-4902-ADC9-C0F20752193F}"/>
              </a:ext>
            </a:extLst>
          </p:cNvPr>
          <p:cNvCxnSpPr>
            <a:cxnSpLocks/>
            <a:stCxn id="964" idx="1"/>
            <a:endCxn id="964" idx="3"/>
          </p:cNvCxnSpPr>
          <p:nvPr/>
        </p:nvCxnSpPr>
        <p:spPr>
          <a:xfrm>
            <a:off x="9416878" y="5211320"/>
            <a:ext cx="115171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1" name="Straight Connector 1300">
            <a:extLst>
              <a:ext uri="{FF2B5EF4-FFF2-40B4-BE49-F238E27FC236}">
                <a16:creationId xmlns:a16="http://schemas.microsoft.com/office/drawing/2014/main" id="{43EFB588-5122-4033-BA6D-880793D0E1F8}"/>
              </a:ext>
            </a:extLst>
          </p:cNvPr>
          <p:cNvCxnSpPr>
            <a:cxnSpLocks/>
            <a:stCxn id="1199" idx="1"/>
            <a:endCxn id="1199" idx="3"/>
          </p:cNvCxnSpPr>
          <p:nvPr/>
        </p:nvCxnSpPr>
        <p:spPr>
          <a:xfrm>
            <a:off x="10802235" y="5202315"/>
            <a:ext cx="115171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304" name="Left Brace 1303">
            <a:extLst>
              <a:ext uri="{FF2B5EF4-FFF2-40B4-BE49-F238E27FC236}">
                <a16:creationId xmlns:a16="http://schemas.microsoft.com/office/drawing/2014/main" id="{6F2566D0-AA84-4F3D-A712-A23E932F8F37}"/>
              </a:ext>
            </a:extLst>
          </p:cNvPr>
          <p:cNvSpPr/>
          <p:nvPr/>
        </p:nvSpPr>
        <p:spPr>
          <a:xfrm>
            <a:off x="3417733" y="1506854"/>
            <a:ext cx="347064" cy="4897487"/>
          </a:xfrm>
          <a:prstGeom prst="leftBrace">
            <a:avLst>
              <a:gd name="adj1" fmla="val 8333"/>
              <a:gd name="adj2" fmla="val 5018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5" name="Right Triangle 1304">
            <a:extLst>
              <a:ext uri="{FF2B5EF4-FFF2-40B4-BE49-F238E27FC236}">
                <a16:creationId xmlns:a16="http://schemas.microsoft.com/office/drawing/2014/main" id="{209F05D3-D1F4-404B-A8A7-82BD1244EEBD}"/>
              </a:ext>
            </a:extLst>
          </p:cNvPr>
          <p:cNvSpPr/>
          <p:nvPr/>
        </p:nvSpPr>
        <p:spPr>
          <a:xfrm rot="10800000">
            <a:off x="11517443" y="-7371"/>
            <a:ext cx="674557" cy="674557"/>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6" name="TextBox 1305">
            <a:extLst>
              <a:ext uri="{FF2B5EF4-FFF2-40B4-BE49-F238E27FC236}">
                <a16:creationId xmlns:a16="http://schemas.microsoft.com/office/drawing/2014/main" id="{06C24371-B2FD-4DBF-8876-B9B73AB3CDBD}"/>
              </a:ext>
            </a:extLst>
          </p:cNvPr>
          <p:cNvSpPr txBox="1"/>
          <p:nvPr/>
        </p:nvSpPr>
        <p:spPr>
          <a:xfrm>
            <a:off x="11790923" y="18255"/>
            <a:ext cx="418704" cy="369332"/>
          </a:xfrm>
          <a:prstGeom prst="rect">
            <a:avLst/>
          </a:prstGeom>
          <a:noFill/>
        </p:spPr>
        <p:txBody>
          <a:bodyPr wrap="none" rtlCol="0">
            <a:spAutoFit/>
          </a:bodyPr>
          <a:lstStyle/>
          <a:p>
            <a:r>
              <a:rPr lang="en-US" dirty="0"/>
              <a:t>16</a:t>
            </a:r>
          </a:p>
        </p:txBody>
      </p:sp>
      <p:grpSp>
        <p:nvGrpSpPr>
          <p:cNvPr id="512" name="Group 511">
            <a:extLst>
              <a:ext uri="{FF2B5EF4-FFF2-40B4-BE49-F238E27FC236}">
                <a16:creationId xmlns:a16="http://schemas.microsoft.com/office/drawing/2014/main" id="{6B2D366C-FA01-4D06-9B9F-A27E1622B997}"/>
              </a:ext>
            </a:extLst>
          </p:cNvPr>
          <p:cNvGrpSpPr>
            <a:grpSpLocks/>
          </p:cNvGrpSpPr>
          <p:nvPr/>
        </p:nvGrpSpPr>
        <p:grpSpPr bwMode="auto">
          <a:xfrm>
            <a:off x="10380150" y="6367328"/>
            <a:ext cx="1644650" cy="322263"/>
            <a:chOff x="838538" y="7679834"/>
            <a:chExt cx="1644976" cy="322262"/>
          </a:xfrm>
        </p:grpSpPr>
        <p:sp>
          <p:nvSpPr>
            <p:cNvPr id="513" name="Freeform 4">
              <a:extLst>
                <a:ext uri="{FF2B5EF4-FFF2-40B4-BE49-F238E27FC236}">
                  <a16:creationId xmlns:a16="http://schemas.microsoft.com/office/drawing/2014/main" id="{29AD971E-10D7-446C-B46D-42D9FB579345}"/>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14" name="Freeform 5">
              <a:extLst>
                <a:ext uri="{FF2B5EF4-FFF2-40B4-BE49-F238E27FC236}">
                  <a16:creationId xmlns:a16="http://schemas.microsoft.com/office/drawing/2014/main" id="{D754544D-2CF7-43AF-968B-E4C832D42C60}"/>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18" name="Freeform 6">
              <a:extLst>
                <a:ext uri="{FF2B5EF4-FFF2-40B4-BE49-F238E27FC236}">
                  <a16:creationId xmlns:a16="http://schemas.microsoft.com/office/drawing/2014/main" id="{E9C814A9-4458-4BC8-9A1C-79F1542CB962}"/>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0" name="Freeform 7">
              <a:extLst>
                <a:ext uri="{FF2B5EF4-FFF2-40B4-BE49-F238E27FC236}">
                  <a16:creationId xmlns:a16="http://schemas.microsoft.com/office/drawing/2014/main" id="{6886E74F-ADAE-4465-9C32-0079BCE32953}"/>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521" name="Freeform 8">
              <a:extLst>
                <a:ext uri="{FF2B5EF4-FFF2-40B4-BE49-F238E27FC236}">
                  <a16:creationId xmlns:a16="http://schemas.microsoft.com/office/drawing/2014/main" id="{11F8BA4B-DC1F-49C7-83B7-75489AF6DDDA}"/>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522" name="Freeform 11">
              <a:extLst>
                <a:ext uri="{FF2B5EF4-FFF2-40B4-BE49-F238E27FC236}">
                  <a16:creationId xmlns:a16="http://schemas.microsoft.com/office/drawing/2014/main" id="{63B6EF20-3650-430E-BF74-A0D416A29CEC}"/>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3" name="Freeform 12">
              <a:extLst>
                <a:ext uri="{FF2B5EF4-FFF2-40B4-BE49-F238E27FC236}">
                  <a16:creationId xmlns:a16="http://schemas.microsoft.com/office/drawing/2014/main" id="{85486FB6-3EC9-43B7-8136-AC5BDAFEC6A6}"/>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4" name="Freeform 13">
              <a:extLst>
                <a:ext uri="{FF2B5EF4-FFF2-40B4-BE49-F238E27FC236}">
                  <a16:creationId xmlns:a16="http://schemas.microsoft.com/office/drawing/2014/main" id="{95445B7E-0D6F-44C2-B913-96A70ED6585D}"/>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5" name="Freeform 14">
              <a:extLst>
                <a:ext uri="{FF2B5EF4-FFF2-40B4-BE49-F238E27FC236}">
                  <a16:creationId xmlns:a16="http://schemas.microsoft.com/office/drawing/2014/main" id="{6A17EA94-91F2-42D6-9411-30154893A26F}"/>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6" name="Freeform 15">
              <a:extLst>
                <a:ext uri="{FF2B5EF4-FFF2-40B4-BE49-F238E27FC236}">
                  <a16:creationId xmlns:a16="http://schemas.microsoft.com/office/drawing/2014/main" id="{D8DF1465-5C9C-4829-AFE7-A2FD4BF1B09B}"/>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8" name="Freeform 16">
              <a:extLst>
                <a:ext uri="{FF2B5EF4-FFF2-40B4-BE49-F238E27FC236}">
                  <a16:creationId xmlns:a16="http://schemas.microsoft.com/office/drawing/2014/main" id="{20D7A744-8459-4739-A8AD-AD6A84E90085}"/>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9" name="Freeform 7">
              <a:extLst>
                <a:ext uri="{FF2B5EF4-FFF2-40B4-BE49-F238E27FC236}">
                  <a16:creationId xmlns:a16="http://schemas.microsoft.com/office/drawing/2014/main" id="{102FEAB4-C134-4539-9768-B20B38960585}"/>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530" name="Freeform 8">
              <a:extLst>
                <a:ext uri="{FF2B5EF4-FFF2-40B4-BE49-F238E27FC236}">
                  <a16:creationId xmlns:a16="http://schemas.microsoft.com/office/drawing/2014/main" id="{44D1856B-ED72-464D-9FAA-42B249640482}"/>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534" name="Right Triangle 533">
            <a:extLst>
              <a:ext uri="{FF2B5EF4-FFF2-40B4-BE49-F238E27FC236}">
                <a16:creationId xmlns:a16="http://schemas.microsoft.com/office/drawing/2014/main" id="{7135C5B1-3F9E-495A-ACEB-5135A4C155FF}"/>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TextBox 535">
            <a:extLst>
              <a:ext uri="{FF2B5EF4-FFF2-40B4-BE49-F238E27FC236}">
                <a16:creationId xmlns:a16="http://schemas.microsoft.com/office/drawing/2014/main" id="{1087929D-56BF-476A-8251-3FBEDDDBB878}"/>
              </a:ext>
            </a:extLst>
          </p:cNvPr>
          <p:cNvSpPr txBox="1"/>
          <p:nvPr/>
        </p:nvSpPr>
        <p:spPr>
          <a:xfrm>
            <a:off x="-14159" y="6430828"/>
            <a:ext cx="340158" cy="461665"/>
          </a:xfrm>
          <a:prstGeom prst="rect">
            <a:avLst/>
          </a:prstGeom>
          <a:noFill/>
        </p:spPr>
        <p:txBody>
          <a:bodyPr wrap="none" rtlCol="0">
            <a:spAutoFit/>
          </a:bodyPr>
          <a:lstStyle/>
          <a:p>
            <a:r>
              <a:rPr lang="en-US" sz="2400" dirty="0"/>
              <a:t>0</a:t>
            </a:r>
          </a:p>
        </p:txBody>
      </p:sp>
    </p:spTree>
    <p:extLst>
      <p:ext uri="{BB962C8B-B14F-4D97-AF65-F5344CB8AC3E}">
        <p14:creationId xmlns:p14="http://schemas.microsoft.com/office/powerpoint/2010/main" val="3007376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circle(in)">
                                      <p:cBhvr>
                                        <p:cTn id="7" dur="2000"/>
                                        <p:tgtEl>
                                          <p:spTgt spid="3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79"/>
                                        </p:tgtEl>
                                        <p:attrNameLst>
                                          <p:attrName>style.visibility</p:attrName>
                                        </p:attrNameLst>
                                      </p:cBhvr>
                                      <p:to>
                                        <p:strVal val="visible"/>
                                      </p:to>
                                    </p:set>
                                    <p:animEffect transition="in" filter="fade">
                                      <p:cBhvr>
                                        <p:cTn id="10" dur="500"/>
                                        <p:tgtEl>
                                          <p:spTgt spid="12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09"/>
                                        </p:tgtEl>
                                        <p:attrNameLst>
                                          <p:attrName>style.visibility</p:attrName>
                                        </p:attrNameLst>
                                      </p:cBhvr>
                                      <p:to>
                                        <p:strVal val="visible"/>
                                      </p:to>
                                    </p:set>
                                    <p:animEffect transition="in" filter="fade">
                                      <p:cBhvr>
                                        <p:cTn id="15" dur="500"/>
                                        <p:tgtEl>
                                          <p:spTgt spid="120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0"/>
                                        </p:tgtEl>
                                        <p:attrNameLst>
                                          <p:attrName>style.visibility</p:attrName>
                                        </p:attrNameLst>
                                      </p:cBhvr>
                                      <p:to>
                                        <p:strVal val="visible"/>
                                      </p:to>
                                    </p:set>
                                    <p:animEffect transition="in" filter="fade">
                                      <p:cBhvr>
                                        <p:cTn id="18" dur="500"/>
                                        <p:tgtEl>
                                          <p:spTgt spid="510"/>
                                        </p:tgtEl>
                                      </p:cBhvr>
                                    </p:animEffect>
                                  </p:childTnLst>
                                </p:cTn>
                              </p:par>
                              <p:par>
                                <p:cTn id="19" presetID="10" presetClass="entr" presetSubtype="0" fill="hold" nodeType="withEffect">
                                  <p:stCondLst>
                                    <p:cond delay="0"/>
                                  </p:stCondLst>
                                  <p:childTnLst>
                                    <p:set>
                                      <p:cBhvr>
                                        <p:cTn id="20" dur="1" fill="hold">
                                          <p:stCondLst>
                                            <p:cond delay="0"/>
                                          </p:stCondLst>
                                        </p:cTn>
                                        <p:tgtEl>
                                          <p:spTgt spid="1278"/>
                                        </p:tgtEl>
                                        <p:attrNameLst>
                                          <p:attrName>style.visibility</p:attrName>
                                        </p:attrNameLst>
                                      </p:cBhvr>
                                      <p:to>
                                        <p:strVal val="visible"/>
                                      </p:to>
                                    </p:set>
                                    <p:animEffect transition="in" filter="fade">
                                      <p:cBhvr>
                                        <p:cTn id="21" dur="500"/>
                                        <p:tgtEl>
                                          <p:spTgt spid="127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208"/>
                                        </p:tgtEl>
                                        <p:attrNameLst>
                                          <p:attrName>style.visibility</p:attrName>
                                        </p:attrNameLst>
                                      </p:cBhvr>
                                      <p:to>
                                        <p:strVal val="visible"/>
                                      </p:to>
                                    </p:set>
                                    <p:animEffect transition="in" filter="circle(in)">
                                      <p:cBhvr>
                                        <p:cTn id="24" dur="2000"/>
                                        <p:tgtEl>
                                          <p:spTgt spid="120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66"/>
                                        </p:tgtEl>
                                        <p:attrNameLst>
                                          <p:attrName>style.visibility</p:attrName>
                                        </p:attrNameLst>
                                      </p:cBhvr>
                                      <p:to>
                                        <p:strVal val="visible"/>
                                      </p:to>
                                    </p:set>
                                    <p:animEffect transition="in" filter="fade">
                                      <p:cBhvr>
                                        <p:cTn id="27" dur="500"/>
                                        <p:tgtEl>
                                          <p:spTgt spid="126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04"/>
                                        </p:tgtEl>
                                        <p:attrNameLst>
                                          <p:attrName>style.visibility</p:attrName>
                                        </p:attrNameLst>
                                      </p:cBhvr>
                                      <p:to>
                                        <p:strVal val="visible"/>
                                      </p:to>
                                    </p:set>
                                    <p:animEffect transition="in" filter="circle(in)">
                                      <p:cBhvr>
                                        <p:cTn id="32" dur="2000"/>
                                        <p:tgtEl>
                                          <p:spTgt spid="13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58"/>
                                        </p:tgtEl>
                                        <p:attrNameLst>
                                          <p:attrName>style.visibility</p:attrName>
                                        </p:attrNameLst>
                                      </p:cBhvr>
                                      <p:to>
                                        <p:strVal val="visible"/>
                                      </p:to>
                                    </p:set>
                                    <p:animEffect transition="in" filter="fade">
                                      <p:cBhvr>
                                        <p:cTn id="37" dur="500"/>
                                        <p:tgtEl>
                                          <p:spTgt spid="1258"/>
                                        </p:tgtEl>
                                      </p:cBhvr>
                                    </p:animEffect>
                                  </p:childTnLst>
                                </p:cTn>
                              </p:par>
                              <p:par>
                                <p:cTn id="38" presetID="10" presetClass="entr" presetSubtype="0" fill="hold" nodeType="withEffect">
                                  <p:stCondLst>
                                    <p:cond delay="0"/>
                                  </p:stCondLst>
                                  <p:childTnLst>
                                    <p:set>
                                      <p:cBhvr>
                                        <p:cTn id="39" dur="1" fill="hold">
                                          <p:stCondLst>
                                            <p:cond delay="0"/>
                                          </p:stCondLst>
                                        </p:cTn>
                                        <p:tgtEl>
                                          <p:spTgt spid="1280"/>
                                        </p:tgtEl>
                                        <p:attrNameLst>
                                          <p:attrName>style.visibility</p:attrName>
                                        </p:attrNameLst>
                                      </p:cBhvr>
                                      <p:to>
                                        <p:strVal val="visible"/>
                                      </p:to>
                                    </p:set>
                                    <p:animEffect transition="in" filter="fade">
                                      <p:cBhvr>
                                        <p:cTn id="40" dur="500"/>
                                        <p:tgtEl>
                                          <p:spTgt spid="128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59"/>
                                        </p:tgtEl>
                                        <p:attrNameLst>
                                          <p:attrName>style.visibility</p:attrName>
                                        </p:attrNameLst>
                                      </p:cBhvr>
                                      <p:to>
                                        <p:strVal val="visible"/>
                                      </p:to>
                                    </p:set>
                                    <p:animEffect transition="in" filter="fade">
                                      <p:cBhvr>
                                        <p:cTn id="45" dur="500"/>
                                        <p:tgtEl>
                                          <p:spTgt spid="1259"/>
                                        </p:tgtEl>
                                      </p:cBhvr>
                                    </p:animEffect>
                                  </p:childTnLst>
                                </p:cTn>
                              </p:par>
                              <p:par>
                                <p:cTn id="46" presetID="10" presetClass="entr" presetSubtype="0" fill="hold" nodeType="withEffect">
                                  <p:stCondLst>
                                    <p:cond delay="0"/>
                                  </p:stCondLst>
                                  <p:childTnLst>
                                    <p:set>
                                      <p:cBhvr>
                                        <p:cTn id="47" dur="1" fill="hold">
                                          <p:stCondLst>
                                            <p:cond delay="0"/>
                                          </p:stCondLst>
                                        </p:cTn>
                                        <p:tgtEl>
                                          <p:spTgt spid="1283"/>
                                        </p:tgtEl>
                                        <p:attrNameLst>
                                          <p:attrName>style.visibility</p:attrName>
                                        </p:attrNameLst>
                                      </p:cBhvr>
                                      <p:to>
                                        <p:strVal val="visible"/>
                                      </p:to>
                                    </p:set>
                                    <p:animEffect transition="in" filter="fade">
                                      <p:cBhvr>
                                        <p:cTn id="48" dur="500"/>
                                        <p:tgtEl>
                                          <p:spTgt spid="128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60"/>
                                        </p:tgtEl>
                                        <p:attrNameLst>
                                          <p:attrName>style.visibility</p:attrName>
                                        </p:attrNameLst>
                                      </p:cBhvr>
                                      <p:to>
                                        <p:strVal val="visible"/>
                                      </p:to>
                                    </p:set>
                                    <p:animEffect transition="in" filter="fade">
                                      <p:cBhvr>
                                        <p:cTn id="53" dur="500"/>
                                        <p:tgtEl>
                                          <p:spTgt spid="1260"/>
                                        </p:tgtEl>
                                      </p:cBhvr>
                                    </p:animEffect>
                                  </p:childTnLst>
                                </p:cTn>
                              </p:par>
                              <p:par>
                                <p:cTn id="54" presetID="10" presetClass="entr" presetSubtype="0" fill="hold" nodeType="withEffect">
                                  <p:stCondLst>
                                    <p:cond delay="0"/>
                                  </p:stCondLst>
                                  <p:childTnLst>
                                    <p:set>
                                      <p:cBhvr>
                                        <p:cTn id="55" dur="1" fill="hold">
                                          <p:stCondLst>
                                            <p:cond delay="0"/>
                                          </p:stCondLst>
                                        </p:cTn>
                                        <p:tgtEl>
                                          <p:spTgt spid="1286"/>
                                        </p:tgtEl>
                                        <p:attrNameLst>
                                          <p:attrName>style.visibility</p:attrName>
                                        </p:attrNameLst>
                                      </p:cBhvr>
                                      <p:to>
                                        <p:strVal val="visible"/>
                                      </p:to>
                                    </p:set>
                                    <p:animEffect transition="in" filter="fade">
                                      <p:cBhvr>
                                        <p:cTn id="56" dur="500"/>
                                        <p:tgtEl>
                                          <p:spTgt spid="128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61"/>
                                        </p:tgtEl>
                                        <p:attrNameLst>
                                          <p:attrName>style.visibility</p:attrName>
                                        </p:attrNameLst>
                                      </p:cBhvr>
                                      <p:to>
                                        <p:strVal val="visible"/>
                                      </p:to>
                                    </p:set>
                                    <p:animEffect transition="in" filter="fade">
                                      <p:cBhvr>
                                        <p:cTn id="61" dur="500"/>
                                        <p:tgtEl>
                                          <p:spTgt spid="1261"/>
                                        </p:tgtEl>
                                      </p:cBhvr>
                                    </p:animEffect>
                                  </p:childTnLst>
                                </p:cTn>
                              </p:par>
                              <p:par>
                                <p:cTn id="62" presetID="10" presetClass="entr" presetSubtype="0" fill="hold" nodeType="withEffect">
                                  <p:stCondLst>
                                    <p:cond delay="0"/>
                                  </p:stCondLst>
                                  <p:childTnLst>
                                    <p:set>
                                      <p:cBhvr>
                                        <p:cTn id="63" dur="1" fill="hold">
                                          <p:stCondLst>
                                            <p:cond delay="0"/>
                                          </p:stCondLst>
                                        </p:cTn>
                                        <p:tgtEl>
                                          <p:spTgt spid="1289"/>
                                        </p:tgtEl>
                                        <p:attrNameLst>
                                          <p:attrName>style.visibility</p:attrName>
                                        </p:attrNameLst>
                                      </p:cBhvr>
                                      <p:to>
                                        <p:strVal val="visible"/>
                                      </p:to>
                                    </p:set>
                                    <p:animEffect transition="in" filter="fade">
                                      <p:cBhvr>
                                        <p:cTn id="64" dur="500"/>
                                        <p:tgtEl>
                                          <p:spTgt spid="128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262"/>
                                        </p:tgtEl>
                                        <p:attrNameLst>
                                          <p:attrName>style.visibility</p:attrName>
                                        </p:attrNameLst>
                                      </p:cBhvr>
                                      <p:to>
                                        <p:strVal val="visible"/>
                                      </p:to>
                                    </p:set>
                                    <p:animEffect transition="in" filter="fade">
                                      <p:cBhvr>
                                        <p:cTn id="69" dur="500"/>
                                        <p:tgtEl>
                                          <p:spTgt spid="1262"/>
                                        </p:tgtEl>
                                      </p:cBhvr>
                                    </p:animEffect>
                                  </p:childTnLst>
                                </p:cTn>
                              </p:par>
                              <p:par>
                                <p:cTn id="70" presetID="10" presetClass="entr" presetSubtype="0" fill="hold" nodeType="withEffect">
                                  <p:stCondLst>
                                    <p:cond delay="0"/>
                                  </p:stCondLst>
                                  <p:childTnLst>
                                    <p:set>
                                      <p:cBhvr>
                                        <p:cTn id="71" dur="1" fill="hold">
                                          <p:stCondLst>
                                            <p:cond delay="0"/>
                                          </p:stCondLst>
                                        </p:cTn>
                                        <p:tgtEl>
                                          <p:spTgt spid="1292"/>
                                        </p:tgtEl>
                                        <p:attrNameLst>
                                          <p:attrName>style.visibility</p:attrName>
                                        </p:attrNameLst>
                                      </p:cBhvr>
                                      <p:to>
                                        <p:strVal val="visible"/>
                                      </p:to>
                                    </p:set>
                                    <p:animEffect transition="in" filter="fade">
                                      <p:cBhvr>
                                        <p:cTn id="72" dur="500"/>
                                        <p:tgtEl>
                                          <p:spTgt spid="129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63"/>
                                        </p:tgtEl>
                                        <p:attrNameLst>
                                          <p:attrName>style.visibility</p:attrName>
                                        </p:attrNameLst>
                                      </p:cBhvr>
                                      <p:to>
                                        <p:strVal val="visible"/>
                                      </p:to>
                                    </p:set>
                                    <p:animEffect transition="in" filter="fade">
                                      <p:cBhvr>
                                        <p:cTn id="77" dur="500"/>
                                        <p:tgtEl>
                                          <p:spTgt spid="1263"/>
                                        </p:tgtEl>
                                      </p:cBhvr>
                                    </p:animEffect>
                                  </p:childTnLst>
                                </p:cTn>
                              </p:par>
                              <p:par>
                                <p:cTn id="78" presetID="10" presetClass="entr" presetSubtype="0" fill="hold" nodeType="withEffect">
                                  <p:stCondLst>
                                    <p:cond delay="0"/>
                                  </p:stCondLst>
                                  <p:childTnLst>
                                    <p:set>
                                      <p:cBhvr>
                                        <p:cTn id="79" dur="1" fill="hold">
                                          <p:stCondLst>
                                            <p:cond delay="0"/>
                                          </p:stCondLst>
                                        </p:cTn>
                                        <p:tgtEl>
                                          <p:spTgt spid="1295"/>
                                        </p:tgtEl>
                                        <p:attrNameLst>
                                          <p:attrName>style.visibility</p:attrName>
                                        </p:attrNameLst>
                                      </p:cBhvr>
                                      <p:to>
                                        <p:strVal val="visible"/>
                                      </p:to>
                                    </p:set>
                                    <p:animEffect transition="in" filter="fade">
                                      <p:cBhvr>
                                        <p:cTn id="80" dur="500"/>
                                        <p:tgtEl>
                                          <p:spTgt spid="129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264"/>
                                        </p:tgtEl>
                                        <p:attrNameLst>
                                          <p:attrName>style.visibility</p:attrName>
                                        </p:attrNameLst>
                                      </p:cBhvr>
                                      <p:to>
                                        <p:strVal val="visible"/>
                                      </p:to>
                                    </p:set>
                                    <p:animEffect transition="in" filter="fade">
                                      <p:cBhvr>
                                        <p:cTn id="85" dur="500"/>
                                        <p:tgtEl>
                                          <p:spTgt spid="1264"/>
                                        </p:tgtEl>
                                      </p:cBhvr>
                                    </p:animEffect>
                                  </p:childTnLst>
                                </p:cTn>
                              </p:par>
                              <p:par>
                                <p:cTn id="86" presetID="10" presetClass="entr" presetSubtype="0" fill="hold" nodeType="withEffect">
                                  <p:stCondLst>
                                    <p:cond delay="0"/>
                                  </p:stCondLst>
                                  <p:childTnLst>
                                    <p:set>
                                      <p:cBhvr>
                                        <p:cTn id="87" dur="1" fill="hold">
                                          <p:stCondLst>
                                            <p:cond delay="0"/>
                                          </p:stCondLst>
                                        </p:cTn>
                                        <p:tgtEl>
                                          <p:spTgt spid="1298"/>
                                        </p:tgtEl>
                                        <p:attrNameLst>
                                          <p:attrName>style.visibility</p:attrName>
                                        </p:attrNameLst>
                                      </p:cBhvr>
                                      <p:to>
                                        <p:strVal val="visible"/>
                                      </p:to>
                                    </p:set>
                                    <p:animEffect transition="in" filter="fade">
                                      <p:cBhvr>
                                        <p:cTn id="88" dur="500"/>
                                        <p:tgtEl>
                                          <p:spTgt spid="129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65"/>
                                        </p:tgtEl>
                                        <p:attrNameLst>
                                          <p:attrName>style.visibility</p:attrName>
                                        </p:attrNameLst>
                                      </p:cBhvr>
                                      <p:to>
                                        <p:strVal val="visible"/>
                                      </p:to>
                                    </p:set>
                                    <p:animEffect transition="in" filter="fade">
                                      <p:cBhvr>
                                        <p:cTn id="93" dur="500"/>
                                        <p:tgtEl>
                                          <p:spTgt spid="1265"/>
                                        </p:tgtEl>
                                      </p:cBhvr>
                                    </p:animEffect>
                                  </p:childTnLst>
                                </p:cTn>
                              </p:par>
                              <p:par>
                                <p:cTn id="94" presetID="10" presetClass="entr" presetSubtype="0" fill="hold" nodeType="withEffect">
                                  <p:stCondLst>
                                    <p:cond delay="0"/>
                                  </p:stCondLst>
                                  <p:childTnLst>
                                    <p:set>
                                      <p:cBhvr>
                                        <p:cTn id="95" dur="1" fill="hold">
                                          <p:stCondLst>
                                            <p:cond delay="0"/>
                                          </p:stCondLst>
                                        </p:cTn>
                                        <p:tgtEl>
                                          <p:spTgt spid="1301"/>
                                        </p:tgtEl>
                                        <p:attrNameLst>
                                          <p:attrName>style.visibility</p:attrName>
                                        </p:attrNameLst>
                                      </p:cBhvr>
                                      <p:to>
                                        <p:strVal val="visible"/>
                                      </p:to>
                                    </p:set>
                                    <p:animEffect transition="in" filter="fade">
                                      <p:cBhvr>
                                        <p:cTn id="96" dur="500"/>
                                        <p:tgtEl>
                                          <p:spTgt spid="130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269"/>
                                        </p:tgtEl>
                                        <p:attrNameLst>
                                          <p:attrName>style.visibility</p:attrName>
                                        </p:attrNameLst>
                                      </p:cBhvr>
                                      <p:to>
                                        <p:strVal val="visible"/>
                                      </p:to>
                                    </p:set>
                                    <p:animEffect transition="in" filter="fade">
                                      <p:cBhvr>
                                        <p:cTn id="101" dur="500"/>
                                        <p:tgtEl>
                                          <p:spTgt spid="1269"/>
                                        </p:tgtEl>
                                      </p:cBhvr>
                                    </p:animEffect>
                                  </p:childTnLst>
                                </p:cTn>
                              </p:par>
                              <p:par>
                                <p:cTn id="102" presetID="10" presetClass="entr" presetSubtype="0" fill="hold" nodeType="withEffect">
                                  <p:stCondLst>
                                    <p:cond delay="0"/>
                                  </p:stCondLst>
                                  <p:childTnLst>
                                    <p:set>
                                      <p:cBhvr>
                                        <p:cTn id="103" dur="1" fill="hold">
                                          <p:stCondLst>
                                            <p:cond delay="0"/>
                                          </p:stCondLst>
                                        </p:cTn>
                                        <p:tgtEl>
                                          <p:spTgt spid="1270"/>
                                        </p:tgtEl>
                                        <p:attrNameLst>
                                          <p:attrName>style.visibility</p:attrName>
                                        </p:attrNameLst>
                                      </p:cBhvr>
                                      <p:to>
                                        <p:strVal val="visible"/>
                                      </p:to>
                                    </p:set>
                                    <p:animEffect transition="in" filter="fade">
                                      <p:cBhvr>
                                        <p:cTn id="104" dur="500"/>
                                        <p:tgtEl>
                                          <p:spTgt spid="127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267"/>
                                        </p:tgtEl>
                                        <p:attrNameLst>
                                          <p:attrName>style.visibility</p:attrName>
                                        </p:attrNameLst>
                                      </p:cBhvr>
                                      <p:to>
                                        <p:strVal val="visible"/>
                                      </p:to>
                                    </p:set>
                                    <p:animEffect transition="in" filter="fade">
                                      <p:cBhvr>
                                        <p:cTn id="107" dur="500"/>
                                        <p:tgtEl>
                                          <p:spTgt spid="1267"/>
                                        </p:tgtEl>
                                      </p:cBhvr>
                                    </p:animEffect>
                                  </p:childTnLst>
                                </p:cTn>
                              </p:par>
                              <p:par>
                                <p:cTn id="108" presetID="10" presetClass="entr" presetSubtype="0" fill="hold" nodeType="withEffect">
                                  <p:stCondLst>
                                    <p:cond delay="0"/>
                                  </p:stCondLst>
                                  <p:childTnLst>
                                    <p:set>
                                      <p:cBhvr>
                                        <p:cTn id="109" dur="1" fill="hold">
                                          <p:stCondLst>
                                            <p:cond delay="0"/>
                                          </p:stCondLst>
                                        </p:cTn>
                                        <p:tgtEl>
                                          <p:spTgt spid="1275"/>
                                        </p:tgtEl>
                                        <p:attrNameLst>
                                          <p:attrName>style.visibility</p:attrName>
                                        </p:attrNameLst>
                                      </p:cBhvr>
                                      <p:to>
                                        <p:strVal val="visible"/>
                                      </p:to>
                                    </p:set>
                                    <p:animEffect transition="in" filter="fade">
                                      <p:cBhvr>
                                        <p:cTn id="110" dur="500"/>
                                        <p:tgtEl>
                                          <p:spTgt spid="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 grpId="0" animBg="1"/>
      <p:bldP spid="1208" grpId="0" animBg="1"/>
      <p:bldP spid="317" grpId="0" animBg="1"/>
      <p:bldP spid="1266" grpId="0"/>
      <p:bldP spid="1267" grpId="0"/>
      <p:bldP spid="1279" grpId="0"/>
      <p:bldP spid="130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AA4E-0F83-4D43-A128-6D48B36C17DC}"/>
              </a:ext>
            </a:extLst>
          </p:cNvPr>
          <p:cNvSpPr>
            <a:spLocks noGrp="1"/>
          </p:cNvSpPr>
          <p:nvPr>
            <p:ph type="title"/>
          </p:nvPr>
        </p:nvSpPr>
        <p:spPr>
          <a:xfrm>
            <a:off x="-3650" y="-2765"/>
            <a:ext cx="12206160" cy="461665"/>
          </a:xfrm>
          <a:solidFill>
            <a:schemeClr val="accent2">
              <a:lumMod val="20000"/>
              <a:lumOff val="80000"/>
            </a:schemeClr>
          </a:solidFill>
        </p:spPr>
        <p:txBody>
          <a:bodyPr>
            <a:normAutofit fontScale="90000"/>
          </a:bodyPr>
          <a:lstStyle/>
          <a:p>
            <a:r>
              <a:rPr lang="en-US" sz="3200" dirty="0"/>
              <a:t>  We want single layout, multiple queries</a:t>
            </a:r>
          </a:p>
        </p:txBody>
      </p:sp>
      <p:sp>
        <p:nvSpPr>
          <p:cNvPr id="35" name="TextBox 34">
            <a:extLst>
              <a:ext uri="{FF2B5EF4-FFF2-40B4-BE49-F238E27FC236}">
                <a16:creationId xmlns:a16="http://schemas.microsoft.com/office/drawing/2014/main" id="{373506F9-F16F-41B6-985B-6D4B480E3DAF}"/>
              </a:ext>
            </a:extLst>
          </p:cNvPr>
          <p:cNvSpPr txBox="1"/>
          <p:nvPr/>
        </p:nvSpPr>
        <p:spPr>
          <a:xfrm>
            <a:off x="5197933" y="1707072"/>
            <a:ext cx="2029273" cy="400110"/>
          </a:xfrm>
          <a:prstGeom prst="rect">
            <a:avLst/>
          </a:prstGeom>
          <a:noFill/>
        </p:spPr>
        <p:txBody>
          <a:bodyPr wrap="none" rtlCol="0">
            <a:spAutoFit/>
          </a:bodyPr>
          <a:lstStyle/>
          <a:p>
            <a:pPr algn="ctr"/>
            <a:r>
              <a:rPr lang="en-US" sz="2000" dirty="0"/>
              <a:t>Single data layout</a:t>
            </a:r>
          </a:p>
        </p:txBody>
      </p:sp>
      <p:pic>
        <p:nvPicPr>
          <p:cNvPr id="36" name="Picture 35">
            <a:extLst>
              <a:ext uri="{FF2B5EF4-FFF2-40B4-BE49-F238E27FC236}">
                <a16:creationId xmlns:a16="http://schemas.microsoft.com/office/drawing/2014/main" id="{2972D4F7-ED62-4137-A33C-AB333D689B0E}"/>
              </a:ext>
            </a:extLst>
          </p:cNvPr>
          <p:cNvPicPr>
            <a:picLocks noChangeAspect="1"/>
          </p:cNvPicPr>
          <p:nvPr/>
        </p:nvPicPr>
        <p:blipFill rotWithShape="1">
          <a:blip r:embed="rId3">
            <a:extLst>
              <a:ext uri="{28A0092B-C50C-407E-A947-70E740481C1C}">
                <a14:useLocalDpi xmlns:a14="http://schemas.microsoft.com/office/drawing/2010/main" val="0"/>
              </a:ext>
            </a:extLst>
          </a:blip>
          <a:srcRect l="15140" t="26092" r="15186" b="26341"/>
          <a:stretch/>
        </p:blipFill>
        <p:spPr>
          <a:xfrm>
            <a:off x="3275944" y="3075082"/>
            <a:ext cx="2683077" cy="2631667"/>
          </a:xfrm>
          <a:prstGeom prst="rect">
            <a:avLst/>
          </a:prstGeom>
        </p:spPr>
      </p:pic>
      <p:pic>
        <p:nvPicPr>
          <p:cNvPr id="37" name="Picture 36">
            <a:extLst>
              <a:ext uri="{FF2B5EF4-FFF2-40B4-BE49-F238E27FC236}">
                <a16:creationId xmlns:a16="http://schemas.microsoft.com/office/drawing/2014/main" id="{2D61FB75-FDC2-40E6-87D1-7099BF10F2B4}"/>
              </a:ext>
            </a:extLst>
          </p:cNvPr>
          <p:cNvPicPr>
            <a:picLocks noChangeAspect="1"/>
          </p:cNvPicPr>
          <p:nvPr/>
        </p:nvPicPr>
        <p:blipFill rotWithShape="1">
          <a:blip r:embed="rId4">
            <a:extLst>
              <a:ext uri="{28A0092B-C50C-407E-A947-70E740481C1C}">
                <a14:useLocalDpi xmlns:a14="http://schemas.microsoft.com/office/drawing/2010/main" val="0"/>
              </a:ext>
            </a:extLst>
          </a:blip>
          <a:srcRect l="15036" t="26062" r="15291" b="25524"/>
          <a:stretch/>
        </p:blipFill>
        <p:spPr>
          <a:xfrm>
            <a:off x="6096000" y="3066133"/>
            <a:ext cx="2683077" cy="2683384"/>
          </a:xfrm>
          <a:prstGeom prst="rect">
            <a:avLst/>
          </a:prstGeom>
        </p:spPr>
      </p:pic>
      <p:pic>
        <p:nvPicPr>
          <p:cNvPr id="38" name="Picture 37">
            <a:extLst>
              <a:ext uri="{FF2B5EF4-FFF2-40B4-BE49-F238E27FC236}">
                <a16:creationId xmlns:a16="http://schemas.microsoft.com/office/drawing/2014/main" id="{194027B4-A87A-4E07-A518-2EF81C9B13D3}"/>
              </a:ext>
            </a:extLst>
          </p:cNvPr>
          <p:cNvPicPr>
            <a:picLocks noChangeAspect="1"/>
          </p:cNvPicPr>
          <p:nvPr/>
        </p:nvPicPr>
        <p:blipFill rotWithShape="1">
          <a:blip r:embed="rId5">
            <a:extLst>
              <a:ext uri="{28A0092B-C50C-407E-A947-70E740481C1C}">
                <a14:useLocalDpi xmlns:a14="http://schemas.microsoft.com/office/drawing/2010/main" val="0"/>
              </a:ext>
            </a:extLst>
          </a:blip>
          <a:srcRect l="14931" t="25361" r="14338" b="25565"/>
          <a:stretch/>
        </p:blipFill>
        <p:spPr>
          <a:xfrm>
            <a:off x="8916056" y="3027237"/>
            <a:ext cx="2723787" cy="2719930"/>
          </a:xfrm>
          <a:prstGeom prst="rect">
            <a:avLst/>
          </a:prstGeom>
        </p:spPr>
      </p:pic>
      <p:pic>
        <p:nvPicPr>
          <p:cNvPr id="39" name="Picture 38">
            <a:extLst>
              <a:ext uri="{FF2B5EF4-FFF2-40B4-BE49-F238E27FC236}">
                <a16:creationId xmlns:a16="http://schemas.microsoft.com/office/drawing/2014/main" id="{D9DB96E7-8F54-45B4-A60D-D7026D7CE110}"/>
              </a:ext>
            </a:extLst>
          </p:cNvPr>
          <p:cNvPicPr>
            <a:picLocks noChangeAspect="1"/>
          </p:cNvPicPr>
          <p:nvPr/>
        </p:nvPicPr>
        <p:blipFill rotWithShape="1">
          <a:blip r:embed="rId6">
            <a:extLst>
              <a:ext uri="{28A0092B-C50C-407E-A947-70E740481C1C}">
                <a14:useLocalDpi xmlns:a14="http://schemas.microsoft.com/office/drawing/2010/main" val="0"/>
              </a:ext>
            </a:extLst>
          </a:blip>
          <a:srcRect l="14749" t="25872" r="13992" b="25567"/>
          <a:stretch/>
        </p:blipFill>
        <p:spPr>
          <a:xfrm>
            <a:off x="467005" y="3085337"/>
            <a:ext cx="2683077" cy="2631667"/>
          </a:xfrm>
          <a:prstGeom prst="rect">
            <a:avLst/>
          </a:prstGeom>
        </p:spPr>
      </p:pic>
      <p:cxnSp>
        <p:nvCxnSpPr>
          <p:cNvPr id="40" name="Straight Arrow Connector 39">
            <a:extLst>
              <a:ext uri="{FF2B5EF4-FFF2-40B4-BE49-F238E27FC236}">
                <a16:creationId xmlns:a16="http://schemas.microsoft.com/office/drawing/2014/main" id="{D1199421-E807-4E8E-BB32-DC5543B2D729}"/>
              </a:ext>
            </a:extLst>
          </p:cNvPr>
          <p:cNvCxnSpPr/>
          <p:nvPr/>
        </p:nvCxnSpPr>
        <p:spPr>
          <a:xfrm flipH="1">
            <a:off x="1786270" y="2118528"/>
            <a:ext cx="4309730" cy="889272"/>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24B414A-74FE-4906-BD28-ACC656FE928D}"/>
              </a:ext>
            </a:extLst>
          </p:cNvPr>
          <p:cNvCxnSpPr>
            <a:cxnSpLocks/>
          </p:cNvCxnSpPr>
          <p:nvPr/>
        </p:nvCxnSpPr>
        <p:spPr>
          <a:xfrm flipH="1">
            <a:off x="4583524" y="2118526"/>
            <a:ext cx="1650317" cy="889274"/>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D998C2B-0162-4B90-8688-6B2F94FA1EF0}"/>
              </a:ext>
            </a:extLst>
          </p:cNvPr>
          <p:cNvCxnSpPr>
            <a:cxnSpLocks/>
          </p:cNvCxnSpPr>
          <p:nvPr/>
        </p:nvCxnSpPr>
        <p:spPr>
          <a:xfrm>
            <a:off x="6371682" y="2128405"/>
            <a:ext cx="1105624" cy="879395"/>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E31D5C4-F543-4B2E-BCDA-0B118A112A5A}"/>
              </a:ext>
            </a:extLst>
          </p:cNvPr>
          <p:cNvCxnSpPr>
            <a:cxnSpLocks/>
          </p:cNvCxnSpPr>
          <p:nvPr/>
        </p:nvCxnSpPr>
        <p:spPr>
          <a:xfrm>
            <a:off x="6458094" y="2118526"/>
            <a:ext cx="3951180" cy="841427"/>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4" name="Content Placeholder 8" descr="Database">
            <a:extLst>
              <a:ext uri="{FF2B5EF4-FFF2-40B4-BE49-F238E27FC236}">
                <a16:creationId xmlns:a16="http://schemas.microsoft.com/office/drawing/2014/main" id="{963CB3E6-2FC9-4762-8558-79074CC89707}"/>
              </a:ext>
            </a:extLst>
          </p:cNvPr>
          <p:cNvGrpSpPr/>
          <p:nvPr/>
        </p:nvGrpSpPr>
        <p:grpSpPr>
          <a:xfrm>
            <a:off x="5750187" y="932495"/>
            <a:ext cx="914400" cy="914400"/>
            <a:chOff x="5750187" y="1353695"/>
            <a:chExt cx="914400" cy="914400"/>
          </a:xfrm>
        </p:grpSpPr>
        <p:sp>
          <p:nvSpPr>
            <p:cNvPr id="45" name="Freeform: Shape 44">
              <a:extLst>
                <a:ext uri="{FF2B5EF4-FFF2-40B4-BE49-F238E27FC236}">
                  <a16:creationId xmlns:a16="http://schemas.microsoft.com/office/drawing/2014/main" id="{7B3C50D9-9810-4F6D-8685-BA15F7F9F538}"/>
                </a:ext>
              </a:extLst>
            </p:cNvPr>
            <p:cNvSpPr/>
            <p:nvPr/>
          </p:nvSpPr>
          <p:spPr>
            <a:xfrm>
              <a:off x="5933543" y="1441801"/>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000000"/>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92CB2DB-D5CD-4D65-A7D3-A2AF0CDE8D04}"/>
                </a:ext>
              </a:extLst>
            </p:cNvPr>
            <p:cNvSpPr/>
            <p:nvPr/>
          </p:nvSpPr>
          <p:spPr>
            <a:xfrm>
              <a:off x="5933543" y="1556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AB27C84-ECFC-4711-AF9B-73F463BCF1DF}"/>
                </a:ext>
              </a:extLst>
            </p:cNvPr>
            <p:cNvSpPr/>
            <p:nvPr/>
          </p:nvSpPr>
          <p:spPr>
            <a:xfrm>
              <a:off x="5933543" y="17466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D346C66-2AAF-427E-A480-5C59884E5F89}"/>
                </a:ext>
              </a:extLst>
            </p:cNvPr>
            <p:cNvSpPr/>
            <p:nvPr/>
          </p:nvSpPr>
          <p:spPr>
            <a:xfrm>
              <a:off x="5933543" y="1937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grpSp>
      <p:sp>
        <p:nvSpPr>
          <p:cNvPr id="18" name="TextBox 17">
            <a:extLst>
              <a:ext uri="{FF2B5EF4-FFF2-40B4-BE49-F238E27FC236}">
                <a16:creationId xmlns:a16="http://schemas.microsoft.com/office/drawing/2014/main" id="{0B0CDAC1-D5A7-45CF-8658-890593A7140B}"/>
              </a:ext>
            </a:extLst>
          </p:cNvPr>
          <p:cNvSpPr txBox="1"/>
          <p:nvPr/>
        </p:nvSpPr>
        <p:spPr>
          <a:xfrm>
            <a:off x="515249" y="1064096"/>
            <a:ext cx="3903651" cy="1015663"/>
          </a:xfrm>
          <a:prstGeom prst="rect">
            <a:avLst/>
          </a:prstGeom>
          <a:noFill/>
        </p:spPr>
        <p:txBody>
          <a:bodyPr wrap="square">
            <a:spAutoFit/>
          </a:bodyPr>
          <a:lstStyle/>
          <a:p>
            <a:pPr marL="0" indent="0">
              <a:buNone/>
            </a:pPr>
            <a:r>
              <a:rPr lang="en-US" sz="2000" b="0" i="0" dirty="0">
                <a:solidFill>
                  <a:srgbClr val="0000CD"/>
                </a:solidFill>
                <a:effectLst/>
                <a:latin typeface="Consolas" panose="020B0609020204030204" pitchFamily="49" charset="0"/>
              </a:rPr>
              <a:t>SELECT</a:t>
            </a:r>
            <a:r>
              <a:rPr lang="en-US" sz="2000" b="0" i="0" dirty="0">
                <a:solidFill>
                  <a:srgbClr val="000000"/>
                </a:solidFill>
                <a:effectLst/>
                <a:latin typeface="Consolas" panose="020B0609020204030204" pitchFamily="49" charset="0"/>
              </a:rPr>
              <a:t> * </a:t>
            </a:r>
            <a:r>
              <a:rPr lang="en-US" sz="2000" b="0" i="0" dirty="0">
                <a:solidFill>
                  <a:srgbClr val="0000CD"/>
                </a:solidFill>
                <a:effectLst/>
                <a:latin typeface="Consolas" panose="020B0609020204030204" pitchFamily="49" charset="0"/>
              </a:rPr>
              <a:t>FROM</a:t>
            </a:r>
            <a:r>
              <a:rPr lang="en-US" sz="2000" b="0" i="0" dirty="0">
                <a:solidFill>
                  <a:srgbClr val="000000"/>
                </a:solidFill>
                <a:effectLst/>
                <a:latin typeface="Consolas" panose="020B0609020204030204" pitchFamily="49" charset="0"/>
              </a:rPr>
              <a:t> Data</a:t>
            </a:r>
            <a:br>
              <a:rPr lang="en-US" sz="2000" dirty="0"/>
            </a:br>
            <a:r>
              <a:rPr lang="en-US" sz="2000" b="0" i="0" dirty="0">
                <a:solidFill>
                  <a:srgbClr val="0000CD"/>
                </a:solidFill>
                <a:effectLst/>
                <a:latin typeface="Consolas" panose="020B0609020204030204" pitchFamily="49" charset="0"/>
              </a:rPr>
              <a:t>WHERE</a:t>
            </a:r>
            <a:r>
              <a:rPr lang="en-US" sz="2000" b="0" i="0" dirty="0">
                <a:solidFill>
                  <a:srgbClr val="000000"/>
                </a:solidFill>
                <a:effectLst/>
                <a:latin typeface="Consolas" panose="020B0609020204030204" pitchFamily="49" charset="0"/>
              </a:rPr>
              <a:t> Resolution=</a:t>
            </a:r>
            <a:r>
              <a:rPr lang="en-US" sz="2000" b="0" i="0" dirty="0">
                <a:solidFill>
                  <a:srgbClr val="A52A2A"/>
                </a:solidFill>
                <a:effectLst/>
                <a:latin typeface="Consolas" panose="020B0609020204030204" pitchFamily="49" charset="0"/>
              </a:rPr>
              <a:t>R</a:t>
            </a:r>
            <a:r>
              <a:rPr lang="en-US" sz="2000" dirty="0">
                <a:solidFill>
                  <a:srgbClr val="000000"/>
                </a:solidFill>
                <a:latin typeface="Consolas" panose="020B0609020204030204" pitchFamily="49" charset="0"/>
              </a:rPr>
              <a:t> </a:t>
            </a:r>
          </a:p>
          <a:p>
            <a:pPr marL="0" indent="0">
              <a:buNone/>
            </a:pPr>
            <a:r>
              <a:rPr lang="en-US" sz="2000" dirty="0">
                <a:solidFill>
                  <a:srgbClr val="0000CD"/>
                </a:solidFill>
                <a:latin typeface="Consolas" panose="020B0609020204030204" pitchFamily="49" charset="0"/>
              </a:rPr>
              <a:t>AND</a:t>
            </a:r>
            <a:r>
              <a:rPr lang="en-US" sz="2000" dirty="0">
                <a:solidFill>
                  <a:srgbClr val="000000"/>
                </a:solidFill>
                <a:latin typeface="Consolas" panose="020B0609020204030204" pitchFamily="49" charset="0"/>
              </a:rPr>
              <a:t> Precision=</a:t>
            </a:r>
            <a:r>
              <a:rPr lang="en-US" sz="2000" dirty="0">
                <a:solidFill>
                  <a:srgbClr val="A52A2A"/>
                </a:solidFill>
                <a:latin typeface="Consolas" panose="020B0609020204030204" pitchFamily="49" charset="0"/>
              </a:rPr>
              <a:t>P</a:t>
            </a:r>
            <a:endParaRPr lang="en-US" sz="2000" b="1" dirty="0"/>
          </a:p>
        </p:txBody>
      </p:sp>
      <p:sp>
        <p:nvSpPr>
          <p:cNvPr id="4" name="TextBox 3">
            <a:extLst>
              <a:ext uri="{FF2B5EF4-FFF2-40B4-BE49-F238E27FC236}">
                <a16:creationId xmlns:a16="http://schemas.microsoft.com/office/drawing/2014/main" id="{68D3B4B8-B2D3-4B28-849C-2809C9199741}"/>
              </a:ext>
            </a:extLst>
          </p:cNvPr>
          <p:cNvSpPr txBox="1"/>
          <p:nvPr/>
        </p:nvSpPr>
        <p:spPr>
          <a:xfrm rot="20887480">
            <a:off x="3296285" y="2125294"/>
            <a:ext cx="1650317" cy="369332"/>
          </a:xfrm>
          <a:prstGeom prst="rect">
            <a:avLst/>
          </a:prstGeom>
          <a:noFill/>
        </p:spPr>
        <p:txBody>
          <a:bodyPr wrap="square" rtlCol="0">
            <a:spAutoFit/>
          </a:bodyPr>
          <a:lstStyle/>
          <a:p>
            <a:r>
              <a:rPr lang="en-US" dirty="0">
                <a:solidFill>
                  <a:srgbClr val="AA3636"/>
                </a:solidFill>
              </a:rPr>
              <a:t>R</a:t>
            </a:r>
            <a:r>
              <a:rPr lang="en-US" dirty="0"/>
              <a:t>=0, </a:t>
            </a:r>
            <a:r>
              <a:rPr lang="en-US" dirty="0">
                <a:solidFill>
                  <a:srgbClr val="AA3636"/>
                </a:solidFill>
              </a:rPr>
              <a:t>P</a:t>
            </a:r>
            <a:r>
              <a:rPr lang="en-US" dirty="0"/>
              <a:t>=0</a:t>
            </a:r>
          </a:p>
        </p:txBody>
      </p:sp>
      <p:sp>
        <p:nvSpPr>
          <p:cNvPr id="5" name="TextBox 4">
            <a:extLst>
              <a:ext uri="{FF2B5EF4-FFF2-40B4-BE49-F238E27FC236}">
                <a16:creationId xmlns:a16="http://schemas.microsoft.com/office/drawing/2014/main" id="{86FB8002-2EA5-48C8-B7E8-4D2F87B6E9C6}"/>
              </a:ext>
            </a:extLst>
          </p:cNvPr>
          <p:cNvSpPr txBox="1"/>
          <p:nvPr/>
        </p:nvSpPr>
        <p:spPr>
          <a:xfrm rot="19921977">
            <a:off x="4538987" y="2225413"/>
            <a:ext cx="1650317" cy="369332"/>
          </a:xfrm>
          <a:prstGeom prst="rect">
            <a:avLst/>
          </a:prstGeom>
          <a:noFill/>
        </p:spPr>
        <p:txBody>
          <a:bodyPr wrap="square" rtlCol="0">
            <a:spAutoFit/>
          </a:bodyPr>
          <a:lstStyle/>
          <a:p>
            <a:r>
              <a:rPr lang="en-US" dirty="0">
                <a:solidFill>
                  <a:srgbClr val="AA3636"/>
                </a:solidFill>
              </a:rPr>
              <a:t>R</a:t>
            </a:r>
            <a:r>
              <a:rPr lang="en-US" dirty="0"/>
              <a:t>=3, </a:t>
            </a:r>
            <a:r>
              <a:rPr lang="en-US" dirty="0">
                <a:solidFill>
                  <a:srgbClr val="AA3636"/>
                </a:solidFill>
              </a:rPr>
              <a:t>P</a:t>
            </a:r>
            <a:r>
              <a:rPr lang="en-US" dirty="0"/>
              <a:t>=0</a:t>
            </a:r>
          </a:p>
        </p:txBody>
      </p:sp>
      <p:sp>
        <p:nvSpPr>
          <p:cNvPr id="6" name="TextBox 5">
            <a:extLst>
              <a:ext uri="{FF2B5EF4-FFF2-40B4-BE49-F238E27FC236}">
                <a16:creationId xmlns:a16="http://schemas.microsoft.com/office/drawing/2014/main" id="{DB7BAF8E-0397-43CE-BC20-5977EA9EA220}"/>
              </a:ext>
            </a:extLst>
          </p:cNvPr>
          <p:cNvSpPr txBox="1"/>
          <p:nvPr/>
        </p:nvSpPr>
        <p:spPr>
          <a:xfrm rot="2344068">
            <a:off x="6530979" y="2530000"/>
            <a:ext cx="1650317" cy="369332"/>
          </a:xfrm>
          <a:prstGeom prst="rect">
            <a:avLst/>
          </a:prstGeom>
          <a:noFill/>
        </p:spPr>
        <p:txBody>
          <a:bodyPr wrap="square" rtlCol="0">
            <a:spAutoFit/>
          </a:bodyPr>
          <a:lstStyle/>
          <a:p>
            <a:r>
              <a:rPr lang="en-US" dirty="0">
                <a:solidFill>
                  <a:srgbClr val="AA3636"/>
                </a:solidFill>
              </a:rPr>
              <a:t>R</a:t>
            </a:r>
            <a:r>
              <a:rPr lang="en-US" dirty="0"/>
              <a:t>=0, </a:t>
            </a:r>
            <a:r>
              <a:rPr lang="en-US" dirty="0">
                <a:solidFill>
                  <a:srgbClr val="AA3636"/>
                </a:solidFill>
              </a:rPr>
              <a:t>P</a:t>
            </a:r>
            <a:r>
              <a:rPr lang="en-US" dirty="0"/>
              <a:t>=3</a:t>
            </a:r>
          </a:p>
        </p:txBody>
      </p:sp>
      <p:sp>
        <p:nvSpPr>
          <p:cNvPr id="7" name="TextBox 6">
            <a:extLst>
              <a:ext uri="{FF2B5EF4-FFF2-40B4-BE49-F238E27FC236}">
                <a16:creationId xmlns:a16="http://schemas.microsoft.com/office/drawing/2014/main" id="{5E53F71D-FB2B-488B-BE29-45502B7799C4}"/>
              </a:ext>
            </a:extLst>
          </p:cNvPr>
          <p:cNvSpPr txBox="1"/>
          <p:nvPr/>
        </p:nvSpPr>
        <p:spPr>
          <a:xfrm rot="736562">
            <a:off x="8056472" y="2274344"/>
            <a:ext cx="1650317" cy="369332"/>
          </a:xfrm>
          <a:prstGeom prst="rect">
            <a:avLst/>
          </a:prstGeom>
          <a:noFill/>
        </p:spPr>
        <p:txBody>
          <a:bodyPr wrap="square" rtlCol="0">
            <a:spAutoFit/>
          </a:bodyPr>
          <a:lstStyle/>
          <a:p>
            <a:r>
              <a:rPr lang="en-US" dirty="0">
                <a:solidFill>
                  <a:srgbClr val="AA3636"/>
                </a:solidFill>
              </a:rPr>
              <a:t>R</a:t>
            </a:r>
            <a:r>
              <a:rPr lang="en-US" dirty="0"/>
              <a:t>=1, </a:t>
            </a:r>
            <a:r>
              <a:rPr lang="en-US" dirty="0">
                <a:solidFill>
                  <a:srgbClr val="AA3636"/>
                </a:solidFill>
              </a:rPr>
              <a:t>P</a:t>
            </a:r>
            <a:r>
              <a:rPr lang="en-US" dirty="0"/>
              <a:t>=1</a:t>
            </a:r>
          </a:p>
        </p:txBody>
      </p:sp>
      <p:grpSp>
        <p:nvGrpSpPr>
          <p:cNvPr id="28" name="Group 27">
            <a:extLst>
              <a:ext uri="{FF2B5EF4-FFF2-40B4-BE49-F238E27FC236}">
                <a16:creationId xmlns:a16="http://schemas.microsoft.com/office/drawing/2014/main" id="{979F1759-F6F3-445C-AD55-E7B7074C80DF}"/>
              </a:ext>
            </a:extLst>
          </p:cNvPr>
          <p:cNvGrpSpPr>
            <a:grpSpLocks/>
          </p:cNvGrpSpPr>
          <p:nvPr/>
        </p:nvGrpSpPr>
        <p:grpSpPr bwMode="auto">
          <a:xfrm>
            <a:off x="10380150" y="6367328"/>
            <a:ext cx="1644650" cy="322263"/>
            <a:chOff x="838538" y="7679834"/>
            <a:chExt cx="1644976" cy="322262"/>
          </a:xfrm>
        </p:grpSpPr>
        <p:sp>
          <p:nvSpPr>
            <p:cNvPr id="29" name="Freeform 4">
              <a:extLst>
                <a:ext uri="{FF2B5EF4-FFF2-40B4-BE49-F238E27FC236}">
                  <a16:creationId xmlns:a16="http://schemas.microsoft.com/office/drawing/2014/main" id="{05F9CC0B-C0E5-4423-AF58-A4A24CA38D93}"/>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0" name="Freeform 5">
              <a:extLst>
                <a:ext uri="{FF2B5EF4-FFF2-40B4-BE49-F238E27FC236}">
                  <a16:creationId xmlns:a16="http://schemas.microsoft.com/office/drawing/2014/main" id="{539026B4-0AE6-45F0-ADF4-1852CF265851}"/>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1" name="Freeform 6">
              <a:extLst>
                <a:ext uri="{FF2B5EF4-FFF2-40B4-BE49-F238E27FC236}">
                  <a16:creationId xmlns:a16="http://schemas.microsoft.com/office/drawing/2014/main" id="{933DB668-0461-4670-95FA-A205E7AFA0A4}"/>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2" name="Freeform 7">
              <a:extLst>
                <a:ext uri="{FF2B5EF4-FFF2-40B4-BE49-F238E27FC236}">
                  <a16:creationId xmlns:a16="http://schemas.microsoft.com/office/drawing/2014/main" id="{8104086A-6D11-4D79-AB96-CEA1793FEFA0}"/>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33" name="Freeform 8">
              <a:extLst>
                <a:ext uri="{FF2B5EF4-FFF2-40B4-BE49-F238E27FC236}">
                  <a16:creationId xmlns:a16="http://schemas.microsoft.com/office/drawing/2014/main" id="{2DDA9D11-974C-4B10-9779-02D5459EBC02}"/>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34" name="Freeform 11">
              <a:extLst>
                <a:ext uri="{FF2B5EF4-FFF2-40B4-BE49-F238E27FC236}">
                  <a16:creationId xmlns:a16="http://schemas.microsoft.com/office/drawing/2014/main" id="{F101195D-4DD8-4E00-8222-BF04176934AC}"/>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9" name="Freeform 12">
              <a:extLst>
                <a:ext uri="{FF2B5EF4-FFF2-40B4-BE49-F238E27FC236}">
                  <a16:creationId xmlns:a16="http://schemas.microsoft.com/office/drawing/2014/main" id="{1AF721DB-5B7F-4247-834E-0EE5D528E61C}"/>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0" name="Freeform 13">
              <a:extLst>
                <a:ext uri="{FF2B5EF4-FFF2-40B4-BE49-F238E27FC236}">
                  <a16:creationId xmlns:a16="http://schemas.microsoft.com/office/drawing/2014/main" id="{399C37C2-4100-43CF-B32A-AEAC1FE109BA}"/>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1" name="Freeform 14">
              <a:extLst>
                <a:ext uri="{FF2B5EF4-FFF2-40B4-BE49-F238E27FC236}">
                  <a16:creationId xmlns:a16="http://schemas.microsoft.com/office/drawing/2014/main" id="{07DFC92D-810C-400E-A266-D4153CD3DD76}"/>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 name="Freeform 15">
              <a:extLst>
                <a:ext uri="{FF2B5EF4-FFF2-40B4-BE49-F238E27FC236}">
                  <a16:creationId xmlns:a16="http://schemas.microsoft.com/office/drawing/2014/main" id="{A62FA8BF-A23F-4759-B272-08FEEB5AE9AF}"/>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3" name="Freeform 16">
              <a:extLst>
                <a:ext uri="{FF2B5EF4-FFF2-40B4-BE49-F238E27FC236}">
                  <a16:creationId xmlns:a16="http://schemas.microsoft.com/office/drawing/2014/main" id="{CA29F5BF-FAE3-4EEA-8435-C9FF8CD5E963}"/>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4" name="Freeform 7">
              <a:extLst>
                <a:ext uri="{FF2B5EF4-FFF2-40B4-BE49-F238E27FC236}">
                  <a16:creationId xmlns:a16="http://schemas.microsoft.com/office/drawing/2014/main" id="{3DAB68CD-7B7A-4B80-8CA8-FC5407018DC5}"/>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55" name="Freeform 8">
              <a:extLst>
                <a:ext uri="{FF2B5EF4-FFF2-40B4-BE49-F238E27FC236}">
                  <a16:creationId xmlns:a16="http://schemas.microsoft.com/office/drawing/2014/main" id="{E500F000-9EC1-4F4A-AB66-84BA6D1FE19F}"/>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56" name="Right Triangle 55">
            <a:extLst>
              <a:ext uri="{FF2B5EF4-FFF2-40B4-BE49-F238E27FC236}">
                <a16:creationId xmlns:a16="http://schemas.microsoft.com/office/drawing/2014/main" id="{0F76769D-DF4E-401F-922C-0EEC2F2EFE77}"/>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761C99D-7FBE-4B25-906E-113E61B89190}"/>
              </a:ext>
            </a:extLst>
          </p:cNvPr>
          <p:cNvSpPr txBox="1"/>
          <p:nvPr/>
        </p:nvSpPr>
        <p:spPr>
          <a:xfrm>
            <a:off x="-14159" y="6430828"/>
            <a:ext cx="340158" cy="461665"/>
          </a:xfrm>
          <a:prstGeom prst="rect">
            <a:avLst/>
          </a:prstGeom>
          <a:noFill/>
        </p:spPr>
        <p:txBody>
          <a:bodyPr wrap="none" rtlCol="0">
            <a:spAutoFit/>
          </a:bodyPr>
          <a:lstStyle/>
          <a:p>
            <a:r>
              <a:rPr lang="en-US" sz="2400" dirty="0"/>
              <a:t>4</a:t>
            </a:r>
          </a:p>
        </p:txBody>
      </p:sp>
    </p:spTree>
    <p:extLst>
      <p:ext uri="{BB962C8B-B14F-4D97-AF65-F5344CB8AC3E}">
        <p14:creationId xmlns:p14="http://schemas.microsoft.com/office/powerpoint/2010/main" val="3135313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1579-CA75-44F0-9755-839E877FD7D2}"/>
              </a:ext>
            </a:extLst>
          </p:cNvPr>
          <p:cNvSpPr>
            <a:spLocks noGrp="1"/>
          </p:cNvSpPr>
          <p:nvPr>
            <p:ph type="title"/>
          </p:nvPr>
        </p:nvSpPr>
        <p:spPr>
          <a:xfrm>
            <a:off x="-14159" y="-7370"/>
            <a:ext cx="12206159" cy="461666"/>
          </a:xfrm>
          <a:solidFill>
            <a:schemeClr val="accent2">
              <a:lumMod val="20000"/>
              <a:lumOff val="80000"/>
            </a:schemeClr>
          </a:solidFill>
        </p:spPr>
        <p:txBody>
          <a:bodyPr>
            <a:normAutofit fontScale="90000"/>
          </a:bodyPr>
          <a:lstStyle/>
          <a:p>
            <a:r>
              <a:rPr lang="en-US" sz="3200" dirty="0"/>
              <a:t>  Our data layout allows access to the whole precision-resolution space</a:t>
            </a:r>
          </a:p>
        </p:txBody>
      </p:sp>
      <p:sp>
        <p:nvSpPr>
          <p:cNvPr id="31" name="Rectangle 30">
            <a:extLst>
              <a:ext uri="{FF2B5EF4-FFF2-40B4-BE49-F238E27FC236}">
                <a16:creationId xmlns:a16="http://schemas.microsoft.com/office/drawing/2014/main" id="{20D501FF-6055-40B8-AD42-A52AA872391E}"/>
              </a:ext>
            </a:extLst>
          </p:cNvPr>
          <p:cNvSpPr/>
          <p:nvPr/>
        </p:nvSpPr>
        <p:spPr>
          <a:xfrm>
            <a:off x="1068527" y="2245718"/>
            <a:ext cx="1469789" cy="14697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5BC5CE26-6498-4C3B-84E6-5B94E827B914}"/>
              </a:ext>
            </a:extLst>
          </p:cNvPr>
          <p:cNvCxnSpPr>
            <a:cxnSpLocks/>
          </p:cNvCxnSpPr>
          <p:nvPr/>
        </p:nvCxnSpPr>
        <p:spPr>
          <a:xfrm flipV="1">
            <a:off x="1068528" y="2098719"/>
            <a:ext cx="0" cy="1616789"/>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EA40AF9-4EB3-4E6B-9311-4969396B9D59}"/>
              </a:ext>
            </a:extLst>
          </p:cNvPr>
          <p:cNvCxnSpPr>
            <a:cxnSpLocks/>
          </p:cNvCxnSpPr>
          <p:nvPr/>
        </p:nvCxnSpPr>
        <p:spPr>
          <a:xfrm flipV="1">
            <a:off x="1068528" y="3715508"/>
            <a:ext cx="1732826" cy="1"/>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3EB710A8-1A86-4918-9B8F-947BA96E67FC}"/>
              </a:ext>
            </a:extLst>
          </p:cNvPr>
          <p:cNvSpPr/>
          <p:nvPr/>
        </p:nvSpPr>
        <p:spPr>
          <a:xfrm>
            <a:off x="1915871" y="2197464"/>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8BE4AC6D-896A-4A84-8873-DB00A7C01BB2}"/>
              </a:ext>
            </a:extLst>
          </p:cNvPr>
          <p:cNvSpPr txBox="1"/>
          <p:nvPr/>
        </p:nvSpPr>
        <p:spPr>
          <a:xfrm>
            <a:off x="1168044" y="3861497"/>
            <a:ext cx="1410194" cy="400110"/>
          </a:xfrm>
          <a:prstGeom prst="rect">
            <a:avLst/>
          </a:prstGeom>
          <a:noFill/>
        </p:spPr>
        <p:txBody>
          <a:bodyPr wrap="none" rtlCol="0">
            <a:spAutoFit/>
          </a:bodyPr>
          <a:lstStyle/>
          <a:p>
            <a:r>
              <a:rPr lang="en-US" sz="2000" dirty="0"/>
              <a:t>Single point</a:t>
            </a:r>
          </a:p>
        </p:txBody>
      </p:sp>
      <p:sp>
        <p:nvSpPr>
          <p:cNvPr id="11" name="TextBox 10">
            <a:extLst>
              <a:ext uri="{FF2B5EF4-FFF2-40B4-BE49-F238E27FC236}">
                <a16:creationId xmlns:a16="http://schemas.microsoft.com/office/drawing/2014/main" id="{69BD6033-0DE4-4564-848A-B0D29DEB7CDD}"/>
              </a:ext>
            </a:extLst>
          </p:cNvPr>
          <p:cNvSpPr txBox="1"/>
          <p:nvPr/>
        </p:nvSpPr>
        <p:spPr>
          <a:xfrm>
            <a:off x="972963" y="4414124"/>
            <a:ext cx="1527021" cy="400110"/>
          </a:xfrm>
          <a:prstGeom prst="rect">
            <a:avLst/>
          </a:prstGeom>
          <a:noFill/>
          <a:ln w="12700">
            <a:solidFill>
              <a:schemeClr val="tx1"/>
            </a:solidFill>
          </a:ln>
        </p:spPr>
        <p:txBody>
          <a:bodyPr wrap="none" rtlCol="0">
            <a:spAutoFit/>
          </a:bodyPr>
          <a:lstStyle/>
          <a:p>
            <a:pPr algn="ctr"/>
            <a:r>
              <a:rPr lang="en-US" sz="2000" dirty="0"/>
              <a:t>Quantization</a:t>
            </a:r>
          </a:p>
        </p:txBody>
      </p:sp>
      <p:grpSp>
        <p:nvGrpSpPr>
          <p:cNvPr id="9" name="Group 8">
            <a:extLst>
              <a:ext uri="{FF2B5EF4-FFF2-40B4-BE49-F238E27FC236}">
                <a16:creationId xmlns:a16="http://schemas.microsoft.com/office/drawing/2014/main" id="{BD1A0F71-3F88-4F2D-90AB-4C3F7CEDD83B}"/>
              </a:ext>
            </a:extLst>
          </p:cNvPr>
          <p:cNvGrpSpPr/>
          <p:nvPr/>
        </p:nvGrpSpPr>
        <p:grpSpPr>
          <a:xfrm>
            <a:off x="3122951" y="2113305"/>
            <a:ext cx="1768067" cy="2713723"/>
            <a:chOff x="3122951" y="2113305"/>
            <a:chExt cx="1768067" cy="2713723"/>
          </a:xfrm>
        </p:grpSpPr>
        <p:sp>
          <p:nvSpPr>
            <p:cNvPr id="60" name="Rectangle 59">
              <a:extLst>
                <a:ext uri="{FF2B5EF4-FFF2-40B4-BE49-F238E27FC236}">
                  <a16:creationId xmlns:a16="http://schemas.microsoft.com/office/drawing/2014/main" id="{C19B603D-9B4C-480E-87BF-D072385FF380}"/>
                </a:ext>
              </a:extLst>
            </p:cNvPr>
            <p:cNvSpPr/>
            <p:nvPr/>
          </p:nvSpPr>
          <p:spPr>
            <a:xfrm>
              <a:off x="3158191" y="2260304"/>
              <a:ext cx="1469789" cy="14697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a:extLst>
                <a:ext uri="{FF2B5EF4-FFF2-40B4-BE49-F238E27FC236}">
                  <a16:creationId xmlns:a16="http://schemas.microsoft.com/office/drawing/2014/main" id="{7597AEA7-482B-4FDB-8CD3-970B8EBACA95}"/>
                </a:ext>
              </a:extLst>
            </p:cNvPr>
            <p:cNvCxnSpPr>
              <a:cxnSpLocks/>
            </p:cNvCxnSpPr>
            <p:nvPr/>
          </p:nvCxnSpPr>
          <p:spPr>
            <a:xfrm flipV="1">
              <a:off x="3158192" y="2113305"/>
              <a:ext cx="0" cy="1616789"/>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9A5D584-464A-4D92-9FAE-8A297CF3754E}"/>
                </a:ext>
              </a:extLst>
            </p:cNvPr>
            <p:cNvCxnSpPr>
              <a:cxnSpLocks/>
            </p:cNvCxnSpPr>
            <p:nvPr/>
          </p:nvCxnSpPr>
          <p:spPr>
            <a:xfrm flipV="1">
              <a:off x="3158192" y="3730094"/>
              <a:ext cx="1732826" cy="1"/>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916B4D1-B6B0-4D00-ADF7-32723453A9C9}"/>
                </a:ext>
              </a:extLst>
            </p:cNvPr>
            <p:cNvSpPr txBox="1"/>
            <p:nvPr/>
          </p:nvSpPr>
          <p:spPr>
            <a:xfrm>
              <a:off x="3122951" y="3722998"/>
              <a:ext cx="1655133" cy="707886"/>
            </a:xfrm>
            <a:prstGeom prst="rect">
              <a:avLst/>
            </a:prstGeom>
            <a:noFill/>
          </p:spPr>
          <p:txBody>
            <a:bodyPr wrap="none" rtlCol="0">
              <a:spAutoFit/>
            </a:bodyPr>
            <a:lstStyle/>
            <a:p>
              <a:r>
                <a:rPr lang="en-US" sz="2000" dirty="0"/>
                <a:t>Progression in</a:t>
              </a:r>
            </a:p>
            <a:p>
              <a:pPr algn="ctr"/>
              <a:r>
                <a:rPr lang="en-US" sz="2000" dirty="0"/>
                <a:t>precision</a:t>
              </a:r>
            </a:p>
          </p:txBody>
        </p:sp>
        <p:cxnSp>
          <p:nvCxnSpPr>
            <p:cNvPr id="76" name="Straight Arrow Connector 75">
              <a:extLst>
                <a:ext uri="{FF2B5EF4-FFF2-40B4-BE49-F238E27FC236}">
                  <a16:creationId xmlns:a16="http://schemas.microsoft.com/office/drawing/2014/main" id="{3F075D30-B90B-44CF-B97D-59151B618760}"/>
                </a:ext>
              </a:extLst>
            </p:cNvPr>
            <p:cNvCxnSpPr>
              <a:cxnSpLocks/>
            </p:cNvCxnSpPr>
            <p:nvPr/>
          </p:nvCxnSpPr>
          <p:spPr>
            <a:xfrm flipV="1">
              <a:off x="3706882" y="2260774"/>
              <a:ext cx="368757" cy="33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471AF4D-8DB6-4338-A6DE-CEAC2398DCE8}"/>
                </a:ext>
              </a:extLst>
            </p:cNvPr>
            <p:cNvCxnSpPr/>
            <p:nvPr/>
          </p:nvCxnSpPr>
          <p:spPr>
            <a:xfrm flipV="1">
              <a:off x="4203870" y="2265430"/>
              <a:ext cx="368757" cy="33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547D7350-B8C5-468D-928F-BD8B26746313}"/>
                </a:ext>
              </a:extLst>
            </p:cNvPr>
            <p:cNvSpPr/>
            <p:nvPr/>
          </p:nvSpPr>
          <p:spPr>
            <a:xfrm>
              <a:off x="3584178" y="2201491"/>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CC0B6B4-342A-4699-A6B5-C1DFB8DCD9C5}"/>
                </a:ext>
              </a:extLst>
            </p:cNvPr>
            <p:cNvSpPr/>
            <p:nvPr/>
          </p:nvSpPr>
          <p:spPr>
            <a:xfrm>
              <a:off x="4066183" y="2212169"/>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BADF41A-3E74-4497-9368-CE0488AF7F69}"/>
                </a:ext>
              </a:extLst>
            </p:cNvPr>
            <p:cNvSpPr/>
            <p:nvPr/>
          </p:nvSpPr>
          <p:spPr>
            <a:xfrm>
              <a:off x="4562761" y="2201490"/>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4F51AF-4527-4680-A48B-17914D95741F}"/>
                </a:ext>
              </a:extLst>
            </p:cNvPr>
            <p:cNvSpPr txBox="1"/>
            <p:nvPr/>
          </p:nvSpPr>
          <p:spPr>
            <a:xfrm>
              <a:off x="3631316" y="4426918"/>
              <a:ext cx="556563" cy="400110"/>
            </a:xfrm>
            <a:prstGeom prst="rect">
              <a:avLst/>
            </a:prstGeom>
            <a:noFill/>
            <a:ln w="12700">
              <a:solidFill>
                <a:schemeClr val="tx1"/>
              </a:solidFill>
            </a:ln>
          </p:spPr>
          <p:txBody>
            <a:bodyPr wrap="none" rtlCol="0">
              <a:spAutoFit/>
            </a:bodyPr>
            <a:lstStyle/>
            <a:p>
              <a:pPr algn="ctr"/>
              <a:r>
                <a:rPr lang="en-US" sz="2000" dirty="0"/>
                <a:t>ZFP</a:t>
              </a:r>
            </a:p>
          </p:txBody>
        </p:sp>
      </p:grpSp>
      <p:grpSp>
        <p:nvGrpSpPr>
          <p:cNvPr id="10" name="Group 9">
            <a:extLst>
              <a:ext uri="{FF2B5EF4-FFF2-40B4-BE49-F238E27FC236}">
                <a16:creationId xmlns:a16="http://schemas.microsoft.com/office/drawing/2014/main" id="{C9080C8A-7845-4F76-8669-A5AE643C8182}"/>
              </a:ext>
            </a:extLst>
          </p:cNvPr>
          <p:cNvGrpSpPr/>
          <p:nvPr/>
        </p:nvGrpSpPr>
        <p:grpSpPr>
          <a:xfrm>
            <a:off x="5196867" y="2113305"/>
            <a:ext cx="1732827" cy="2684567"/>
            <a:chOff x="5196867" y="2113305"/>
            <a:chExt cx="1732827" cy="2684567"/>
          </a:xfrm>
        </p:grpSpPr>
        <p:sp>
          <p:nvSpPr>
            <p:cNvPr id="81" name="Rectangle 80">
              <a:extLst>
                <a:ext uri="{FF2B5EF4-FFF2-40B4-BE49-F238E27FC236}">
                  <a16:creationId xmlns:a16="http://schemas.microsoft.com/office/drawing/2014/main" id="{AE75C4B5-B3D9-4DBE-BBF5-87C73099E522}"/>
                </a:ext>
              </a:extLst>
            </p:cNvPr>
            <p:cNvSpPr/>
            <p:nvPr/>
          </p:nvSpPr>
          <p:spPr>
            <a:xfrm>
              <a:off x="5196867" y="2260304"/>
              <a:ext cx="1469789" cy="14697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79418254-CC02-485D-BFCC-2A4739EB95E0}"/>
                </a:ext>
              </a:extLst>
            </p:cNvPr>
            <p:cNvCxnSpPr>
              <a:cxnSpLocks/>
            </p:cNvCxnSpPr>
            <p:nvPr/>
          </p:nvCxnSpPr>
          <p:spPr>
            <a:xfrm flipV="1">
              <a:off x="5196868" y="2113305"/>
              <a:ext cx="0" cy="1616789"/>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405E16B-3B83-4B51-AB22-6CECFA7E3EEC}"/>
                </a:ext>
              </a:extLst>
            </p:cNvPr>
            <p:cNvCxnSpPr>
              <a:cxnSpLocks/>
            </p:cNvCxnSpPr>
            <p:nvPr/>
          </p:nvCxnSpPr>
          <p:spPr>
            <a:xfrm flipV="1">
              <a:off x="5196868" y="3730094"/>
              <a:ext cx="1732826" cy="1"/>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2F652CFB-A66A-4D57-8C8B-9504F72BFC7B}"/>
                </a:ext>
              </a:extLst>
            </p:cNvPr>
            <p:cNvSpPr txBox="1"/>
            <p:nvPr/>
          </p:nvSpPr>
          <p:spPr>
            <a:xfrm>
              <a:off x="5200560" y="3722998"/>
              <a:ext cx="1655133" cy="707886"/>
            </a:xfrm>
            <a:prstGeom prst="rect">
              <a:avLst/>
            </a:prstGeom>
            <a:noFill/>
          </p:spPr>
          <p:txBody>
            <a:bodyPr wrap="none" rtlCol="0">
              <a:spAutoFit/>
            </a:bodyPr>
            <a:lstStyle/>
            <a:p>
              <a:r>
                <a:rPr lang="en-US" sz="2000" dirty="0"/>
                <a:t>Progression in</a:t>
              </a:r>
            </a:p>
            <a:p>
              <a:pPr algn="ctr"/>
              <a:r>
                <a:rPr lang="en-US" sz="2000" dirty="0"/>
                <a:t>resolution</a:t>
              </a:r>
            </a:p>
          </p:txBody>
        </p:sp>
        <p:cxnSp>
          <p:nvCxnSpPr>
            <p:cNvPr id="99" name="Straight Arrow Connector 98">
              <a:extLst>
                <a:ext uri="{FF2B5EF4-FFF2-40B4-BE49-F238E27FC236}">
                  <a16:creationId xmlns:a16="http://schemas.microsoft.com/office/drawing/2014/main" id="{AC767031-C264-4109-987F-E6F2DCFA4FA7}"/>
                </a:ext>
              </a:extLst>
            </p:cNvPr>
            <p:cNvCxnSpPr>
              <a:cxnSpLocks/>
            </p:cNvCxnSpPr>
            <p:nvPr/>
          </p:nvCxnSpPr>
          <p:spPr>
            <a:xfrm flipV="1">
              <a:off x="6666656" y="2326903"/>
              <a:ext cx="0" cy="37421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B05F2FD3-E319-40D1-84F3-A8957A61D58E}"/>
                </a:ext>
              </a:extLst>
            </p:cNvPr>
            <p:cNvCxnSpPr>
              <a:cxnSpLocks/>
            </p:cNvCxnSpPr>
            <p:nvPr/>
          </p:nvCxnSpPr>
          <p:spPr>
            <a:xfrm flipV="1">
              <a:off x="6666656" y="2834796"/>
              <a:ext cx="0" cy="37421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96888C4B-9427-44CE-A4F1-E4AB0AAC6037}"/>
                </a:ext>
              </a:extLst>
            </p:cNvPr>
            <p:cNvSpPr/>
            <p:nvPr/>
          </p:nvSpPr>
          <p:spPr>
            <a:xfrm>
              <a:off x="6605203" y="2193769"/>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6FDFBE28-1677-49F2-8CBF-A5DF9D8E01BF}"/>
                </a:ext>
              </a:extLst>
            </p:cNvPr>
            <p:cNvSpPr/>
            <p:nvPr/>
          </p:nvSpPr>
          <p:spPr>
            <a:xfrm>
              <a:off x="6603498" y="2706362"/>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B8B5C92-2A81-432B-9C5E-EE4CBFE7CCD2}"/>
                </a:ext>
              </a:extLst>
            </p:cNvPr>
            <p:cNvSpPr/>
            <p:nvPr/>
          </p:nvSpPr>
          <p:spPr>
            <a:xfrm>
              <a:off x="6601313" y="3218040"/>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1CBDB09-59E1-4FBD-B1DD-0A2844055F7A}"/>
                </a:ext>
              </a:extLst>
            </p:cNvPr>
            <p:cNvSpPr txBox="1"/>
            <p:nvPr/>
          </p:nvSpPr>
          <p:spPr>
            <a:xfrm>
              <a:off x="5474023" y="4428540"/>
              <a:ext cx="909416" cy="369332"/>
            </a:xfrm>
            <a:prstGeom prst="rect">
              <a:avLst/>
            </a:prstGeom>
            <a:noFill/>
            <a:ln w="12700">
              <a:solidFill>
                <a:schemeClr val="tx1"/>
              </a:solidFill>
            </a:ln>
          </p:spPr>
          <p:txBody>
            <a:bodyPr wrap="none" rtlCol="0">
              <a:spAutoFit/>
            </a:bodyPr>
            <a:lstStyle/>
            <a:p>
              <a:pPr algn="ctr"/>
              <a:r>
                <a:rPr lang="en-US" dirty="0"/>
                <a:t>Octrees</a:t>
              </a:r>
            </a:p>
          </p:txBody>
        </p:sp>
      </p:grpSp>
      <p:grpSp>
        <p:nvGrpSpPr>
          <p:cNvPr id="12" name="Group 11">
            <a:extLst>
              <a:ext uri="{FF2B5EF4-FFF2-40B4-BE49-F238E27FC236}">
                <a16:creationId xmlns:a16="http://schemas.microsoft.com/office/drawing/2014/main" id="{1A5437DE-252B-4016-B74B-C759B4047834}"/>
              </a:ext>
            </a:extLst>
          </p:cNvPr>
          <p:cNvGrpSpPr/>
          <p:nvPr/>
        </p:nvGrpSpPr>
        <p:grpSpPr>
          <a:xfrm>
            <a:off x="7283639" y="2121795"/>
            <a:ext cx="1732827" cy="2696852"/>
            <a:chOff x="7283639" y="2121795"/>
            <a:chExt cx="1732827" cy="2696852"/>
          </a:xfrm>
        </p:grpSpPr>
        <p:sp>
          <p:nvSpPr>
            <p:cNvPr id="107" name="Rectangle 106">
              <a:extLst>
                <a:ext uri="{FF2B5EF4-FFF2-40B4-BE49-F238E27FC236}">
                  <a16:creationId xmlns:a16="http://schemas.microsoft.com/office/drawing/2014/main" id="{F0F88EE3-8D71-4640-AE33-6CF47664B818}"/>
                </a:ext>
              </a:extLst>
            </p:cNvPr>
            <p:cNvSpPr/>
            <p:nvPr/>
          </p:nvSpPr>
          <p:spPr>
            <a:xfrm>
              <a:off x="7283639" y="2268794"/>
              <a:ext cx="1469789" cy="14697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a:extLst>
                <a:ext uri="{FF2B5EF4-FFF2-40B4-BE49-F238E27FC236}">
                  <a16:creationId xmlns:a16="http://schemas.microsoft.com/office/drawing/2014/main" id="{B56E2F89-0692-4FA7-A51A-09ADD8C2E363}"/>
                </a:ext>
              </a:extLst>
            </p:cNvPr>
            <p:cNvCxnSpPr>
              <a:cxnSpLocks/>
            </p:cNvCxnSpPr>
            <p:nvPr/>
          </p:nvCxnSpPr>
          <p:spPr>
            <a:xfrm flipV="1">
              <a:off x="7283640" y="2121795"/>
              <a:ext cx="0" cy="1616789"/>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22EE7BA-3CCD-42E2-A065-268C647D93B7}"/>
                </a:ext>
              </a:extLst>
            </p:cNvPr>
            <p:cNvCxnSpPr>
              <a:cxnSpLocks/>
            </p:cNvCxnSpPr>
            <p:nvPr/>
          </p:nvCxnSpPr>
          <p:spPr>
            <a:xfrm flipV="1">
              <a:off x="7283640" y="3738584"/>
              <a:ext cx="1732826" cy="1"/>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943AD807-A3B4-45D5-BFAC-E659D0D68536}"/>
                </a:ext>
              </a:extLst>
            </p:cNvPr>
            <p:cNvSpPr/>
            <p:nvPr/>
          </p:nvSpPr>
          <p:spPr>
            <a:xfrm>
              <a:off x="8107886" y="2505824"/>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10B9C41D-D5DF-46D1-881D-E291217220D6}"/>
                </a:ext>
              </a:extLst>
            </p:cNvPr>
            <p:cNvSpPr txBox="1"/>
            <p:nvPr/>
          </p:nvSpPr>
          <p:spPr>
            <a:xfrm>
              <a:off x="7342933" y="3861497"/>
              <a:ext cx="1439689" cy="400110"/>
            </a:xfrm>
            <a:prstGeom prst="rect">
              <a:avLst/>
            </a:prstGeom>
            <a:noFill/>
          </p:spPr>
          <p:txBody>
            <a:bodyPr wrap="none" rtlCol="0">
              <a:spAutoFit/>
            </a:bodyPr>
            <a:lstStyle/>
            <a:p>
              <a:r>
                <a:rPr lang="en-US" sz="2000" dirty="0"/>
                <a:t>Single curve</a:t>
              </a:r>
            </a:p>
          </p:txBody>
        </p:sp>
        <p:sp>
          <p:nvSpPr>
            <p:cNvPr id="59" name="Oval 58">
              <a:extLst>
                <a:ext uri="{FF2B5EF4-FFF2-40B4-BE49-F238E27FC236}">
                  <a16:creationId xmlns:a16="http://schemas.microsoft.com/office/drawing/2014/main" id="{EE28661A-B98A-4AE7-BC86-49562ED19FF6}"/>
                </a:ext>
              </a:extLst>
            </p:cNvPr>
            <p:cNvSpPr/>
            <p:nvPr/>
          </p:nvSpPr>
          <p:spPr>
            <a:xfrm>
              <a:off x="8687807" y="2219122"/>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7179500-A093-46E5-AB1F-AF5F0B1071F1}"/>
                </a:ext>
              </a:extLst>
            </p:cNvPr>
            <p:cNvSpPr/>
            <p:nvPr/>
          </p:nvSpPr>
          <p:spPr>
            <a:xfrm>
              <a:off x="7716038" y="3055557"/>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a:extLst>
                <a:ext uri="{FF2B5EF4-FFF2-40B4-BE49-F238E27FC236}">
                  <a16:creationId xmlns:a16="http://schemas.microsoft.com/office/drawing/2014/main" id="{5DD4C6B6-5F16-4161-BBCD-57BDDC42B62C}"/>
                </a:ext>
              </a:extLst>
            </p:cNvPr>
            <p:cNvCxnSpPr>
              <a:cxnSpLocks/>
              <a:stCxn id="110" idx="7"/>
              <a:endCxn id="59" idx="3"/>
            </p:cNvCxnSpPr>
            <p:nvPr/>
          </p:nvCxnSpPr>
          <p:spPr>
            <a:xfrm flipV="1">
              <a:off x="8219907" y="2331143"/>
              <a:ext cx="487120" cy="19390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A288F09-0AE0-4AA6-A450-B835C208D6CF}"/>
                </a:ext>
              </a:extLst>
            </p:cNvPr>
            <p:cNvCxnSpPr>
              <a:cxnSpLocks/>
              <a:stCxn id="63" idx="7"/>
              <a:endCxn id="110" idx="3"/>
            </p:cNvCxnSpPr>
            <p:nvPr/>
          </p:nvCxnSpPr>
          <p:spPr>
            <a:xfrm flipV="1">
              <a:off x="7828059" y="2617845"/>
              <a:ext cx="299047" cy="45693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B74EB7-9A47-4144-B70C-3E6A7AD83194}"/>
                </a:ext>
              </a:extLst>
            </p:cNvPr>
            <p:cNvSpPr txBox="1"/>
            <p:nvPr/>
          </p:nvSpPr>
          <p:spPr>
            <a:xfrm>
              <a:off x="7461547" y="4418537"/>
              <a:ext cx="1226260" cy="400110"/>
            </a:xfrm>
            <a:prstGeom prst="rect">
              <a:avLst/>
            </a:prstGeom>
            <a:noFill/>
            <a:ln w="12700">
              <a:solidFill>
                <a:schemeClr val="tx1"/>
              </a:solidFill>
            </a:ln>
          </p:spPr>
          <p:txBody>
            <a:bodyPr wrap="square" rtlCol="0">
              <a:spAutoFit/>
            </a:bodyPr>
            <a:lstStyle/>
            <a:p>
              <a:pPr algn="ctr"/>
              <a:r>
                <a:rPr lang="en-US" sz="2000" dirty="0"/>
                <a:t>JPEG2000</a:t>
              </a:r>
            </a:p>
          </p:txBody>
        </p:sp>
      </p:grpSp>
      <p:grpSp>
        <p:nvGrpSpPr>
          <p:cNvPr id="13" name="Group 12">
            <a:extLst>
              <a:ext uri="{FF2B5EF4-FFF2-40B4-BE49-F238E27FC236}">
                <a16:creationId xmlns:a16="http://schemas.microsoft.com/office/drawing/2014/main" id="{E6D539A7-28CD-49AC-A3C9-DEBC362C60B9}"/>
              </a:ext>
            </a:extLst>
          </p:cNvPr>
          <p:cNvGrpSpPr/>
          <p:nvPr/>
        </p:nvGrpSpPr>
        <p:grpSpPr>
          <a:xfrm>
            <a:off x="9315661" y="2106211"/>
            <a:ext cx="1732827" cy="2720817"/>
            <a:chOff x="9315661" y="2106211"/>
            <a:chExt cx="1732827" cy="2720817"/>
          </a:xfrm>
        </p:grpSpPr>
        <p:sp>
          <p:nvSpPr>
            <p:cNvPr id="101" name="Rectangle 100">
              <a:extLst>
                <a:ext uri="{FF2B5EF4-FFF2-40B4-BE49-F238E27FC236}">
                  <a16:creationId xmlns:a16="http://schemas.microsoft.com/office/drawing/2014/main" id="{C36A41FB-73B8-4081-98E7-0C2F91239741}"/>
                </a:ext>
              </a:extLst>
            </p:cNvPr>
            <p:cNvSpPr/>
            <p:nvPr/>
          </p:nvSpPr>
          <p:spPr>
            <a:xfrm>
              <a:off x="9315661" y="2253210"/>
              <a:ext cx="1469789" cy="14697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BB23905A-8E78-4E57-AFBF-7D87D3B8784F}"/>
                </a:ext>
              </a:extLst>
            </p:cNvPr>
            <p:cNvCxnSpPr>
              <a:cxnSpLocks/>
            </p:cNvCxnSpPr>
            <p:nvPr/>
          </p:nvCxnSpPr>
          <p:spPr>
            <a:xfrm flipV="1">
              <a:off x="9315662" y="2106211"/>
              <a:ext cx="0" cy="1616789"/>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02C5CC6F-313B-4363-A407-C86B14DFD72C}"/>
                </a:ext>
              </a:extLst>
            </p:cNvPr>
            <p:cNvCxnSpPr>
              <a:cxnSpLocks/>
            </p:cNvCxnSpPr>
            <p:nvPr/>
          </p:nvCxnSpPr>
          <p:spPr>
            <a:xfrm flipV="1">
              <a:off x="9315662" y="3723000"/>
              <a:ext cx="1732826" cy="1"/>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BA11D473-FBB6-40A5-A412-16D4D5F10DB8}"/>
                </a:ext>
              </a:extLst>
            </p:cNvPr>
            <p:cNvSpPr/>
            <p:nvPr/>
          </p:nvSpPr>
          <p:spPr>
            <a:xfrm>
              <a:off x="9639214" y="2201490"/>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FA737B8B-3650-43E8-8434-C24BDEBBD0CE}"/>
                </a:ext>
              </a:extLst>
            </p:cNvPr>
            <p:cNvSpPr txBox="1"/>
            <p:nvPr/>
          </p:nvSpPr>
          <p:spPr>
            <a:xfrm>
              <a:off x="9386021" y="3861497"/>
              <a:ext cx="1523174" cy="400110"/>
            </a:xfrm>
            <a:prstGeom prst="rect">
              <a:avLst/>
            </a:prstGeom>
            <a:noFill/>
          </p:spPr>
          <p:txBody>
            <a:bodyPr wrap="none" rtlCol="0">
              <a:spAutoFit/>
            </a:bodyPr>
            <a:lstStyle/>
            <a:p>
              <a:r>
                <a:rPr lang="en-US" sz="2000" dirty="0"/>
                <a:t>Whole space</a:t>
              </a:r>
            </a:p>
          </p:txBody>
        </p:sp>
        <p:sp>
          <p:nvSpPr>
            <p:cNvPr id="125" name="Oval 124">
              <a:extLst>
                <a:ext uri="{FF2B5EF4-FFF2-40B4-BE49-F238E27FC236}">
                  <a16:creationId xmlns:a16="http://schemas.microsoft.com/office/drawing/2014/main" id="{0AA7FCA7-7F3F-4C64-9F86-753B625940FB}"/>
                </a:ext>
              </a:extLst>
            </p:cNvPr>
            <p:cNvSpPr/>
            <p:nvPr/>
          </p:nvSpPr>
          <p:spPr>
            <a:xfrm>
              <a:off x="10719829" y="2203538"/>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FB340059-C094-49E8-80C4-81D02382C94C}"/>
                </a:ext>
              </a:extLst>
            </p:cNvPr>
            <p:cNvSpPr/>
            <p:nvPr/>
          </p:nvSpPr>
          <p:spPr>
            <a:xfrm>
              <a:off x="9639923" y="3264022"/>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A2F0B616-1537-4379-8052-528B649013C0}"/>
                </a:ext>
              </a:extLst>
            </p:cNvPr>
            <p:cNvSpPr/>
            <p:nvPr/>
          </p:nvSpPr>
          <p:spPr>
            <a:xfrm>
              <a:off x="9637481" y="2763486"/>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FD833EE5-8078-4921-A041-F85810C29CD5}"/>
                </a:ext>
              </a:extLst>
            </p:cNvPr>
            <p:cNvSpPr/>
            <p:nvPr/>
          </p:nvSpPr>
          <p:spPr>
            <a:xfrm>
              <a:off x="10163056" y="2187587"/>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51A66FB5-436C-408F-A0B7-E55FC54B13B7}"/>
                </a:ext>
              </a:extLst>
            </p:cNvPr>
            <p:cNvSpPr/>
            <p:nvPr/>
          </p:nvSpPr>
          <p:spPr>
            <a:xfrm>
              <a:off x="10177500" y="2746471"/>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45EECB26-C7F5-4D38-A080-548BD88AF37F}"/>
                </a:ext>
              </a:extLst>
            </p:cNvPr>
            <p:cNvSpPr/>
            <p:nvPr/>
          </p:nvSpPr>
          <p:spPr>
            <a:xfrm>
              <a:off x="10719829" y="2746471"/>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3560CE94-F6FD-4F3C-BDBC-03EDC2F603D1}"/>
                </a:ext>
              </a:extLst>
            </p:cNvPr>
            <p:cNvSpPr/>
            <p:nvPr/>
          </p:nvSpPr>
          <p:spPr>
            <a:xfrm>
              <a:off x="10177500" y="3267085"/>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542821DA-D83E-429D-AB98-4E8FBAC02E60}"/>
                </a:ext>
              </a:extLst>
            </p:cNvPr>
            <p:cNvSpPr/>
            <p:nvPr/>
          </p:nvSpPr>
          <p:spPr>
            <a:xfrm>
              <a:off x="10719829" y="3238675"/>
              <a:ext cx="131241" cy="131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09161B-A78D-484C-A885-3B7A0207D91F}"/>
                </a:ext>
              </a:extLst>
            </p:cNvPr>
            <p:cNvSpPr txBox="1"/>
            <p:nvPr/>
          </p:nvSpPr>
          <p:spPr>
            <a:xfrm>
              <a:off x="9743267" y="4426918"/>
              <a:ext cx="675634" cy="400110"/>
            </a:xfrm>
            <a:prstGeom prst="rect">
              <a:avLst/>
            </a:prstGeom>
            <a:noFill/>
            <a:ln w="12700">
              <a:solidFill>
                <a:schemeClr val="tx1"/>
              </a:solidFill>
            </a:ln>
          </p:spPr>
          <p:txBody>
            <a:bodyPr wrap="none" rtlCol="0">
              <a:spAutoFit/>
            </a:bodyPr>
            <a:lstStyle/>
            <a:p>
              <a:pPr algn="ctr"/>
              <a:r>
                <a:rPr lang="en-US" sz="2000" dirty="0"/>
                <a:t>Ours</a:t>
              </a:r>
            </a:p>
          </p:txBody>
        </p:sp>
        <p:cxnSp>
          <p:nvCxnSpPr>
            <p:cNvPr id="96" name="Straight Arrow Connector 95">
              <a:extLst>
                <a:ext uri="{FF2B5EF4-FFF2-40B4-BE49-F238E27FC236}">
                  <a16:creationId xmlns:a16="http://schemas.microsoft.com/office/drawing/2014/main" id="{B1B1F5D5-0DA1-46F8-9065-01746506CFEF}"/>
                </a:ext>
              </a:extLst>
            </p:cNvPr>
            <p:cNvCxnSpPr>
              <a:cxnSpLocks/>
              <a:stCxn id="126" idx="0"/>
              <a:endCxn id="132" idx="4"/>
            </p:cNvCxnSpPr>
            <p:nvPr/>
          </p:nvCxnSpPr>
          <p:spPr>
            <a:xfrm flipH="1" flipV="1">
              <a:off x="9703102" y="2894727"/>
              <a:ext cx="2442" cy="36929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EBAAF03-7383-4BA8-AFEE-E1B8D1B57EDB}"/>
                </a:ext>
              </a:extLst>
            </p:cNvPr>
            <p:cNvCxnSpPr>
              <a:cxnSpLocks/>
              <a:endCxn id="133" idx="3"/>
            </p:cNvCxnSpPr>
            <p:nvPr/>
          </p:nvCxnSpPr>
          <p:spPr>
            <a:xfrm flipV="1">
              <a:off x="9766412" y="2299608"/>
              <a:ext cx="415864" cy="45919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4301017-525C-4A7F-ACE4-388948E7A532}"/>
                </a:ext>
              </a:extLst>
            </p:cNvPr>
            <p:cNvCxnSpPr>
              <a:cxnSpLocks/>
              <a:stCxn id="133" idx="6"/>
              <a:endCxn id="125" idx="2"/>
            </p:cNvCxnSpPr>
            <p:nvPr/>
          </p:nvCxnSpPr>
          <p:spPr>
            <a:xfrm>
              <a:off x="10294297" y="2253208"/>
              <a:ext cx="425532" cy="15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1437D724-DA8C-4D8B-8416-C4408917351F}"/>
                </a:ext>
              </a:extLst>
            </p:cNvPr>
            <p:cNvCxnSpPr>
              <a:cxnSpLocks/>
              <a:stCxn id="126" idx="6"/>
              <a:endCxn id="136" idx="2"/>
            </p:cNvCxnSpPr>
            <p:nvPr/>
          </p:nvCxnSpPr>
          <p:spPr>
            <a:xfrm>
              <a:off x="9771164" y="3329643"/>
              <a:ext cx="406336" cy="306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9D42759-8DD4-463C-9A86-CF8A15CEA342}"/>
                </a:ext>
              </a:extLst>
            </p:cNvPr>
            <p:cNvCxnSpPr>
              <a:cxnSpLocks/>
              <a:stCxn id="136" idx="7"/>
              <a:endCxn id="135" idx="3"/>
            </p:cNvCxnSpPr>
            <p:nvPr/>
          </p:nvCxnSpPr>
          <p:spPr>
            <a:xfrm flipV="1">
              <a:off x="10289521" y="2858492"/>
              <a:ext cx="449528" cy="4278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852D260A-C817-42B1-86E8-AB8B2FC7FA6E}"/>
                </a:ext>
              </a:extLst>
            </p:cNvPr>
            <p:cNvCxnSpPr>
              <a:cxnSpLocks/>
              <a:stCxn id="135" idx="0"/>
            </p:cNvCxnSpPr>
            <p:nvPr/>
          </p:nvCxnSpPr>
          <p:spPr>
            <a:xfrm flipV="1">
              <a:off x="10785450" y="2326009"/>
              <a:ext cx="6004" cy="42046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4CB21217-FB64-4735-BD72-604861224D93}"/>
              </a:ext>
            </a:extLst>
          </p:cNvPr>
          <p:cNvGrpSpPr>
            <a:grpSpLocks/>
          </p:cNvGrpSpPr>
          <p:nvPr/>
        </p:nvGrpSpPr>
        <p:grpSpPr bwMode="auto">
          <a:xfrm>
            <a:off x="10380150" y="6367328"/>
            <a:ext cx="1644650" cy="322263"/>
            <a:chOff x="838538" y="7679834"/>
            <a:chExt cx="1644976" cy="322262"/>
          </a:xfrm>
        </p:grpSpPr>
        <p:sp>
          <p:nvSpPr>
            <p:cNvPr id="95" name="Freeform 4">
              <a:extLst>
                <a:ext uri="{FF2B5EF4-FFF2-40B4-BE49-F238E27FC236}">
                  <a16:creationId xmlns:a16="http://schemas.microsoft.com/office/drawing/2014/main" id="{4C73FF02-A040-439C-B1A7-7EB25BB060AC}"/>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0" name="Freeform 5">
              <a:extLst>
                <a:ext uri="{FF2B5EF4-FFF2-40B4-BE49-F238E27FC236}">
                  <a16:creationId xmlns:a16="http://schemas.microsoft.com/office/drawing/2014/main" id="{98B8C166-83F7-45B4-801A-EE8E5114DA26}"/>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5" name="Freeform 6">
              <a:extLst>
                <a:ext uri="{FF2B5EF4-FFF2-40B4-BE49-F238E27FC236}">
                  <a16:creationId xmlns:a16="http://schemas.microsoft.com/office/drawing/2014/main" id="{C4464376-5C5A-4D8C-A3BF-5C6CE613C50C}"/>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0" name="Freeform 7">
              <a:extLst>
                <a:ext uri="{FF2B5EF4-FFF2-40B4-BE49-F238E27FC236}">
                  <a16:creationId xmlns:a16="http://schemas.microsoft.com/office/drawing/2014/main" id="{53D56BAF-5A2F-4B51-BDAC-6E71BA80063D}"/>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31" name="Freeform 8">
              <a:extLst>
                <a:ext uri="{FF2B5EF4-FFF2-40B4-BE49-F238E27FC236}">
                  <a16:creationId xmlns:a16="http://schemas.microsoft.com/office/drawing/2014/main" id="{555BC703-E8C3-4FE3-A598-C4FEAF0B9966}"/>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38" name="Freeform 11">
              <a:extLst>
                <a:ext uri="{FF2B5EF4-FFF2-40B4-BE49-F238E27FC236}">
                  <a16:creationId xmlns:a16="http://schemas.microsoft.com/office/drawing/2014/main" id="{56045909-D261-4959-ACC2-F91DF18D5596}"/>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9" name="Freeform 12">
              <a:extLst>
                <a:ext uri="{FF2B5EF4-FFF2-40B4-BE49-F238E27FC236}">
                  <a16:creationId xmlns:a16="http://schemas.microsoft.com/office/drawing/2014/main" id="{15E57BA6-B05C-41F3-B7ED-80A7BEDA823E}"/>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40" name="Freeform 13">
              <a:extLst>
                <a:ext uri="{FF2B5EF4-FFF2-40B4-BE49-F238E27FC236}">
                  <a16:creationId xmlns:a16="http://schemas.microsoft.com/office/drawing/2014/main" id="{A6C2B695-4940-4FCD-9424-A4F99FAFE29F}"/>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41" name="Freeform 14">
              <a:extLst>
                <a:ext uri="{FF2B5EF4-FFF2-40B4-BE49-F238E27FC236}">
                  <a16:creationId xmlns:a16="http://schemas.microsoft.com/office/drawing/2014/main" id="{BC202C43-6D09-4252-A06C-9ACCED29B43F}"/>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42" name="Freeform 15">
              <a:extLst>
                <a:ext uri="{FF2B5EF4-FFF2-40B4-BE49-F238E27FC236}">
                  <a16:creationId xmlns:a16="http://schemas.microsoft.com/office/drawing/2014/main" id="{3722D03D-3E79-4514-9A41-4A4D720B299C}"/>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43" name="Freeform 16">
              <a:extLst>
                <a:ext uri="{FF2B5EF4-FFF2-40B4-BE49-F238E27FC236}">
                  <a16:creationId xmlns:a16="http://schemas.microsoft.com/office/drawing/2014/main" id="{7144B973-6970-444D-9ADD-FB34937DA50A}"/>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44" name="Freeform 7">
              <a:extLst>
                <a:ext uri="{FF2B5EF4-FFF2-40B4-BE49-F238E27FC236}">
                  <a16:creationId xmlns:a16="http://schemas.microsoft.com/office/drawing/2014/main" id="{C937C719-57CA-4BF7-BE84-3D79C7803AFC}"/>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45" name="Freeform 8">
              <a:extLst>
                <a:ext uri="{FF2B5EF4-FFF2-40B4-BE49-F238E27FC236}">
                  <a16:creationId xmlns:a16="http://schemas.microsoft.com/office/drawing/2014/main" id="{53F2F9BC-24D3-4B4D-B9B0-E1C3ED048184}"/>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146" name="Right Triangle 145">
            <a:extLst>
              <a:ext uri="{FF2B5EF4-FFF2-40B4-BE49-F238E27FC236}">
                <a16:creationId xmlns:a16="http://schemas.microsoft.com/office/drawing/2014/main" id="{5CD6E97C-3E1B-48D4-8E73-6A83F9A45D27}"/>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46A0A9E3-550B-43D0-8C41-50F766EA96F5}"/>
              </a:ext>
            </a:extLst>
          </p:cNvPr>
          <p:cNvSpPr txBox="1"/>
          <p:nvPr/>
        </p:nvSpPr>
        <p:spPr>
          <a:xfrm>
            <a:off x="-14159" y="6430828"/>
            <a:ext cx="340158" cy="461665"/>
          </a:xfrm>
          <a:prstGeom prst="rect">
            <a:avLst/>
          </a:prstGeom>
          <a:noFill/>
        </p:spPr>
        <p:txBody>
          <a:bodyPr wrap="none" rtlCol="0">
            <a:spAutoFit/>
          </a:bodyPr>
          <a:lstStyle/>
          <a:p>
            <a:r>
              <a:rPr lang="en-US" sz="2400" dirty="0"/>
              <a:t>2</a:t>
            </a:r>
          </a:p>
        </p:txBody>
      </p:sp>
      <p:sp>
        <p:nvSpPr>
          <p:cNvPr id="148" name="TextBox 147">
            <a:extLst>
              <a:ext uri="{FF2B5EF4-FFF2-40B4-BE49-F238E27FC236}">
                <a16:creationId xmlns:a16="http://schemas.microsoft.com/office/drawing/2014/main" id="{F6397915-317B-47BE-A5FF-168AE25DF6D7}"/>
              </a:ext>
            </a:extLst>
          </p:cNvPr>
          <p:cNvSpPr txBox="1"/>
          <p:nvPr/>
        </p:nvSpPr>
        <p:spPr>
          <a:xfrm>
            <a:off x="1323467" y="3395722"/>
            <a:ext cx="1130246" cy="400110"/>
          </a:xfrm>
          <a:prstGeom prst="rect">
            <a:avLst/>
          </a:prstGeom>
          <a:noFill/>
        </p:spPr>
        <p:txBody>
          <a:bodyPr wrap="none" rtlCol="0">
            <a:spAutoFit/>
          </a:bodyPr>
          <a:lstStyle/>
          <a:p>
            <a:r>
              <a:rPr lang="en-US" sz="2000" dirty="0"/>
              <a:t>Precision</a:t>
            </a:r>
          </a:p>
        </p:txBody>
      </p:sp>
      <p:sp>
        <p:nvSpPr>
          <p:cNvPr id="149" name="TextBox 148">
            <a:extLst>
              <a:ext uri="{FF2B5EF4-FFF2-40B4-BE49-F238E27FC236}">
                <a16:creationId xmlns:a16="http://schemas.microsoft.com/office/drawing/2014/main" id="{AECCE1A1-D53B-4CCB-9E39-33AFAC37C333}"/>
              </a:ext>
            </a:extLst>
          </p:cNvPr>
          <p:cNvSpPr txBox="1"/>
          <p:nvPr/>
        </p:nvSpPr>
        <p:spPr>
          <a:xfrm rot="16200000">
            <a:off x="238739" y="2717705"/>
            <a:ext cx="1292662" cy="400110"/>
          </a:xfrm>
          <a:prstGeom prst="rect">
            <a:avLst/>
          </a:prstGeom>
          <a:noFill/>
        </p:spPr>
        <p:txBody>
          <a:bodyPr wrap="none" rtlCol="0">
            <a:spAutoFit/>
          </a:bodyPr>
          <a:lstStyle/>
          <a:p>
            <a:r>
              <a:rPr lang="en-US" sz="2000" dirty="0"/>
              <a:t>Resolution</a:t>
            </a:r>
          </a:p>
        </p:txBody>
      </p:sp>
      <p:sp>
        <p:nvSpPr>
          <p:cNvPr id="84" name="TextBox 83">
            <a:extLst>
              <a:ext uri="{FF2B5EF4-FFF2-40B4-BE49-F238E27FC236}">
                <a16:creationId xmlns:a16="http://schemas.microsoft.com/office/drawing/2014/main" id="{DBDF9248-956F-402A-9E6F-85DC01DAB3F2}"/>
              </a:ext>
            </a:extLst>
          </p:cNvPr>
          <p:cNvSpPr txBox="1"/>
          <p:nvPr/>
        </p:nvSpPr>
        <p:spPr>
          <a:xfrm>
            <a:off x="570076" y="6402717"/>
            <a:ext cx="9658600" cy="424732"/>
          </a:xfrm>
          <a:prstGeom prst="rect">
            <a:avLst/>
          </a:prstGeom>
          <a:noFill/>
        </p:spPr>
        <p:txBody>
          <a:bodyPr wrap="square">
            <a:spAutoFit/>
          </a:bodyPr>
          <a:lstStyle/>
          <a:p>
            <a:pPr algn="ctr">
              <a:lnSpc>
                <a:spcPct val="90000"/>
              </a:lnSpc>
              <a:spcBef>
                <a:spcPts val="1000"/>
              </a:spcBef>
            </a:pPr>
            <a:r>
              <a:rPr lang="en-US" sz="1200" dirty="0"/>
              <a:t>[L14] Fixed-rate compressed floating-point arrays</a:t>
            </a:r>
            <a:br>
              <a:rPr lang="en-US" sz="1200" kern="1200" dirty="0">
                <a:solidFill>
                  <a:srgbClr val="000000"/>
                </a:solidFill>
                <a:effectLst/>
                <a:latin typeface="Calibri" panose="020F0502020204030204" pitchFamily="34" charset="0"/>
                <a:ea typeface="+mn-ea"/>
                <a:cs typeface="+mn-cs"/>
              </a:rPr>
            </a:br>
            <a:r>
              <a:rPr lang="en-US" sz="1200" dirty="0"/>
              <a:t>[TM01] JPEG 2000: Image Compression Fundamentals, Standards and Practice</a:t>
            </a:r>
          </a:p>
        </p:txBody>
      </p:sp>
    </p:spTree>
    <p:extLst>
      <p:ext uri="{BB962C8B-B14F-4D97-AF65-F5344CB8AC3E}">
        <p14:creationId xmlns:p14="http://schemas.microsoft.com/office/powerpoint/2010/main" val="405038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F788-C30E-43BE-A553-98EE03C95A40}"/>
              </a:ext>
            </a:extLst>
          </p:cNvPr>
          <p:cNvSpPr>
            <a:spLocks noGrp="1"/>
          </p:cNvSpPr>
          <p:nvPr>
            <p:ph type="title"/>
          </p:nvPr>
        </p:nvSpPr>
        <p:spPr>
          <a:xfrm>
            <a:off x="0" y="-29496"/>
            <a:ext cx="12192000" cy="490655"/>
          </a:xfrm>
          <a:solidFill>
            <a:schemeClr val="accent2">
              <a:lumMod val="20000"/>
              <a:lumOff val="80000"/>
            </a:schemeClr>
          </a:solidFill>
        </p:spPr>
        <p:txBody>
          <a:bodyPr>
            <a:normAutofit fontScale="90000"/>
          </a:bodyPr>
          <a:lstStyle/>
          <a:p>
            <a:r>
              <a:rPr lang="en-US" sz="3200" dirty="0"/>
              <a:t>  We start by constructing a resolution tree</a:t>
            </a:r>
          </a:p>
        </p:txBody>
      </p:sp>
      <p:cxnSp>
        <p:nvCxnSpPr>
          <p:cNvPr id="22" name="Straight Arrow Connector 21">
            <a:extLst>
              <a:ext uri="{FF2B5EF4-FFF2-40B4-BE49-F238E27FC236}">
                <a16:creationId xmlns:a16="http://schemas.microsoft.com/office/drawing/2014/main" id="{CB62F3EA-0095-4CE6-9A42-69287D63B9CD}"/>
              </a:ext>
            </a:extLst>
          </p:cNvPr>
          <p:cNvCxnSpPr>
            <a:cxnSpLocks/>
            <a:stCxn id="51" idx="3"/>
            <a:endCxn id="49" idx="0"/>
          </p:cNvCxnSpPr>
          <p:nvPr/>
        </p:nvCxnSpPr>
        <p:spPr>
          <a:xfrm flipH="1">
            <a:off x="989362" y="4220157"/>
            <a:ext cx="1107927" cy="498518"/>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BF619C-1E98-4829-8EA1-7FED53F9919F}"/>
              </a:ext>
            </a:extLst>
          </p:cNvPr>
          <p:cNvCxnSpPr>
            <a:cxnSpLocks/>
            <a:stCxn id="51" idx="3"/>
            <a:endCxn id="48" idx="0"/>
          </p:cNvCxnSpPr>
          <p:nvPr/>
        </p:nvCxnSpPr>
        <p:spPr>
          <a:xfrm flipH="1">
            <a:off x="1641244" y="4220157"/>
            <a:ext cx="456045" cy="498518"/>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CB09D7B-FCAB-4CAA-A025-BF6C9040A25B}"/>
              </a:ext>
            </a:extLst>
          </p:cNvPr>
          <p:cNvCxnSpPr>
            <a:cxnSpLocks/>
            <a:stCxn id="50" idx="4"/>
            <a:endCxn id="45" idx="0"/>
          </p:cNvCxnSpPr>
          <p:nvPr/>
        </p:nvCxnSpPr>
        <p:spPr>
          <a:xfrm flipH="1">
            <a:off x="2369386" y="4259441"/>
            <a:ext cx="487275" cy="459235"/>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564B88F-66AD-4199-AF34-5373808031CA}"/>
              </a:ext>
            </a:extLst>
          </p:cNvPr>
          <p:cNvCxnSpPr>
            <a:cxnSpLocks/>
            <a:stCxn id="50" idx="4"/>
            <a:endCxn id="43" idx="0"/>
          </p:cNvCxnSpPr>
          <p:nvPr/>
        </p:nvCxnSpPr>
        <p:spPr>
          <a:xfrm flipH="1">
            <a:off x="2697960" y="4259441"/>
            <a:ext cx="158700" cy="459235"/>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292FA8D-8FE0-49E5-8278-9E5F74D1E1DC}"/>
              </a:ext>
            </a:extLst>
          </p:cNvPr>
          <p:cNvCxnSpPr>
            <a:cxnSpLocks/>
            <a:stCxn id="50" idx="4"/>
            <a:endCxn id="44" idx="0"/>
          </p:cNvCxnSpPr>
          <p:nvPr/>
        </p:nvCxnSpPr>
        <p:spPr>
          <a:xfrm>
            <a:off x="2856660" y="4259441"/>
            <a:ext cx="164607" cy="459235"/>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56A17C5-5F20-4809-9BA0-58154C261E96}"/>
              </a:ext>
            </a:extLst>
          </p:cNvPr>
          <p:cNvCxnSpPr>
            <a:cxnSpLocks/>
            <a:stCxn id="50" idx="4"/>
            <a:endCxn id="42" idx="0"/>
          </p:cNvCxnSpPr>
          <p:nvPr/>
        </p:nvCxnSpPr>
        <p:spPr>
          <a:xfrm>
            <a:off x="2856660" y="4259441"/>
            <a:ext cx="479583" cy="459235"/>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26971D8-540F-480D-BAEC-7238FE1E454A}"/>
              </a:ext>
            </a:extLst>
          </p:cNvPr>
          <p:cNvCxnSpPr>
            <a:cxnSpLocks/>
            <a:stCxn id="51" idx="3"/>
            <a:endCxn id="47" idx="0"/>
          </p:cNvCxnSpPr>
          <p:nvPr/>
        </p:nvCxnSpPr>
        <p:spPr>
          <a:xfrm flipH="1">
            <a:off x="1317937" y="4220157"/>
            <a:ext cx="779352" cy="498518"/>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045E61C-1F40-44D6-B630-99085179198A}"/>
              </a:ext>
            </a:extLst>
          </p:cNvPr>
          <p:cNvCxnSpPr>
            <a:cxnSpLocks/>
            <a:stCxn id="51" idx="3"/>
            <a:endCxn id="46" idx="0"/>
          </p:cNvCxnSpPr>
          <p:nvPr/>
        </p:nvCxnSpPr>
        <p:spPr>
          <a:xfrm flipH="1">
            <a:off x="1956220" y="4220157"/>
            <a:ext cx="141069" cy="498518"/>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4575A07-F522-4116-A666-36C7307DDCF9}"/>
              </a:ext>
            </a:extLst>
          </p:cNvPr>
          <p:cNvCxnSpPr>
            <a:cxnSpLocks/>
            <a:stCxn id="52" idx="4"/>
            <a:endCxn id="51" idx="7"/>
          </p:cNvCxnSpPr>
          <p:nvPr/>
        </p:nvCxnSpPr>
        <p:spPr>
          <a:xfrm flipH="1">
            <a:off x="2286965" y="3539825"/>
            <a:ext cx="569694" cy="490655"/>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78D18E5-6892-48CE-99F8-0D4563A10A21}"/>
              </a:ext>
            </a:extLst>
          </p:cNvPr>
          <p:cNvCxnSpPr>
            <a:cxnSpLocks/>
            <a:stCxn id="52" idx="4"/>
            <a:endCxn id="37" idx="1"/>
          </p:cNvCxnSpPr>
          <p:nvPr/>
        </p:nvCxnSpPr>
        <p:spPr>
          <a:xfrm>
            <a:off x="2856660" y="3539825"/>
            <a:ext cx="577320" cy="490656"/>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FC4B4D-C69B-4DA7-9D4C-6A17F9593299}"/>
              </a:ext>
            </a:extLst>
          </p:cNvPr>
          <p:cNvCxnSpPr>
            <a:cxnSpLocks/>
            <a:stCxn id="52" idx="4"/>
            <a:endCxn id="50" idx="0"/>
          </p:cNvCxnSpPr>
          <p:nvPr/>
        </p:nvCxnSpPr>
        <p:spPr>
          <a:xfrm>
            <a:off x="2856660" y="3539825"/>
            <a:ext cx="0" cy="45137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57CD24A-B6A2-4165-AF8A-DABD3EA7A603}"/>
              </a:ext>
            </a:extLst>
          </p:cNvPr>
          <p:cNvCxnSpPr>
            <a:cxnSpLocks/>
            <a:stCxn id="37" idx="5"/>
            <a:endCxn id="38" idx="0"/>
          </p:cNvCxnSpPr>
          <p:nvPr/>
        </p:nvCxnSpPr>
        <p:spPr>
          <a:xfrm>
            <a:off x="3623655" y="4220156"/>
            <a:ext cx="1092610" cy="49852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5C58223-BA50-4226-A3E0-0FE5F6F447D0}"/>
              </a:ext>
            </a:extLst>
          </p:cNvPr>
          <p:cNvCxnSpPr>
            <a:cxnSpLocks/>
            <a:stCxn id="37" idx="5"/>
            <a:endCxn id="39" idx="0"/>
          </p:cNvCxnSpPr>
          <p:nvPr/>
        </p:nvCxnSpPr>
        <p:spPr>
          <a:xfrm>
            <a:off x="3623655" y="4220156"/>
            <a:ext cx="454325" cy="49852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A6A595C-76B9-4D91-941B-B835E3B6EC0F}"/>
              </a:ext>
            </a:extLst>
          </p:cNvPr>
          <p:cNvCxnSpPr>
            <a:cxnSpLocks/>
            <a:stCxn id="37" idx="5"/>
            <a:endCxn id="40" idx="0"/>
          </p:cNvCxnSpPr>
          <p:nvPr/>
        </p:nvCxnSpPr>
        <p:spPr>
          <a:xfrm>
            <a:off x="3623655" y="4220156"/>
            <a:ext cx="777632" cy="49852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63FB7FA-6ECF-4E02-A868-EF41B4F0CAEA}"/>
              </a:ext>
            </a:extLst>
          </p:cNvPr>
          <p:cNvCxnSpPr>
            <a:cxnSpLocks/>
            <a:stCxn id="37" idx="5"/>
            <a:endCxn id="41" idx="0"/>
          </p:cNvCxnSpPr>
          <p:nvPr/>
        </p:nvCxnSpPr>
        <p:spPr>
          <a:xfrm>
            <a:off x="3623655" y="4220156"/>
            <a:ext cx="125750" cy="49852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67A05FE5-8905-4497-83B7-1360991D8816}"/>
              </a:ext>
            </a:extLst>
          </p:cNvPr>
          <p:cNvSpPr>
            <a:spLocks noChangeAspect="1"/>
          </p:cNvSpPr>
          <p:nvPr/>
        </p:nvSpPr>
        <p:spPr>
          <a:xfrm>
            <a:off x="3394696" y="3991197"/>
            <a:ext cx="268243" cy="268243"/>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38" name="Oval 37">
            <a:extLst>
              <a:ext uri="{FF2B5EF4-FFF2-40B4-BE49-F238E27FC236}">
                <a16:creationId xmlns:a16="http://schemas.microsoft.com/office/drawing/2014/main" id="{3B73D12B-6C64-4997-9C50-9BE8AB8BE305}"/>
              </a:ext>
            </a:extLst>
          </p:cNvPr>
          <p:cNvSpPr>
            <a:spLocks noChangeAspect="1"/>
          </p:cNvSpPr>
          <p:nvPr/>
        </p:nvSpPr>
        <p:spPr>
          <a:xfrm flipH="1">
            <a:off x="4582144"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39" name="Oval 38">
            <a:extLst>
              <a:ext uri="{FF2B5EF4-FFF2-40B4-BE49-F238E27FC236}">
                <a16:creationId xmlns:a16="http://schemas.microsoft.com/office/drawing/2014/main" id="{2D70B2D1-201E-4A0B-A358-C4A8298131D1}"/>
              </a:ext>
            </a:extLst>
          </p:cNvPr>
          <p:cNvSpPr>
            <a:spLocks noChangeAspect="1"/>
          </p:cNvSpPr>
          <p:nvPr/>
        </p:nvSpPr>
        <p:spPr>
          <a:xfrm flipH="1">
            <a:off x="3943859"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0" name="Oval 39">
            <a:extLst>
              <a:ext uri="{FF2B5EF4-FFF2-40B4-BE49-F238E27FC236}">
                <a16:creationId xmlns:a16="http://schemas.microsoft.com/office/drawing/2014/main" id="{A2FC3D67-E687-430A-B04F-F14F21EA1129}"/>
              </a:ext>
            </a:extLst>
          </p:cNvPr>
          <p:cNvSpPr>
            <a:spLocks noChangeAspect="1"/>
          </p:cNvSpPr>
          <p:nvPr/>
        </p:nvSpPr>
        <p:spPr>
          <a:xfrm flipH="1">
            <a:off x="4267166"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1" name="Oval 40">
            <a:extLst>
              <a:ext uri="{FF2B5EF4-FFF2-40B4-BE49-F238E27FC236}">
                <a16:creationId xmlns:a16="http://schemas.microsoft.com/office/drawing/2014/main" id="{B0190668-72C7-45C0-9553-C50122C5AC43}"/>
              </a:ext>
            </a:extLst>
          </p:cNvPr>
          <p:cNvSpPr>
            <a:spLocks noChangeAspect="1"/>
          </p:cNvSpPr>
          <p:nvPr/>
        </p:nvSpPr>
        <p:spPr>
          <a:xfrm flipH="1">
            <a:off x="3615284"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2" name="Oval 41">
            <a:extLst>
              <a:ext uri="{FF2B5EF4-FFF2-40B4-BE49-F238E27FC236}">
                <a16:creationId xmlns:a16="http://schemas.microsoft.com/office/drawing/2014/main" id="{79349A36-C819-477E-ADF0-2D525AB45F20}"/>
              </a:ext>
            </a:extLst>
          </p:cNvPr>
          <p:cNvSpPr>
            <a:spLocks noChangeAspect="1"/>
          </p:cNvSpPr>
          <p:nvPr/>
        </p:nvSpPr>
        <p:spPr>
          <a:xfrm flipH="1">
            <a:off x="3202123"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3" name="Oval 42">
            <a:extLst>
              <a:ext uri="{FF2B5EF4-FFF2-40B4-BE49-F238E27FC236}">
                <a16:creationId xmlns:a16="http://schemas.microsoft.com/office/drawing/2014/main" id="{640887E2-619D-4AFB-B525-1D4BFCC284B2}"/>
              </a:ext>
            </a:extLst>
          </p:cNvPr>
          <p:cNvSpPr>
            <a:spLocks noChangeAspect="1"/>
          </p:cNvSpPr>
          <p:nvPr/>
        </p:nvSpPr>
        <p:spPr>
          <a:xfrm flipH="1">
            <a:off x="2563838"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4" name="Oval 43">
            <a:extLst>
              <a:ext uri="{FF2B5EF4-FFF2-40B4-BE49-F238E27FC236}">
                <a16:creationId xmlns:a16="http://schemas.microsoft.com/office/drawing/2014/main" id="{7EC76C24-21B9-44E7-9F70-AA973C339FC5}"/>
              </a:ext>
            </a:extLst>
          </p:cNvPr>
          <p:cNvSpPr>
            <a:spLocks noChangeAspect="1"/>
          </p:cNvSpPr>
          <p:nvPr/>
        </p:nvSpPr>
        <p:spPr>
          <a:xfrm flipH="1">
            <a:off x="2887147"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5" name="Oval 44">
            <a:extLst>
              <a:ext uri="{FF2B5EF4-FFF2-40B4-BE49-F238E27FC236}">
                <a16:creationId xmlns:a16="http://schemas.microsoft.com/office/drawing/2014/main" id="{41EE2770-6902-4F0F-BA38-1686CB6A41C4}"/>
              </a:ext>
            </a:extLst>
          </p:cNvPr>
          <p:cNvSpPr>
            <a:spLocks noChangeAspect="1"/>
          </p:cNvSpPr>
          <p:nvPr/>
        </p:nvSpPr>
        <p:spPr>
          <a:xfrm flipH="1">
            <a:off x="2235265"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6" name="Oval 45">
            <a:extLst>
              <a:ext uri="{FF2B5EF4-FFF2-40B4-BE49-F238E27FC236}">
                <a16:creationId xmlns:a16="http://schemas.microsoft.com/office/drawing/2014/main" id="{EA172CE5-C01E-44B9-A1AC-86A3E3AD0D61}"/>
              </a:ext>
            </a:extLst>
          </p:cNvPr>
          <p:cNvSpPr>
            <a:spLocks noChangeAspect="1"/>
          </p:cNvSpPr>
          <p:nvPr/>
        </p:nvSpPr>
        <p:spPr>
          <a:xfrm flipH="1">
            <a:off x="1822100"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7" name="Oval 46">
            <a:extLst>
              <a:ext uri="{FF2B5EF4-FFF2-40B4-BE49-F238E27FC236}">
                <a16:creationId xmlns:a16="http://schemas.microsoft.com/office/drawing/2014/main" id="{4AE2275F-7050-423B-8406-A073861D4F19}"/>
              </a:ext>
            </a:extLst>
          </p:cNvPr>
          <p:cNvSpPr>
            <a:spLocks noChangeAspect="1"/>
          </p:cNvSpPr>
          <p:nvPr/>
        </p:nvSpPr>
        <p:spPr>
          <a:xfrm flipH="1">
            <a:off x="1183816"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8" name="Oval 47">
            <a:extLst>
              <a:ext uri="{FF2B5EF4-FFF2-40B4-BE49-F238E27FC236}">
                <a16:creationId xmlns:a16="http://schemas.microsoft.com/office/drawing/2014/main" id="{E77C45BA-560F-4BC2-A465-D3A533E1A6C6}"/>
              </a:ext>
            </a:extLst>
          </p:cNvPr>
          <p:cNvSpPr>
            <a:spLocks noChangeAspect="1"/>
          </p:cNvSpPr>
          <p:nvPr/>
        </p:nvSpPr>
        <p:spPr>
          <a:xfrm flipH="1">
            <a:off x="1507124"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49" name="Oval 48">
            <a:extLst>
              <a:ext uri="{FF2B5EF4-FFF2-40B4-BE49-F238E27FC236}">
                <a16:creationId xmlns:a16="http://schemas.microsoft.com/office/drawing/2014/main" id="{403B25AD-C377-497B-872F-FA4C14E597E3}"/>
              </a:ext>
            </a:extLst>
          </p:cNvPr>
          <p:cNvSpPr>
            <a:spLocks noChangeAspect="1"/>
          </p:cNvSpPr>
          <p:nvPr/>
        </p:nvSpPr>
        <p:spPr>
          <a:xfrm flipH="1">
            <a:off x="855242" y="4718676"/>
            <a:ext cx="268243" cy="268243"/>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50" name="Oval 49">
            <a:extLst>
              <a:ext uri="{FF2B5EF4-FFF2-40B4-BE49-F238E27FC236}">
                <a16:creationId xmlns:a16="http://schemas.microsoft.com/office/drawing/2014/main" id="{26645AB1-7050-4515-8BB7-AF99501E9223}"/>
              </a:ext>
            </a:extLst>
          </p:cNvPr>
          <p:cNvSpPr>
            <a:spLocks noChangeAspect="1"/>
          </p:cNvSpPr>
          <p:nvPr/>
        </p:nvSpPr>
        <p:spPr>
          <a:xfrm>
            <a:off x="2722538" y="3991197"/>
            <a:ext cx="268243" cy="268243"/>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51" name="Oval 50">
            <a:extLst>
              <a:ext uri="{FF2B5EF4-FFF2-40B4-BE49-F238E27FC236}">
                <a16:creationId xmlns:a16="http://schemas.microsoft.com/office/drawing/2014/main" id="{1A65FDC3-C999-4E8D-BD6A-7803E53A31A2}"/>
              </a:ext>
            </a:extLst>
          </p:cNvPr>
          <p:cNvSpPr>
            <a:spLocks noChangeAspect="1"/>
          </p:cNvSpPr>
          <p:nvPr/>
        </p:nvSpPr>
        <p:spPr>
          <a:xfrm>
            <a:off x="2058006" y="3991197"/>
            <a:ext cx="268243" cy="268243"/>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52" name="Oval 51">
            <a:extLst>
              <a:ext uri="{FF2B5EF4-FFF2-40B4-BE49-F238E27FC236}">
                <a16:creationId xmlns:a16="http://schemas.microsoft.com/office/drawing/2014/main" id="{296A127A-F2A5-4CD5-8803-BF3F238AF394}"/>
              </a:ext>
            </a:extLst>
          </p:cNvPr>
          <p:cNvSpPr>
            <a:spLocks noChangeAspect="1"/>
          </p:cNvSpPr>
          <p:nvPr/>
        </p:nvSpPr>
        <p:spPr>
          <a:xfrm>
            <a:off x="2722538" y="3271582"/>
            <a:ext cx="268243" cy="268243"/>
          </a:xfrm>
          <a:prstGeom prst="ellipse">
            <a:avLst/>
          </a:prstGeom>
          <a:solidFill>
            <a:srgbClr val="FFF2AE"/>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grpSp>
        <p:nvGrpSpPr>
          <p:cNvPr id="21" name="Group 20">
            <a:extLst>
              <a:ext uri="{FF2B5EF4-FFF2-40B4-BE49-F238E27FC236}">
                <a16:creationId xmlns:a16="http://schemas.microsoft.com/office/drawing/2014/main" id="{90B22949-0B01-4528-BCBC-0D586BCFB884}"/>
              </a:ext>
            </a:extLst>
          </p:cNvPr>
          <p:cNvGrpSpPr/>
          <p:nvPr/>
        </p:nvGrpSpPr>
        <p:grpSpPr>
          <a:xfrm>
            <a:off x="8330598" y="976424"/>
            <a:ext cx="1479198" cy="1952361"/>
            <a:chOff x="9837441" y="1082215"/>
            <a:chExt cx="1907603" cy="2517803"/>
          </a:xfrm>
        </p:grpSpPr>
        <p:grpSp>
          <p:nvGrpSpPr>
            <p:cNvPr id="56" name="Group 55">
              <a:extLst>
                <a:ext uri="{FF2B5EF4-FFF2-40B4-BE49-F238E27FC236}">
                  <a16:creationId xmlns:a16="http://schemas.microsoft.com/office/drawing/2014/main" id="{A46338C5-79DE-4FF8-BFB5-143AF24DBEB5}"/>
                </a:ext>
              </a:extLst>
            </p:cNvPr>
            <p:cNvGrpSpPr/>
            <p:nvPr/>
          </p:nvGrpSpPr>
          <p:grpSpPr>
            <a:xfrm>
              <a:off x="9837441" y="1695552"/>
              <a:ext cx="1907603" cy="1904466"/>
              <a:chOff x="5143087" y="1658843"/>
              <a:chExt cx="1189788" cy="1187831"/>
            </a:xfrm>
          </p:grpSpPr>
          <p:sp>
            <p:nvSpPr>
              <p:cNvPr id="57" name="Rectangle 56">
                <a:extLst>
                  <a:ext uri="{FF2B5EF4-FFF2-40B4-BE49-F238E27FC236}">
                    <a16:creationId xmlns:a16="http://schemas.microsoft.com/office/drawing/2014/main" id="{C6CC54B3-C917-47A3-94D1-26C269218B64}"/>
                  </a:ext>
                </a:extLst>
              </p:cNvPr>
              <p:cNvSpPr>
                <a:spLocks noChangeAspect="1"/>
              </p:cNvSpPr>
              <p:nvPr/>
            </p:nvSpPr>
            <p:spPr>
              <a:xfrm>
                <a:off x="5143087" y="1658843"/>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58" name="Rectangle 57">
                <a:extLst>
                  <a:ext uri="{FF2B5EF4-FFF2-40B4-BE49-F238E27FC236}">
                    <a16:creationId xmlns:a16="http://schemas.microsoft.com/office/drawing/2014/main" id="{71E1B26C-223F-4776-8F0C-0D8F5971565B}"/>
                  </a:ext>
                </a:extLst>
              </p:cNvPr>
              <p:cNvSpPr/>
              <p:nvPr/>
            </p:nvSpPr>
            <p:spPr>
              <a:xfrm>
                <a:off x="5143087" y="1965490"/>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59" name="Rectangle 58">
                <a:extLst>
                  <a:ext uri="{FF2B5EF4-FFF2-40B4-BE49-F238E27FC236}">
                    <a16:creationId xmlns:a16="http://schemas.microsoft.com/office/drawing/2014/main" id="{2765D4BE-DC77-4542-A170-04B2EF486266}"/>
                  </a:ext>
                </a:extLst>
              </p:cNvPr>
              <p:cNvSpPr/>
              <p:nvPr/>
            </p:nvSpPr>
            <p:spPr>
              <a:xfrm>
                <a:off x="5143087" y="2272137"/>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1" name="Rectangle 60">
                <a:extLst>
                  <a:ext uri="{FF2B5EF4-FFF2-40B4-BE49-F238E27FC236}">
                    <a16:creationId xmlns:a16="http://schemas.microsoft.com/office/drawing/2014/main" id="{DA046B41-29D6-4E07-BE46-18E0AEEBCE0D}"/>
                  </a:ext>
                </a:extLst>
              </p:cNvPr>
              <p:cNvSpPr/>
              <p:nvPr/>
            </p:nvSpPr>
            <p:spPr>
              <a:xfrm>
                <a:off x="5143087" y="2576825"/>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2" name="Rectangle 61">
                <a:extLst>
                  <a:ext uri="{FF2B5EF4-FFF2-40B4-BE49-F238E27FC236}">
                    <a16:creationId xmlns:a16="http://schemas.microsoft.com/office/drawing/2014/main" id="{D7360CC3-96F4-44F6-A5C4-642DCD8E7B62}"/>
                  </a:ext>
                </a:extLst>
              </p:cNvPr>
              <p:cNvSpPr>
                <a:spLocks noChangeAspect="1"/>
              </p:cNvSpPr>
              <p:nvPr/>
            </p:nvSpPr>
            <p:spPr>
              <a:xfrm>
                <a:off x="5449733" y="1658843"/>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3" name="Rectangle 62">
                <a:extLst>
                  <a:ext uri="{FF2B5EF4-FFF2-40B4-BE49-F238E27FC236}">
                    <a16:creationId xmlns:a16="http://schemas.microsoft.com/office/drawing/2014/main" id="{913A4032-F50F-4D5C-82DC-16E28E773E61}"/>
                  </a:ext>
                </a:extLst>
              </p:cNvPr>
              <p:cNvSpPr/>
              <p:nvPr/>
            </p:nvSpPr>
            <p:spPr>
              <a:xfrm>
                <a:off x="5449733" y="1965490"/>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4" name="Rectangle 63">
                <a:extLst>
                  <a:ext uri="{FF2B5EF4-FFF2-40B4-BE49-F238E27FC236}">
                    <a16:creationId xmlns:a16="http://schemas.microsoft.com/office/drawing/2014/main" id="{F580039E-8470-445E-A1B8-971647F78D9F}"/>
                  </a:ext>
                </a:extLst>
              </p:cNvPr>
              <p:cNvSpPr/>
              <p:nvPr/>
            </p:nvSpPr>
            <p:spPr>
              <a:xfrm>
                <a:off x="5449733" y="2272137"/>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5" name="Rectangle 64">
                <a:extLst>
                  <a:ext uri="{FF2B5EF4-FFF2-40B4-BE49-F238E27FC236}">
                    <a16:creationId xmlns:a16="http://schemas.microsoft.com/office/drawing/2014/main" id="{44C4DC16-DA53-4B61-9E75-42EF4377492D}"/>
                  </a:ext>
                </a:extLst>
              </p:cNvPr>
              <p:cNvSpPr/>
              <p:nvPr/>
            </p:nvSpPr>
            <p:spPr>
              <a:xfrm>
                <a:off x="5449733" y="2576825"/>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6" name="Rectangle 65">
                <a:extLst>
                  <a:ext uri="{FF2B5EF4-FFF2-40B4-BE49-F238E27FC236}">
                    <a16:creationId xmlns:a16="http://schemas.microsoft.com/office/drawing/2014/main" id="{45B746E9-A2EF-46F8-815C-014699D68CF3}"/>
                  </a:ext>
                </a:extLst>
              </p:cNvPr>
              <p:cNvSpPr>
                <a:spLocks noChangeAspect="1"/>
              </p:cNvSpPr>
              <p:nvPr/>
            </p:nvSpPr>
            <p:spPr>
              <a:xfrm>
                <a:off x="5756380" y="1658843"/>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7" name="Rectangle 66">
                <a:extLst>
                  <a:ext uri="{FF2B5EF4-FFF2-40B4-BE49-F238E27FC236}">
                    <a16:creationId xmlns:a16="http://schemas.microsoft.com/office/drawing/2014/main" id="{07BC79F0-601A-4787-9F45-5103906FF937}"/>
                  </a:ext>
                </a:extLst>
              </p:cNvPr>
              <p:cNvSpPr/>
              <p:nvPr/>
            </p:nvSpPr>
            <p:spPr>
              <a:xfrm>
                <a:off x="5756380" y="1965490"/>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8" name="Rectangle 67">
                <a:extLst>
                  <a:ext uri="{FF2B5EF4-FFF2-40B4-BE49-F238E27FC236}">
                    <a16:creationId xmlns:a16="http://schemas.microsoft.com/office/drawing/2014/main" id="{EACFBF15-0B5E-4160-ABC3-9C30F70659AE}"/>
                  </a:ext>
                </a:extLst>
              </p:cNvPr>
              <p:cNvSpPr/>
              <p:nvPr/>
            </p:nvSpPr>
            <p:spPr>
              <a:xfrm>
                <a:off x="5756380" y="2272137"/>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9" name="Rectangle 68">
                <a:extLst>
                  <a:ext uri="{FF2B5EF4-FFF2-40B4-BE49-F238E27FC236}">
                    <a16:creationId xmlns:a16="http://schemas.microsoft.com/office/drawing/2014/main" id="{F639ABCB-5090-41A5-9D20-24BC0CE3D3ED}"/>
                  </a:ext>
                </a:extLst>
              </p:cNvPr>
              <p:cNvSpPr/>
              <p:nvPr/>
            </p:nvSpPr>
            <p:spPr>
              <a:xfrm>
                <a:off x="5756380" y="2576825"/>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0" name="Rectangle 69">
                <a:extLst>
                  <a:ext uri="{FF2B5EF4-FFF2-40B4-BE49-F238E27FC236}">
                    <a16:creationId xmlns:a16="http://schemas.microsoft.com/office/drawing/2014/main" id="{6FA97027-4D25-4604-8743-E79CC735608A}"/>
                  </a:ext>
                </a:extLst>
              </p:cNvPr>
              <p:cNvSpPr>
                <a:spLocks noChangeAspect="1"/>
              </p:cNvSpPr>
              <p:nvPr/>
            </p:nvSpPr>
            <p:spPr>
              <a:xfrm>
                <a:off x="6063026" y="1658843"/>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1" name="Rectangle 70">
                <a:extLst>
                  <a:ext uri="{FF2B5EF4-FFF2-40B4-BE49-F238E27FC236}">
                    <a16:creationId xmlns:a16="http://schemas.microsoft.com/office/drawing/2014/main" id="{98DBAB51-5722-4FA2-A54B-674D4525E5F0}"/>
                  </a:ext>
                </a:extLst>
              </p:cNvPr>
              <p:cNvSpPr/>
              <p:nvPr/>
            </p:nvSpPr>
            <p:spPr>
              <a:xfrm>
                <a:off x="6063026" y="1965490"/>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2" name="Rectangle 71">
                <a:extLst>
                  <a:ext uri="{FF2B5EF4-FFF2-40B4-BE49-F238E27FC236}">
                    <a16:creationId xmlns:a16="http://schemas.microsoft.com/office/drawing/2014/main" id="{AC74D36D-0173-45D0-9B6D-B8EECB504863}"/>
                  </a:ext>
                </a:extLst>
              </p:cNvPr>
              <p:cNvSpPr/>
              <p:nvPr/>
            </p:nvSpPr>
            <p:spPr>
              <a:xfrm>
                <a:off x="6063026" y="2272137"/>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3" name="Rectangle 72">
                <a:extLst>
                  <a:ext uri="{FF2B5EF4-FFF2-40B4-BE49-F238E27FC236}">
                    <a16:creationId xmlns:a16="http://schemas.microsoft.com/office/drawing/2014/main" id="{3F0DF430-EF0E-46B3-A05F-5995B839C676}"/>
                  </a:ext>
                </a:extLst>
              </p:cNvPr>
              <p:cNvSpPr/>
              <p:nvPr/>
            </p:nvSpPr>
            <p:spPr>
              <a:xfrm>
                <a:off x="6063026" y="2576825"/>
                <a:ext cx="269849" cy="26984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4" name="Rectangle 73">
                <a:extLst>
                  <a:ext uri="{FF2B5EF4-FFF2-40B4-BE49-F238E27FC236}">
                    <a16:creationId xmlns:a16="http://schemas.microsoft.com/office/drawing/2014/main" id="{CD3B2546-BA6E-42B7-8E61-14F63FBE7D99}"/>
                  </a:ext>
                </a:extLst>
              </p:cNvPr>
              <p:cNvSpPr>
                <a:spLocks noChangeAspect="1"/>
              </p:cNvSpPr>
              <p:nvPr/>
            </p:nvSpPr>
            <p:spPr>
              <a:xfrm>
                <a:off x="5284830" y="1827320"/>
                <a:ext cx="269849" cy="269849"/>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5" name="Rectangle 74">
                <a:extLst>
                  <a:ext uri="{FF2B5EF4-FFF2-40B4-BE49-F238E27FC236}">
                    <a16:creationId xmlns:a16="http://schemas.microsoft.com/office/drawing/2014/main" id="{6D6B181D-0282-4C57-8252-182D13AAC751}"/>
                  </a:ext>
                </a:extLst>
              </p:cNvPr>
              <p:cNvSpPr/>
              <p:nvPr/>
            </p:nvSpPr>
            <p:spPr>
              <a:xfrm>
                <a:off x="5282188" y="2402248"/>
                <a:ext cx="269849" cy="269850"/>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6" name="Rectangle 75">
                <a:extLst>
                  <a:ext uri="{FF2B5EF4-FFF2-40B4-BE49-F238E27FC236}">
                    <a16:creationId xmlns:a16="http://schemas.microsoft.com/office/drawing/2014/main" id="{167FDB05-9A7A-445D-AAAE-67AB1E524183}"/>
                  </a:ext>
                </a:extLst>
              </p:cNvPr>
              <p:cNvSpPr>
                <a:spLocks noChangeAspect="1"/>
              </p:cNvSpPr>
              <p:nvPr/>
            </p:nvSpPr>
            <p:spPr>
              <a:xfrm>
                <a:off x="5891304" y="1812167"/>
                <a:ext cx="268869" cy="268870"/>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7" name="Rectangle 76">
                <a:extLst>
                  <a:ext uri="{FF2B5EF4-FFF2-40B4-BE49-F238E27FC236}">
                    <a16:creationId xmlns:a16="http://schemas.microsoft.com/office/drawing/2014/main" id="{DBC13288-AFEB-4CD7-8C13-BA1B83027D30}"/>
                  </a:ext>
                </a:extLst>
              </p:cNvPr>
              <p:cNvSpPr/>
              <p:nvPr/>
            </p:nvSpPr>
            <p:spPr>
              <a:xfrm>
                <a:off x="5898619" y="2424481"/>
                <a:ext cx="269849" cy="269849"/>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8" name="Rectangle 77">
                <a:extLst>
                  <a:ext uri="{FF2B5EF4-FFF2-40B4-BE49-F238E27FC236}">
                    <a16:creationId xmlns:a16="http://schemas.microsoft.com/office/drawing/2014/main" id="{3F287210-4AF3-4392-BB96-1221AA2171BD}"/>
                  </a:ext>
                </a:extLst>
              </p:cNvPr>
              <p:cNvSpPr>
                <a:spLocks noChangeAspect="1"/>
              </p:cNvSpPr>
              <p:nvPr/>
            </p:nvSpPr>
            <p:spPr>
              <a:xfrm>
                <a:off x="5604027" y="2117892"/>
                <a:ext cx="269848" cy="269849"/>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sp>
          <p:nvSpPr>
            <p:cNvPr id="79" name="TextBox 78">
              <a:extLst>
                <a:ext uri="{FF2B5EF4-FFF2-40B4-BE49-F238E27FC236}">
                  <a16:creationId xmlns:a16="http://schemas.microsoft.com/office/drawing/2014/main" id="{CE0DD92C-54DB-499E-AB48-92973E582B58}"/>
                </a:ext>
              </a:extLst>
            </p:cNvPr>
            <p:cNvSpPr txBox="1"/>
            <p:nvPr/>
          </p:nvSpPr>
          <p:spPr>
            <a:xfrm>
              <a:off x="9992097" y="1082215"/>
              <a:ext cx="1521671" cy="515990"/>
            </a:xfrm>
            <a:prstGeom prst="rect">
              <a:avLst/>
            </a:prstGeom>
            <a:noFill/>
          </p:spPr>
          <p:txBody>
            <a:bodyPr wrap="none" rtlCol="0">
              <a:spAutoFit/>
            </a:bodyPr>
            <a:lstStyle/>
            <a:p>
              <a:pPr algn="ctr"/>
              <a:r>
                <a:rPr lang="en-US" sz="2000" dirty="0"/>
                <a:t>Quadtree</a:t>
              </a:r>
            </a:p>
          </p:txBody>
        </p:sp>
      </p:grpSp>
      <p:grpSp>
        <p:nvGrpSpPr>
          <p:cNvPr id="82" name="Group 81">
            <a:extLst>
              <a:ext uri="{FF2B5EF4-FFF2-40B4-BE49-F238E27FC236}">
                <a16:creationId xmlns:a16="http://schemas.microsoft.com/office/drawing/2014/main" id="{4B2556FE-2833-413E-AAB5-F0494A60D7E5}"/>
              </a:ext>
            </a:extLst>
          </p:cNvPr>
          <p:cNvGrpSpPr>
            <a:grpSpLocks/>
          </p:cNvGrpSpPr>
          <p:nvPr/>
        </p:nvGrpSpPr>
        <p:grpSpPr bwMode="auto">
          <a:xfrm>
            <a:off x="10380150" y="6367328"/>
            <a:ext cx="1644650" cy="322263"/>
            <a:chOff x="838538" y="7679834"/>
            <a:chExt cx="1644976" cy="322262"/>
          </a:xfrm>
        </p:grpSpPr>
        <p:sp>
          <p:nvSpPr>
            <p:cNvPr id="83" name="Freeform 4">
              <a:extLst>
                <a:ext uri="{FF2B5EF4-FFF2-40B4-BE49-F238E27FC236}">
                  <a16:creationId xmlns:a16="http://schemas.microsoft.com/office/drawing/2014/main" id="{DDBE2084-5EA4-4890-9906-7F1AE17C5537}"/>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84" name="Freeform 5">
              <a:extLst>
                <a:ext uri="{FF2B5EF4-FFF2-40B4-BE49-F238E27FC236}">
                  <a16:creationId xmlns:a16="http://schemas.microsoft.com/office/drawing/2014/main" id="{645370EE-AB95-46E9-A644-76D1593DE5E1}"/>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85" name="Freeform 6">
              <a:extLst>
                <a:ext uri="{FF2B5EF4-FFF2-40B4-BE49-F238E27FC236}">
                  <a16:creationId xmlns:a16="http://schemas.microsoft.com/office/drawing/2014/main" id="{2A71FB86-D5D4-4F76-80CE-DDAADA56C124}"/>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86" name="Freeform 7">
              <a:extLst>
                <a:ext uri="{FF2B5EF4-FFF2-40B4-BE49-F238E27FC236}">
                  <a16:creationId xmlns:a16="http://schemas.microsoft.com/office/drawing/2014/main" id="{477F7D3C-B8D1-41EE-8466-F77CC9F419A4}"/>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87" name="Freeform 8">
              <a:extLst>
                <a:ext uri="{FF2B5EF4-FFF2-40B4-BE49-F238E27FC236}">
                  <a16:creationId xmlns:a16="http://schemas.microsoft.com/office/drawing/2014/main" id="{AE371D18-2EB5-4F6C-BEFB-F01384B220F4}"/>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88" name="Freeform 11">
              <a:extLst>
                <a:ext uri="{FF2B5EF4-FFF2-40B4-BE49-F238E27FC236}">
                  <a16:creationId xmlns:a16="http://schemas.microsoft.com/office/drawing/2014/main" id="{58C18779-8311-4243-BF19-B5463F6930C1}"/>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89" name="Freeform 12">
              <a:extLst>
                <a:ext uri="{FF2B5EF4-FFF2-40B4-BE49-F238E27FC236}">
                  <a16:creationId xmlns:a16="http://schemas.microsoft.com/office/drawing/2014/main" id="{D13E383F-D233-4E9C-84F3-C46CFDBF9670}"/>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0" name="Freeform 13">
              <a:extLst>
                <a:ext uri="{FF2B5EF4-FFF2-40B4-BE49-F238E27FC236}">
                  <a16:creationId xmlns:a16="http://schemas.microsoft.com/office/drawing/2014/main" id="{EC93738F-F709-4A7A-9703-A9FD60A2125B}"/>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1" name="Freeform 14">
              <a:extLst>
                <a:ext uri="{FF2B5EF4-FFF2-40B4-BE49-F238E27FC236}">
                  <a16:creationId xmlns:a16="http://schemas.microsoft.com/office/drawing/2014/main" id="{A90E68CB-811D-486D-868D-0E6853680056}"/>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2" name="Freeform 15">
              <a:extLst>
                <a:ext uri="{FF2B5EF4-FFF2-40B4-BE49-F238E27FC236}">
                  <a16:creationId xmlns:a16="http://schemas.microsoft.com/office/drawing/2014/main" id="{C32C9E3F-DB82-427D-9507-6351DC1A35AC}"/>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3" name="Freeform 16">
              <a:extLst>
                <a:ext uri="{FF2B5EF4-FFF2-40B4-BE49-F238E27FC236}">
                  <a16:creationId xmlns:a16="http://schemas.microsoft.com/office/drawing/2014/main" id="{E6FA9B4C-0BBF-40CD-8739-E66917CF7B9C}"/>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4" name="Freeform 7">
              <a:extLst>
                <a:ext uri="{FF2B5EF4-FFF2-40B4-BE49-F238E27FC236}">
                  <a16:creationId xmlns:a16="http://schemas.microsoft.com/office/drawing/2014/main" id="{26802437-8C2E-42B7-BF60-81EDFF8A7F2B}"/>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95" name="Freeform 8">
              <a:extLst>
                <a:ext uri="{FF2B5EF4-FFF2-40B4-BE49-F238E27FC236}">
                  <a16:creationId xmlns:a16="http://schemas.microsoft.com/office/drawing/2014/main" id="{D58A55F2-2F81-4B4C-BC8E-B00E98932B84}"/>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96" name="Right Triangle 95">
            <a:extLst>
              <a:ext uri="{FF2B5EF4-FFF2-40B4-BE49-F238E27FC236}">
                <a16:creationId xmlns:a16="http://schemas.microsoft.com/office/drawing/2014/main" id="{5EC9E550-E498-49E4-B69D-2C46A5FA2F7E}"/>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7316A307-2BE4-4583-9418-1F6C839A09F1}"/>
              </a:ext>
            </a:extLst>
          </p:cNvPr>
          <p:cNvSpPr txBox="1"/>
          <p:nvPr/>
        </p:nvSpPr>
        <p:spPr>
          <a:xfrm>
            <a:off x="-14159" y="6430828"/>
            <a:ext cx="340158" cy="461665"/>
          </a:xfrm>
          <a:prstGeom prst="rect">
            <a:avLst/>
          </a:prstGeom>
          <a:noFill/>
        </p:spPr>
        <p:txBody>
          <a:bodyPr wrap="none" rtlCol="0">
            <a:spAutoFit/>
          </a:bodyPr>
          <a:lstStyle/>
          <a:p>
            <a:r>
              <a:rPr lang="en-US" sz="2400" dirty="0"/>
              <a:t>6</a:t>
            </a:r>
          </a:p>
        </p:txBody>
      </p:sp>
      <p:sp>
        <p:nvSpPr>
          <p:cNvPr id="5" name="Rectangle 4">
            <a:extLst>
              <a:ext uri="{FF2B5EF4-FFF2-40B4-BE49-F238E27FC236}">
                <a16:creationId xmlns:a16="http://schemas.microsoft.com/office/drawing/2014/main" id="{6A77C6BB-31D8-4F4B-86C4-FBC2FCDAAE7B}"/>
              </a:ext>
            </a:extLst>
          </p:cNvPr>
          <p:cNvSpPr>
            <a:spLocks noChangeAspect="1"/>
          </p:cNvSpPr>
          <p:nvPr/>
        </p:nvSpPr>
        <p:spPr>
          <a:xfrm>
            <a:off x="2045191" y="1412629"/>
            <a:ext cx="335488" cy="335489"/>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6" name="Rectangle 5">
            <a:extLst>
              <a:ext uri="{FF2B5EF4-FFF2-40B4-BE49-F238E27FC236}">
                <a16:creationId xmlns:a16="http://schemas.microsoft.com/office/drawing/2014/main" id="{E43147B2-E8FF-4E07-AE2E-3EAADF7F58EE}"/>
              </a:ext>
            </a:extLst>
          </p:cNvPr>
          <p:cNvSpPr/>
          <p:nvPr/>
        </p:nvSpPr>
        <p:spPr>
          <a:xfrm>
            <a:off x="2045191" y="1793867"/>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7" name="Rectangle 6">
            <a:extLst>
              <a:ext uri="{FF2B5EF4-FFF2-40B4-BE49-F238E27FC236}">
                <a16:creationId xmlns:a16="http://schemas.microsoft.com/office/drawing/2014/main" id="{3C976F80-2706-486C-B2B7-685F891BA382}"/>
              </a:ext>
            </a:extLst>
          </p:cNvPr>
          <p:cNvSpPr/>
          <p:nvPr/>
        </p:nvSpPr>
        <p:spPr>
          <a:xfrm>
            <a:off x="2045191" y="2175104"/>
            <a:ext cx="335488" cy="335489"/>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8" name="Rectangle 7">
            <a:extLst>
              <a:ext uri="{FF2B5EF4-FFF2-40B4-BE49-F238E27FC236}">
                <a16:creationId xmlns:a16="http://schemas.microsoft.com/office/drawing/2014/main" id="{079E369A-CDB3-4514-89CC-95595FE3E3C0}"/>
              </a:ext>
            </a:extLst>
          </p:cNvPr>
          <p:cNvSpPr/>
          <p:nvPr/>
        </p:nvSpPr>
        <p:spPr>
          <a:xfrm>
            <a:off x="2045191" y="2553905"/>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9" name="Rectangle 8">
            <a:extLst>
              <a:ext uri="{FF2B5EF4-FFF2-40B4-BE49-F238E27FC236}">
                <a16:creationId xmlns:a16="http://schemas.microsoft.com/office/drawing/2014/main" id="{59A101CF-F71D-4312-9385-2D1B593936C6}"/>
              </a:ext>
            </a:extLst>
          </p:cNvPr>
          <p:cNvSpPr>
            <a:spLocks noChangeAspect="1"/>
          </p:cNvSpPr>
          <p:nvPr/>
        </p:nvSpPr>
        <p:spPr>
          <a:xfrm>
            <a:off x="2426428" y="1412629"/>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0" name="Rectangle 9">
            <a:extLst>
              <a:ext uri="{FF2B5EF4-FFF2-40B4-BE49-F238E27FC236}">
                <a16:creationId xmlns:a16="http://schemas.microsoft.com/office/drawing/2014/main" id="{7666AF68-2C5A-4E5E-9357-F823967F40E5}"/>
              </a:ext>
            </a:extLst>
          </p:cNvPr>
          <p:cNvSpPr/>
          <p:nvPr/>
        </p:nvSpPr>
        <p:spPr>
          <a:xfrm>
            <a:off x="2426428" y="1793867"/>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1" name="Rectangle 10">
            <a:extLst>
              <a:ext uri="{FF2B5EF4-FFF2-40B4-BE49-F238E27FC236}">
                <a16:creationId xmlns:a16="http://schemas.microsoft.com/office/drawing/2014/main" id="{6FF51A45-7DF8-4C4E-8F07-5CCF89C0E8BE}"/>
              </a:ext>
            </a:extLst>
          </p:cNvPr>
          <p:cNvSpPr/>
          <p:nvPr/>
        </p:nvSpPr>
        <p:spPr>
          <a:xfrm>
            <a:off x="2426428" y="2175104"/>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 name="Rectangle 11">
            <a:extLst>
              <a:ext uri="{FF2B5EF4-FFF2-40B4-BE49-F238E27FC236}">
                <a16:creationId xmlns:a16="http://schemas.microsoft.com/office/drawing/2014/main" id="{9E7736F7-2D99-425A-82C4-5B06AF1CCFEE}"/>
              </a:ext>
            </a:extLst>
          </p:cNvPr>
          <p:cNvSpPr/>
          <p:nvPr/>
        </p:nvSpPr>
        <p:spPr>
          <a:xfrm>
            <a:off x="2426428" y="2553905"/>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3" name="Rectangle 12">
            <a:extLst>
              <a:ext uri="{FF2B5EF4-FFF2-40B4-BE49-F238E27FC236}">
                <a16:creationId xmlns:a16="http://schemas.microsoft.com/office/drawing/2014/main" id="{1DF8EC49-73BD-4C17-B958-27E0BC4872E0}"/>
              </a:ext>
            </a:extLst>
          </p:cNvPr>
          <p:cNvSpPr>
            <a:spLocks noChangeAspect="1"/>
          </p:cNvSpPr>
          <p:nvPr/>
        </p:nvSpPr>
        <p:spPr>
          <a:xfrm>
            <a:off x="2807665" y="1412629"/>
            <a:ext cx="335488" cy="335489"/>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4" name="Rectangle 13">
            <a:extLst>
              <a:ext uri="{FF2B5EF4-FFF2-40B4-BE49-F238E27FC236}">
                <a16:creationId xmlns:a16="http://schemas.microsoft.com/office/drawing/2014/main" id="{2988264B-2F22-48CC-A3B5-2BC40130ED7D}"/>
              </a:ext>
            </a:extLst>
          </p:cNvPr>
          <p:cNvSpPr/>
          <p:nvPr/>
        </p:nvSpPr>
        <p:spPr>
          <a:xfrm>
            <a:off x="2807665" y="1793867"/>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5" name="Rectangle 14">
            <a:extLst>
              <a:ext uri="{FF2B5EF4-FFF2-40B4-BE49-F238E27FC236}">
                <a16:creationId xmlns:a16="http://schemas.microsoft.com/office/drawing/2014/main" id="{06477378-DAFD-4163-90EC-001E647BB972}"/>
              </a:ext>
            </a:extLst>
          </p:cNvPr>
          <p:cNvSpPr/>
          <p:nvPr/>
        </p:nvSpPr>
        <p:spPr>
          <a:xfrm>
            <a:off x="2807665" y="2175104"/>
            <a:ext cx="335488" cy="335489"/>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6" name="Rectangle 15">
            <a:extLst>
              <a:ext uri="{FF2B5EF4-FFF2-40B4-BE49-F238E27FC236}">
                <a16:creationId xmlns:a16="http://schemas.microsoft.com/office/drawing/2014/main" id="{01FB1F54-CC93-43AE-A537-C879A1524F02}"/>
              </a:ext>
            </a:extLst>
          </p:cNvPr>
          <p:cNvSpPr/>
          <p:nvPr/>
        </p:nvSpPr>
        <p:spPr>
          <a:xfrm>
            <a:off x="2807665" y="2553905"/>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7" name="Rectangle 16">
            <a:extLst>
              <a:ext uri="{FF2B5EF4-FFF2-40B4-BE49-F238E27FC236}">
                <a16:creationId xmlns:a16="http://schemas.microsoft.com/office/drawing/2014/main" id="{782A44FD-0219-4DD8-8121-EB7E064ED0F8}"/>
              </a:ext>
            </a:extLst>
          </p:cNvPr>
          <p:cNvSpPr>
            <a:spLocks noChangeAspect="1"/>
          </p:cNvSpPr>
          <p:nvPr/>
        </p:nvSpPr>
        <p:spPr>
          <a:xfrm>
            <a:off x="3188902" y="1412629"/>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8" name="Rectangle 17">
            <a:extLst>
              <a:ext uri="{FF2B5EF4-FFF2-40B4-BE49-F238E27FC236}">
                <a16:creationId xmlns:a16="http://schemas.microsoft.com/office/drawing/2014/main" id="{71572C22-42A9-4890-BF15-6DFF8AC99677}"/>
              </a:ext>
            </a:extLst>
          </p:cNvPr>
          <p:cNvSpPr/>
          <p:nvPr/>
        </p:nvSpPr>
        <p:spPr>
          <a:xfrm>
            <a:off x="3188902" y="1793867"/>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9" name="Rectangle 18">
            <a:extLst>
              <a:ext uri="{FF2B5EF4-FFF2-40B4-BE49-F238E27FC236}">
                <a16:creationId xmlns:a16="http://schemas.microsoft.com/office/drawing/2014/main" id="{05FAA26D-9B6C-4D86-8C4A-718F91EAB8B0}"/>
              </a:ext>
            </a:extLst>
          </p:cNvPr>
          <p:cNvSpPr/>
          <p:nvPr/>
        </p:nvSpPr>
        <p:spPr>
          <a:xfrm>
            <a:off x="3188902" y="2175104"/>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0" name="Rectangle 19">
            <a:extLst>
              <a:ext uri="{FF2B5EF4-FFF2-40B4-BE49-F238E27FC236}">
                <a16:creationId xmlns:a16="http://schemas.microsoft.com/office/drawing/2014/main" id="{3F7C6A6F-1AA9-4B49-A17B-C5077C235975}"/>
              </a:ext>
            </a:extLst>
          </p:cNvPr>
          <p:cNvSpPr/>
          <p:nvPr/>
        </p:nvSpPr>
        <p:spPr>
          <a:xfrm>
            <a:off x="3188902" y="2553905"/>
            <a:ext cx="335488" cy="335489"/>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nvGrpSpPr>
          <p:cNvPr id="100" name="Group 99">
            <a:extLst>
              <a:ext uri="{FF2B5EF4-FFF2-40B4-BE49-F238E27FC236}">
                <a16:creationId xmlns:a16="http://schemas.microsoft.com/office/drawing/2014/main" id="{8B68AF93-9F93-400E-AEBE-0C40B1180A6D}"/>
              </a:ext>
            </a:extLst>
          </p:cNvPr>
          <p:cNvGrpSpPr/>
          <p:nvPr/>
        </p:nvGrpSpPr>
        <p:grpSpPr>
          <a:xfrm>
            <a:off x="6186903" y="3429000"/>
            <a:ext cx="5820908" cy="1591002"/>
            <a:chOff x="1803728" y="3887255"/>
            <a:chExt cx="7868718" cy="2150720"/>
          </a:xfrm>
        </p:grpSpPr>
        <p:cxnSp>
          <p:nvCxnSpPr>
            <p:cNvPr id="101" name="Straight Arrow Connector 100">
              <a:extLst>
                <a:ext uri="{FF2B5EF4-FFF2-40B4-BE49-F238E27FC236}">
                  <a16:creationId xmlns:a16="http://schemas.microsoft.com/office/drawing/2014/main" id="{4C17234D-9FBF-4E54-8709-AABA4912D54D}"/>
                </a:ext>
              </a:extLst>
            </p:cNvPr>
            <p:cNvCxnSpPr>
              <a:cxnSpLocks/>
              <a:stCxn id="133" idx="3"/>
              <a:endCxn id="131" idx="0"/>
            </p:cNvCxnSpPr>
            <p:nvPr/>
          </p:nvCxnSpPr>
          <p:spPr>
            <a:xfrm flipH="1">
              <a:off x="2001111" y="4904541"/>
              <a:ext cx="1630520" cy="73366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91378440-08F5-4628-8B57-5CA18B4C3074}"/>
                </a:ext>
              </a:extLst>
            </p:cNvPr>
            <p:cNvCxnSpPr>
              <a:cxnSpLocks/>
              <a:stCxn id="133" idx="3"/>
              <a:endCxn id="130" idx="0"/>
            </p:cNvCxnSpPr>
            <p:nvPr/>
          </p:nvCxnSpPr>
          <p:spPr>
            <a:xfrm flipH="1">
              <a:off x="2960476" y="4904541"/>
              <a:ext cx="671155" cy="73366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30807A35-F642-414F-9654-FD0D095C22B8}"/>
                </a:ext>
              </a:extLst>
            </p:cNvPr>
            <p:cNvCxnSpPr>
              <a:cxnSpLocks/>
              <a:stCxn id="132" idx="4"/>
              <a:endCxn id="127" idx="0"/>
            </p:cNvCxnSpPr>
            <p:nvPr/>
          </p:nvCxnSpPr>
          <p:spPr>
            <a:xfrm flipH="1">
              <a:off x="4032072" y="4962354"/>
              <a:ext cx="717115"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5150ABCF-99A2-4717-B772-CD02B999DFD2}"/>
                </a:ext>
              </a:extLst>
            </p:cNvPr>
            <p:cNvCxnSpPr>
              <a:cxnSpLocks/>
              <a:stCxn id="132" idx="4"/>
              <a:endCxn id="125" idx="0"/>
            </p:cNvCxnSpPr>
            <p:nvPr/>
          </p:nvCxnSpPr>
          <p:spPr>
            <a:xfrm flipH="1">
              <a:off x="4515630" y="4962354"/>
              <a:ext cx="233557"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7952FB53-653B-41D1-994A-48809106EDDE}"/>
                </a:ext>
              </a:extLst>
            </p:cNvPr>
            <p:cNvCxnSpPr>
              <a:cxnSpLocks/>
              <a:stCxn id="132" idx="4"/>
              <a:endCxn id="126" idx="0"/>
            </p:cNvCxnSpPr>
            <p:nvPr/>
          </p:nvCxnSpPr>
          <p:spPr>
            <a:xfrm>
              <a:off x="4749187" y="4962354"/>
              <a:ext cx="242250"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E9D815BA-E945-45C9-A9A1-A3FDB9A05050}"/>
                </a:ext>
              </a:extLst>
            </p:cNvPr>
            <p:cNvCxnSpPr>
              <a:cxnSpLocks/>
              <a:stCxn id="132" idx="4"/>
              <a:endCxn id="124" idx="0"/>
            </p:cNvCxnSpPr>
            <p:nvPr/>
          </p:nvCxnSpPr>
          <p:spPr>
            <a:xfrm>
              <a:off x="4749187" y="4962354"/>
              <a:ext cx="705796"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6A381AB-D5B0-42E2-8AD9-64909246852B}"/>
                </a:ext>
              </a:extLst>
            </p:cNvPr>
            <p:cNvCxnSpPr>
              <a:cxnSpLocks/>
              <a:stCxn id="133" idx="3"/>
              <a:endCxn id="129" idx="0"/>
            </p:cNvCxnSpPr>
            <p:nvPr/>
          </p:nvCxnSpPr>
          <p:spPr>
            <a:xfrm flipH="1">
              <a:off x="2484669" y="4904541"/>
              <a:ext cx="1146961" cy="73366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8A8E617E-79AD-44D9-8799-7D07BCB0DB65}"/>
                </a:ext>
              </a:extLst>
            </p:cNvPr>
            <p:cNvCxnSpPr>
              <a:cxnSpLocks/>
              <a:stCxn id="133" idx="3"/>
              <a:endCxn id="128" idx="0"/>
            </p:cNvCxnSpPr>
            <p:nvPr/>
          </p:nvCxnSpPr>
          <p:spPr>
            <a:xfrm flipH="1">
              <a:off x="3424022" y="4904541"/>
              <a:ext cx="207609" cy="73366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EE93C8F2-73BE-4053-9E81-D00FF5A57C94}"/>
                </a:ext>
              </a:extLst>
            </p:cNvPr>
            <p:cNvCxnSpPr>
              <a:cxnSpLocks/>
              <a:stCxn id="134" idx="4"/>
              <a:endCxn id="133" idx="7"/>
            </p:cNvCxnSpPr>
            <p:nvPr/>
          </p:nvCxnSpPr>
          <p:spPr>
            <a:xfrm flipH="1">
              <a:off x="3910774" y="4282024"/>
              <a:ext cx="1802761" cy="343373"/>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901C0C59-EF0B-43FA-9748-F9A523BB8430}"/>
                </a:ext>
              </a:extLst>
            </p:cNvPr>
            <p:cNvCxnSpPr>
              <a:cxnSpLocks/>
              <a:stCxn id="134" idx="4"/>
              <a:endCxn id="119" idx="1"/>
            </p:cNvCxnSpPr>
            <p:nvPr/>
          </p:nvCxnSpPr>
          <p:spPr>
            <a:xfrm>
              <a:off x="5713535" y="4282024"/>
              <a:ext cx="927036" cy="343373"/>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26BD8332-9FC0-4E7F-AA64-959B20674EB9}"/>
                </a:ext>
              </a:extLst>
            </p:cNvPr>
            <p:cNvCxnSpPr>
              <a:cxnSpLocks/>
              <a:stCxn id="134" idx="4"/>
              <a:endCxn id="132" idx="7"/>
            </p:cNvCxnSpPr>
            <p:nvPr/>
          </p:nvCxnSpPr>
          <p:spPr>
            <a:xfrm flipH="1">
              <a:off x="4888757" y="4282024"/>
              <a:ext cx="824778" cy="343373"/>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81D532F-7353-4A70-B1D5-D8C1C736CC43}"/>
                </a:ext>
              </a:extLst>
            </p:cNvPr>
            <p:cNvCxnSpPr>
              <a:cxnSpLocks/>
              <a:stCxn id="119" idx="4"/>
              <a:endCxn id="120" idx="0"/>
            </p:cNvCxnSpPr>
            <p:nvPr/>
          </p:nvCxnSpPr>
          <p:spPr>
            <a:xfrm>
              <a:off x="6780144" y="4962354"/>
              <a:ext cx="705796"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1125FFC6-01BE-4D33-89EB-73E102F3FEAA}"/>
                </a:ext>
              </a:extLst>
            </p:cNvPr>
            <p:cNvCxnSpPr>
              <a:cxnSpLocks/>
              <a:stCxn id="119" idx="4"/>
              <a:endCxn id="121" idx="0"/>
            </p:cNvCxnSpPr>
            <p:nvPr/>
          </p:nvCxnSpPr>
          <p:spPr>
            <a:xfrm flipH="1">
              <a:off x="6546584" y="4962354"/>
              <a:ext cx="233557"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9A1A96B4-70D7-427F-A078-18F42208DDCA}"/>
                </a:ext>
              </a:extLst>
            </p:cNvPr>
            <p:cNvCxnSpPr>
              <a:cxnSpLocks/>
              <a:stCxn id="119" idx="4"/>
              <a:endCxn id="122" idx="0"/>
            </p:cNvCxnSpPr>
            <p:nvPr/>
          </p:nvCxnSpPr>
          <p:spPr>
            <a:xfrm>
              <a:off x="6780144" y="4962354"/>
              <a:ext cx="242250"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61ABA28-68B3-41AD-B442-8E9A48C78A6B}"/>
                </a:ext>
              </a:extLst>
            </p:cNvPr>
            <p:cNvCxnSpPr>
              <a:cxnSpLocks/>
              <a:stCxn id="119" idx="4"/>
              <a:endCxn id="123" idx="0"/>
            </p:cNvCxnSpPr>
            <p:nvPr/>
          </p:nvCxnSpPr>
          <p:spPr>
            <a:xfrm flipH="1">
              <a:off x="6063026" y="4962354"/>
              <a:ext cx="717115" cy="675850"/>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FE5F7D4D-9687-4A44-9CFA-A3F3CA32F232}"/>
                </a:ext>
              </a:extLst>
            </p:cNvPr>
            <p:cNvSpPr>
              <a:spLocks noChangeAspect="1"/>
            </p:cNvSpPr>
            <p:nvPr/>
          </p:nvSpPr>
          <p:spPr>
            <a:xfrm>
              <a:off x="6582758" y="4567584"/>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20" name="Oval 119">
              <a:extLst>
                <a:ext uri="{FF2B5EF4-FFF2-40B4-BE49-F238E27FC236}">
                  <a16:creationId xmlns:a16="http://schemas.microsoft.com/office/drawing/2014/main" id="{4627F5D6-7F23-4945-841A-9EF89292BD74}"/>
                </a:ext>
              </a:extLst>
            </p:cNvPr>
            <p:cNvSpPr>
              <a:spLocks noChangeAspect="1"/>
            </p:cNvSpPr>
            <p:nvPr/>
          </p:nvSpPr>
          <p:spPr>
            <a:xfrm flipH="1">
              <a:off x="7288557"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21" name="Oval 120">
              <a:extLst>
                <a:ext uri="{FF2B5EF4-FFF2-40B4-BE49-F238E27FC236}">
                  <a16:creationId xmlns:a16="http://schemas.microsoft.com/office/drawing/2014/main" id="{B1113B6B-1040-422A-8303-0CFD5DE91893}"/>
                </a:ext>
              </a:extLst>
            </p:cNvPr>
            <p:cNvSpPr>
              <a:spLocks noChangeAspect="1"/>
            </p:cNvSpPr>
            <p:nvPr/>
          </p:nvSpPr>
          <p:spPr>
            <a:xfrm flipH="1">
              <a:off x="6349201"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22" name="Oval 121">
              <a:extLst>
                <a:ext uri="{FF2B5EF4-FFF2-40B4-BE49-F238E27FC236}">
                  <a16:creationId xmlns:a16="http://schemas.microsoft.com/office/drawing/2014/main" id="{BF7DBB30-768A-40A1-85AC-F477F0E66D55}"/>
                </a:ext>
              </a:extLst>
            </p:cNvPr>
            <p:cNvSpPr>
              <a:spLocks noChangeAspect="1"/>
            </p:cNvSpPr>
            <p:nvPr/>
          </p:nvSpPr>
          <p:spPr>
            <a:xfrm flipH="1">
              <a:off x="6825008"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23" name="Oval 122">
              <a:extLst>
                <a:ext uri="{FF2B5EF4-FFF2-40B4-BE49-F238E27FC236}">
                  <a16:creationId xmlns:a16="http://schemas.microsoft.com/office/drawing/2014/main" id="{EEEB4AE7-ECE5-4816-A5DE-E3F16629C477}"/>
                </a:ext>
              </a:extLst>
            </p:cNvPr>
            <p:cNvSpPr>
              <a:spLocks noChangeAspect="1"/>
            </p:cNvSpPr>
            <p:nvPr/>
          </p:nvSpPr>
          <p:spPr>
            <a:xfrm flipH="1">
              <a:off x="5865643"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24" name="Oval 123">
              <a:extLst>
                <a:ext uri="{FF2B5EF4-FFF2-40B4-BE49-F238E27FC236}">
                  <a16:creationId xmlns:a16="http://schemas.microsoft.com/office/drawing/2014/main" id="{9BE51FA9-7552-489E-B0BE-C3F238474128}"/>
                </a:ext>
              </a:extLst>
            </p:cNvPr>
            <p:cNvSpPr>
              <a:spLocks noChangeAspect="1"/>
            </p:cNvSpPr>
            <p:nvPr/>
          </p:nvSpPr>
          <p:spPr>
            <a:xfrm flipH="1">
              <a:off x="5257599"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25" name="Oval 124">
              <a:extLst>
                <a:ext uri="{FF2B5EF4-FFF2-40B4-BE49-F238E27FC236}">
                  <a16:creationId xmlns:a16="http://schemas.microsoft.com/office/drawing/2014/main" id="{5FDE3632-EC30-40EB-A64C-04A159D1BD4A}"/>
                </a:ext>
              </a:extLst>
            </p:cNvPr>
            <p:cNvSpPr>
              <a:spLocks noChangeAspect="1"/>
            </p:cNvSpPr>
            <p:nvPr/>
          </p:nvSpPr>
          <p:spPr>
            <a:xfrm flipH="1">
              <a:off x="4318244"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26" name="Oval 125">
              <a:extLst>
                <a:ext uri="{FF2B5EF4-FFF2-40B4-BE49-F238E27FC236}">
                  <a16:creationId xmlns:a16="http://schemas.microsoft.com/office/drawing/2014/main" id="{563E438D-D4AE-424C-AD84-2598680785A0}"/>
                </a:ext>
              </a:extLst>
            </p:cNvPr>
            <p:cNvSpPr>
              <a:spLocks noChangeAspect="1"/>
            </p:cNvSpPr>
            <p:nvPr/>
          </p:nvSpPr>
          <p:spPr>
            <a:xfrm flipH="1">
              <a:off x="4794053"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27" name="Oval 126">
              <a:extLst>
                <a:ext uri="{FF2B5EF4-FFF2-40B4-BE49-F238E27FC236}">
                  <a16:creationId xmlns:a16="http://schemas.microsoft.com/office/drawing/2014/main" id="{23FB155B-7282-44BD-8403-FB3062A1E0B2}"/>
                </a:ext>
              </a:extLst>
            </p:cNvPr>
            <p:cNvSpPr>
              <a:spLocks noChangeAspect="1"/>
            </p:cNvSpPr>
            <p:nvPr/>
          </p:nvSpPr>
          <p:spPr>
            <a:xfrm flipH="1">
              <a:off x="3834688"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28" name="Oval 127">
              <a:extLst>
                <a:ext uri="{FF2B5EF4-FFF2-40B4-BE49-F238E27FC236}">
                  <a16:creationId xmlns:a16="http://schemas.microsoft.com/office/drawing/2014/main" id="{2133FA6B-BD6E-4C9A-B665-FEF9A8A3E9DD}"/>
                </a:ext>
              </a:extLst>
            </p:cNvPr>
            <p:cNvSpPr>
              <a:spLocks noChangeAspect="1"/>
            </p:cNvSpPr>
            <p:nvPr/>
          </p:nvSpPr>
          <p:spPr>
            <a:xfrm flipH="1">
              <a:off x="3226639"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29" name="Oval 128">
              <a:extLst>
                <a:ext uri="{FF2B5EF4-FFF2-40B4-BE49-F238E27FC236}">
                  <a16:creationId xmlns:a16="http://schemas.microsoft.com/office/drawing/2014/main" id="{8AD7BD4D-933C-4541-A551-D887C8E4F525}"/>
                </a:ext>
              </a:extLst>
            </p:cNvPr>
            <p:cNvSpPr>
              <a:spLocks noChangeAspect="1"/>
            </p:cNvSpPr>
            <p:nvPr/>
          </p:nvSpPr>
          <p:spPr>
            <a:xfrm flipH="1">
              <a:off x="2287286"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30" name="Oval 129">
              <a:extLst>
                <a:ext uri="{FF2B5EF4-FFF2-40B4-BE49-F238E27FC236}">
                  <a16:creationId xmlns:a16="http://schemas.microsoft.com/office/drawing/2014/main" id="{B6AACED0-294C-44AF-B609-7FD3F1D1A697}"/>
                </a:ext>
              </a:extLst>
            </p:cNvPr>
            <p:cNvSpPr>
              <a:spLocks noChangeAspect="1"/>
            </p:cNvSpPr>
            <p:nvPr/>
          </p:nvSpPr>
          <p:spPr>
            <a:xfrm flipH="1">
              <a:off x="2763093"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31" name="Oval 130">
              <a:extLst>
                <a:ext uri="{FF2B5EF4-FFF2-40B4-BE49-F238E27FC236}">
                  <a16:creationId xmlns:a16="http://schemas.microsoft.com/office/drawing/2014/main" id="{405793CF-9CAA-45BD-94A5-CA90416105F7}"/>
                </a:ext>
              </a:extLst>
            </p:cNvPr>
            <p:cNvSpPr>
              <a:spLocks noChangeAspect="1"/>
            </p:cNvSpPr>
            <p:nvPr/>
          </p:nvSpPr>
          <p:spPr>
            <a:xfrm flipH="1">
              <a:off x="1803728" y="5638204"/>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32" name="Oval 131">
              <a:extLst>
                <a:ext uri="{FF2B5EF4-FFF2-40B4-BE49-F238E27FC236}">
                  <a16:creationId xmlns:a16="http://schemas.microsoft.com/office/drawing/2014/main" id="{BED0C49A-4B9B-44C9-BF60-A045CD601906}"/>
                </a:ext>
              </a:extLst>
            </p:cNvPr>
            <p:cNvSpPr>
              <a:spLocks noChangeAspect="1"/>
            </p:cNvSpPr>
            <p:nvPr/>
          </p:nvSpPr>
          <p:spPr>
            <a:xfrm>
              <a:off x="4551801" y="4567584"/>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33" name="Oval 132">
              <a:extLst>
                <a:ext uri="{FF2B5EF4-FFF2-40B4-BE49-F238E27FC236}">
                  <a16:creationId xmlns:a16="http://schemas.microsoft.com/office/drawing/2014/main" id="{0D3CD856-51A7-4398-85DA-4CFC9F64CEC9}"/>
                </a:ext>
              </a:extLst>
            </p:cNvPr>
            <p:cNvSpPr>
              <a:spLocks noChangeAspect="1"/>
            </p:cNvSpPr>
            <p:nvPr/>
          </p:nvSpPr>
          <p:spPr>
            <a:xfrm>
              <a:off x="3573818" y="4567584"/>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34" name="Oval 133">
              <a:extLst>
                <a:ext uri="{FF2B5EF4-FFF2-40B4-BE49-F238E27FC236}">
                  <a16:creationId xmlns:a16="http://schemas.microsoft.com/office/drawing/2014/main" id="{6ECF3E13-F66D-4DE8-9D22-6DB442363E05}"/>
                </a:ext>
              </a:extLst>
            </p:cNvPr>
            <p:cNvSpPr>
              <a:spLocks noChangeAspect="1"/>
            </p:cNvSpPr>
            <p:nvPr/>
          </p:nvSpPr>
          <p:spPr>
            <a:xfrm>
              <a:off x="5516150" y="3887255"/>
              <a:ext cx="394769" cy="394769"/>
            </a:xfrm>
            <a:prstGeom prst="ellipse">
              <a:avLst/>
            </a:prstGeom>
            <a:solidFill>
              <a:srgbClr val="FFF2AE"/>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cxnSp>
          <p:nvCxnSpPr>
            <p:cNvPr id="135" name="Straight Arrow Connector 134">
              <a:extLst>
                <a:ext uri="{FF2B5EF4-FFF2-40B4-BE49-F238E27FC236}">
                  <a16:creationId xmlns:a16="http://schemas.microsoft.com/office/drawing/2014/main" id="{C89DC739-BB4B-4D70-B5EB-3BADBB25E7CF}"/>
                </a:ext>
              </a:extLst>
            </p:cNvPr>
            <p:cNvCxnSpPr>
              <a:cxnSpLocks/>
              <a:stCxn id="143" idx="5"/>
              <a:endCxn id="142" idx="0"/>
            </p:cNvCxnSpPr>
            <p:nvPr/>
          </p:nvCxnSpPr>
          <p:spPr>
            <a:xfrm flipH="1">
              <a:off x="8052150" y="4904540"/>
              <a:ext cx="53152" cy="738666"/>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840E74FB-C711-45A0-A055-EEBCEC574AFD}"/>
                </a:ext>
              </a:extLst>
            </p:cNvPr>
            <p:cNvCxnSpPr>
              <a:cxnSpLocks/>
              <a:stCxn id="143" idx="5"/>
              <a:endCxn id="141" idx="0"/>
            </p:cNvCxnSpPr>
            <p:nvPr/>
          </p:nvCxnSpPr>
          <p:spPr>
            <a:xfrm>
              <a:off x="8105302" y="4904540"/>
              <a:ext cx="906213" cy="738666"/>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C506309E-880F-4F8A-B1FE-DF3B5918A1C3}"/>
                </a:ext>
              </a:extLst>
            </p:cNvPr>
            <p:cNvCxnSpPr>
              <a:cxnSpLocks/>
              <a:stCxn id="143" idx="5"/>
              <a:endCxn id="140" idx="0"/>
            </p:cNvCxnSpPr>
            <p:nvPr/>
          </p:nvCxnSpPr>
          <p:spPr>
            <a:xfrm>
              <a:off x="8105302" y="4904540"/>
              <a:ext cx="430406" cy="738666"/>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F782E21-C796-4749-8621-2BEC1BDF183F}"/>
                </a:ext>
              </a:extLst>
            </p:cNvPr>
            <p:cNvCxnSpPr>
              <a:cxnSpLocks/>
              <a:stCxn id="143" idx="5"/>
              <a:endCxn id="139" idx="0"/>
            </p:cNvCxnSpPr>
            <p:nvPr/>
          </p:nvCxnSpPr>
          <p:spPr>
            <a:xfrm>
              <a:off x="8105302" y="4904540"/>
              <a:ext cx="1369759" cy="738666"/>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A60ABFA1-B635-41BD-B353-CC2F88F7D81E}"/>
                </a:ext>
              </a:extLst>
            </p:cNvPr>
            <p:cNvSpPr>
              <a:spLocks noChangeAspect="1"/>
            </p:cNvSpPr>
            <p:nvPr/>
          </p:nvSpPr>
          <p:spPr>
            <a:xfrm flipH="1">
              <a:off x="9277677" y="5643206"/>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40" name="Oval 139">
              <a:extLst>
                <a:ext uri="{FF2B5EF4-FFF2-40B4-BE49-F238E27FC236}">
                  <a16:creationId xmlns:a16="http://schemas.microsoft.com/office/drawing/2014/main" id="{7901AF55-4023-4B89-9AA0-B9D4406156F4}"/>
                </a:ext>
              </a:extLst>
            </p:cNvPr>
            <p:cNvSpPr>
              <a:spLocks noChangeAspect="1"/>
            </p:cNvSpPr>
            <p:nvPr/>
          </p:nvSpPr>
          <p:spPr>
            <a:xfrm flipH="1">
              <a:off x="8338324" y="5643206"/>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41" name="Oval 140">
              <a:extLst>
                <a:ext uri="{FF2B5EF4-FFF2-40B4-BE49-F238E27FC236}">
                  <a16:creationId xmlns:a16="http://schemas.microsoft.com/office/drawing/2014/main" id="{BA70B94F-AAE1-44B9-956B-8DA95344516A}"/>
                </a:ext>
              </a:extLst>
            </p:cNvPr>
            <p:cNvSpPr>
              <a:spLocks noChangeAspect="1"/>
            </p:cNvSpPr>
            <p:nvPr/>
          </p:nvSpPr>
          <p:spPr>
            <a:xfrm flipH="1">
              <a:off x="8814131" y="5643206"/>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42" name="Oval 141">
              <a:extLst>
                <a:ext uri="{FF2B5EF4-FFF2-40B4-BE49-F238E27FC236}">
                  <a16:creationId xmlns:a16="http://schemas.microsoft.com/office/drawing/2014/main" id="{E5C3889E-15CE-4985-8E2B-36EC3460A401}"/>
                </a:ext>
              </a:extLst>
            </p:cNvPr>
            <p:cNvSpPr>
              <a:spLocks noChangeAspect="1"/>
            </p:cNvSpPr>
            <p:nvPr/>
          </p:nvSpPr>
          <p:spPr>
            <a:xfrm flipH="1">
              <a:off x="7854766" y="5643206"/>
              <a:ext cx="394769" cy="394769"/>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sp>
          <p:nvSpPr>
            <p:cNvPr id="143" name="Oval 142">
              <a:extLst>
                <a:ext uri="{FF2B5EF4-FFF2-40B4-BE49-F238E27FC236}">
                  <a16:creationId xmlns:a16="http://schemas.microsoft.com/office/drawing/2014/main" id="{58A79BB7-C0BF-4A8D-A813-A8DEB56C72BF}"/>
                </a:ext>
              </a:extLst>
            </p:cNvPr>
            <p:cNvSpPr>
              <a:spLocks noChangeAspect="1"/>
            </p:cNvSpPr>
            <p:nvPr/>
          </p:nvSpPr>
          <p:spPr>
            <a:xfrm>
              <a:off x="7768346" y="4567584"/>
              <a:ext cx="394769" cy="394769"/>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b="1" dirty="0">
                <a:solidFill>
                  <a:schemeClr val="tx1"/>
                </a:solidFill>
                <a:latin typeface="Courier" pitchFamily="2" charset="0"/>
              </a:endParaRPr>
            </a:p>
          </p:txBody>
        </p:sp>
        <p:cxnSp>
          <p:nvCxnSpPr>
            <p:cNvPr id="144" name="Straight Arrow Connector 143">
              <a:extLst>
                <a:ext uri="{FF2B5EF4-FFF2-40B4-BE49-F238E27FC236}">
                  <a16:creationId xmlns:a16="http://schemas.microsoft.com/office/drawing/2014/main" id="{86A9DA8F-74AF-4BA3-8F6D-3DF5F627318B}"/>
                </a:ext>
              </a:extLst>
            </p:cNvPr>
            <p:cNvCxnSpPr>
              <a:cxnSpLocks/>
              <a:stCxn id="134" idx="4"/>
              <a:endCxn id="143" idx="1"/>
            </p:cNvCxnSpPr>
            <p:nvPr/>
          </p:nvCxnSpPr>
          <p:spPr>
            <a:xfrm>
              <a:off x="5713535" y="4282024"/>
              <a:ext cx="2112624" cy="343373"/>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678B0F24-C9FA-4F1C-8073-B983885D8790}"/>
              </a:ext>
            </a:extLst>
          </p:cNvPr>
          <p:cNvSpPr txBox="1"/>
          <p:nvPr/>
        </p:nvSpPr>
        <p:spPr>
          <a:xfrm>
            <a:off x="4382516" y="927762"/>
            <a:ext cx="2830134" cy="3046988"/>
          </a:xfrm>
          <a:prstGeom prst="rect">
            <a:avLst/>
          </a:prstGeom>
          <a:noFill/>
        </p:spPr>
        <p:txBody>
          <a:bodyPr wrap="none" rtlCol="0">
            <a:spAutoFit/>
          </a:bodyPr>
          <a:lstStyle/>
          <a:p>
            <a:r>
              <a:rPr lang="en-US" sz="2400" b="1" dirty="0"/>
              <a:t>Advantages</a:t>
            </a:r>
          </a:p>
          <a:p>
            <a:endParaRPr lang="en-US" sz="2400" dirty="0"/>
          </a:p>
          <a:p>
            <a:r>
              <a:rPr lang="en-US" sz="2400" dirty="0"/>
              <a:t>No “extra” nodes</a:t>
            </a:r>
          </a:p>
          <a:p>
            <a:endParaRPr lang="en-US" sz="2400" dirty="0"/>
          </a:p>
          <a:p>
            <a:r>
              <a:rPr lang="en-US" sz="2400" dirty="0"/>
              <a:t>Simpler interpolation</a:t>
            </a:r>
          </a:p>
          <a:p>
            <a:endParaRPr lang="en-US" sz="2400" dirty="0"/>
          </a:p>
          <a:p>
            <a:r>
              <a:rPr lang="en-US" sz="2400" dirty="0"/>
              <a:t>Approximations </a:t>
            </a:r>
          </a:p>
          <a:p>
            <a:r>
              <a:rPr lang="en-US" sz="2400" dirty="0"/>
              <a:t>correspond to cuts</a:t>
            </a:r>
          </a:p>
        </p:txBody>
      </p:sp>
    </p:spTree>
    <p:extLst>
      <p:ext uri="{BB962C8B-B14F-4D97-AF65-F5344CB8AC3E}">
        <p14:creationId xmlns:p14="http://schemas.microsoft.com/office/powerpoint/2010/main" val="2360340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5"/>
                                        </p:tgtEl>
                                      </p:cBhvr>
                                    </p:animEffect>
                                    <p:set>
                                      <p:cBhvr>
                                        <p:cTn id="46" dur="1" fill="hold">
                                          <p:stCondLst>
                                            <p:cond delay="499"/>
                                          </p:stCondLst>
                                        </p:cTn>
                                        <p:tgtEl>
                                          <p:spTgt spid="3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40"/>
                                        </p:tgtEl>
                                      </p:cBhvr>
                                    </p:animEffect>
                                    <p:set>
                                      <p:cBhvr>
                                        <p:cTn id="61" dur="1" fill="hold">
                                          <p:stCondLst>
                                            <p:cond delay="499"/>
                                          </p:stCondLst>
                                        </p:cTn>
                                        <p:tgtEl>
                                          <p:spTgt spid="40"/>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41"/>
                                        </p:tgtEl>
                                      </p:cBhvr>
                                    </p:animEffect>
                                    <p:set>
                                      <p:cBhvr>
                                        <p:cTn id="64" dur="1" fill="hold">
                                          <p:stCondLst>
                                            <p:cond delay="499"/>
                                          </p:stCondLst>
                                        </p:cTn>
                                        <p:tgtEl>
                                          <p:spTgt spid="41"/>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42"/>
                                        </p:tgtEl>
                                      </p:cBhvr>
                                    </p:animEffect>
                                    <p:set>
                                      <p:cBhvr>
                                        <p:cTn id="67" dur="1" fill="hold">
                                          <p:stCondLst>
                                            <p:cond delay="499"/>
                                          </p:stCondLst>
                                        </p:cTn>
                                        <p:tgtEl>
                                          <p:spTgt spid="42"/>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43"/>
                                        </p:tgtEl>
                                      </p:cBhvr>
                                    </p:animEffect>
                                    <p:set>
                                      <p:cBhvr>
                                        <p:cTn id="70" dur="1" fill="hold">
                                          <p:stCondLst>
                                            <p:cond delay="499"/>
                                          </p:stCondLst>
                                        </p:cTn>
                                        <p:tgtEl>
                                          <p:spTgt spid="43"/>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44"/>
                                        </p:tgtEl>
                                      </p:cBhvr>
                                    </p:animEffect>
                                    <p:set>
                                      <p:cBhvr>
                                        <p:cTn id="73" dur="1" fill="hold">
                                          <p:stCondLst>
                                            <p:cond delay="499"/>
                                          </p:stCondLst>
                                        </p:cTn>
                                        <p:tgtEl>
                                          <p:spTgt spid="44"/>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45"/>
                                        </p:tgtEl>
                                      </p:cBhvr>
                                    </p:animEffect>
                                    <p:set>
                                      <p:cBhvr>
                                        <p:cTn id="76" dur="1" fill="hold">
                                          <p:stCondLst>
                                            <p:cond delay="499"/>
                                          </p:stCondLst>
                                        </p:cTn>
                                        <p:tgtEl>
                                          <p:spTgt spid="45"/>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46"/>
                                        </p:tgtEl>
                                      </p:cBhvr>
                                    </p:animEffect>
                                    <p:set>
                                      <p:cBhvr>
                                        <p:cTn id="79" dur="1" fill="hold">
                                          <p:stCondLst>
                                            <p:cond delay="499"/>
                                          </p:stCondLst>
                                        </p:cTn>
                                        <p:tgtEl>
                                          <p:spTgt spid="46"/>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47"/>
                                        </p:tgtEl>
                                      </p:cBhvr>
                                    </p:animEffect>
                                    <p:set>
                                      <p:cBhvr>
                                        <p:cTn id="82" dur="1" fill="hold">
                                          <p:stCondLst>
                                            <p:cond delay="499"/>
                                          </p:stCondLst>
                                        </p:cTn>
                                        <p:tgtEl>
                                          <p:spTgt spid="47"/>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49"/>
                                        </p:tgtEl>
                                      </p:cBhvr>
                                    </p:animEffect>
                                    <p:set>
                                      <p:cBhvr>
                                        <p:cTn id="88" dur="1" fill="hold">
                                          <p:stCondLst>
                                            <p:cond delay="499"/>
                                          </p:stCondLst>
                                        </p:cTn>
                                        <p:tgtEl>
                                          <p:spTgt spid="49"/>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50"/>
                                        </p:tgtEl>
                                      </p:cBhvr>
                                    </p:animEffect>
                                    <p:set>
                                      <p:cBhvr>
                                        <p:cTn id="91" dur="1" fill="hold">
                                          <p:stCondLst>
                                            <p:cond delay="499"/>
                                          </p:stCondLst>
                                        </p:cTn>
                                        <p:tgtEl>
                                          <p:spTgt spid="50"/>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51"/>
                                        </p:tgtEl>
                                      </p:cBhvr>
                                    </p:animEffect>
                                    <p:set>
                                      <p:cBhvr>
                                        <p:cTn id="94" dur="1" fill="hold">
                                          <p:stCondLst>
                                            <p:cond delay="499"/>
                                          </p:stCondLst>
                                        </p:cTn>
                                        <p:tgtEl>
                                          <p:spTgt spid="51"/>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9"/>
                                        </p:tgtEl>
                                      </p:cBhvr>
                                    </p:animEffect>
                                    <p:set>
                                      <p:cBhvr>
                                        <p:cTn id="97" dur="1" fill="hold">
                                          <p:stCondLst>
                                            <p:cond delay="499"/>
                                          </p:stCondLst>
                                        </p:cTn>
                                        <p:tgtEl>
                                          <p:spTgt spid="9"/>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10"/>
                                        </p:tgtEl>
                                      </p:cBhvr>
                                    </p:animEffect>
                                    <p:set>
                                      <p:cBhvr>
                                        <p:cTn id="103" dur="1" fill="hold">
                                          <p:stCondLst>
                                            <p:cond delay="499"/>
                                          </p:stCondLst>
                                        </p:cTn>
                                        <p:tgtEl>
                                          <p:spTgt spid="10"/>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17"/>
                                        </p:tgtEl>
                                      </p:cBhvr>
                                    </p:animEffect>
                                    <p:set>
                                      <p:cBhvr>
                                        <p:cTn id="112" dur="1" fill="hold">
                                          <p:stCondLst>
                                            <p:cond delay="499"/>
                                          </p:stCondLst>
                                        </p:cTn>
                                        <p:tgtEl>
                                          <p:spTgt spid="17"/>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19"/>
                                        </p:tgtEl>
                                      </p:cBhvr>
                                    </p:animEffect>
                                    <p:set>
                                      <p:cBhvr>
                                        <p:cTn id="115" dur="1" fill="hold">
                                          <p:stCondLst>
                                            <p:cond delay="499"/>
                                          </p:stCondLst>
                                        </p:cTn>
                                        <p:tgtEl>
                                          <p:spTgt spid="19"/>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8"/>
                                        </p:tgtEl>
                                      </p:cBhvr>
                                    </p:animEffect>
                                    <p:set>
                                      <p:cBhvr>
                                        <p:cTn id="118" dur="1" fill="hold">
                                          <p:stCondLst>
                                            <p:cond delay="499"/>
                                          </p:stCondLst>
                                        </p:cTn>
                                        <p:tgtEl>
                                          <p:spTgt spid="8"/>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11"/>
                                        </p:tgtEl>
                                      </p:cBhvr>
                                    </p:animEffect>
                                    <p:set>
                                      <p:cBhvr>
                                        <p:cTn id="121" dur="1" fill="hold">
                                          <p:stCondLst>
                                            <p:cond delay="499"/>
                                          </p:stCondLst>
                                        </p:cTn>
                                        <p:tgtEl>
                                          <p:spTgt spid="11"/>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500"/>
                                        <p:tgtEl>
                                          <p:spTgt spid="12"/>
                                        </p:tgtEl>
                                      </p:cBhvr>
                                    </p:animEffect>
                                    <p:set>
                                      <p:cBhvr>
                                        <p:cTn id="124" dur="1" fill="hold">
                                          <p:stCondLst>
                                            <p:cond delay="499"/>
                                          </p:stCondLst>
                                        </p:cTn>
                                        <p:tgtEl>
                                          <p:spTgt spid="12"/>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500"/>
                                        <p:tgtEl>
                                          <p:spTgt spid="16"/>
                                        </p:tgtEl>
                                      </p:cBhvr>
                                    </p:animEffect>
                                    <p:set>
                                      <p:cBhvr>
                                        <p:cTn id="127" dur="1" fill="hold">
                                          <p:stCondLst>
                                            <p:cond delay="499"/>
                                          </p:stCondLst>
                                        </p:cTn>
                                        <p:tgtEl>
                                          <p:spTgt spid="16"/>
                                        </p:tgtEl>
                                        <p:attrNameLst>
                                          <p:attrName>style.visibility</p:attrName>
                                        </p:attrNameLst>
                                      </p:cBhvr>
                                      <p:to>
                                        <p:strVal val="hidden"/>
                                      </p:to>
                                    </p:set>
                                  </p:childTnLst>
                                </p:cTn>
                              </p:par>
                              <p:par>
                                <p:cTn id="128" presetID="10" presetClass="exit" presetSubtype="0" fill="hold" grpId="0" nodeType="withEffect">
                                  <p:stCondLst>
                                    <p:cond delay="0"/>
                                  </p:stCondLst>
                                  <p:childTnLst>
                                    <p:animEffect transition="out" filter="fade">
                                      <p:cBhvr>
                                        <p:cTn id="129" dur="500"/>
                                        <p:tgtEl>
                                          <p:spTgt spid="20"/>
                                        </p:tgtEl>
                                      </p:cBhvr>
                                    </p:animEffect>
                                    <p:set>
                                      <p:cBhvr>
                                        <p:cTn id="130" dur="1" fill="hold">
                                          <p:stCondLst>
                                            <p:cond delay="499"/>
                                          </p:stCondLst>
                                        </p:cTn>
                                        <p:tgtEl>
                                          <p:spTgt spid="20"/>
                                        </p:tgtEl>
                                        <p:attrNameLst>
                                          <p:attrName>style.visibility</p:attrName>
                                        </p:attrNameLst>
                                      </p:cBhvr>
                                      <p:to>
                                        <p:strVal val="hidden"/>
                                      </p:to>
                                    </p:set>
                                  </p:childTnLst>
                                </p:cTn>
                              </p:par>
                              <p:par>
                                <p:cTn id="131" presetID="10" presetClass="exit" presetSubtype="0" fill="hold" grpId="0" nodeType="withEffect">
                                  <p:stCondLst>
                                    <p:cond delay="0"/>
                                  </p:stCondLst>
                                  <p:childTnLst>
                                    <p:animEffect transition="out" filter="fade">
                                      <p:cBhvr>
                                        <p:cTn id="132" dur="500"/>
                                        <p:tgtEl>
                                          <p:spTgt spid="13"/>
                                        </p:tgtEl>
                                      </p:cBhvr>
                                    </p:animEffect>
                                    <p:set>
                                      <p:cBhvr>
                                        <p:cTn id="133" dur="1" fill="hold">
                                          <p:stCondLst>
                                            <p:cond delay="499"/>
                                          </p:stCondLst>
                                        </p:cTn>
                                        <p:tgtEl>
                                          <p:spTgt spid="13"/>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500"/>
                                        <p:tgtEl>
                                          <p:spTgt spid="7"/>
                                        </p:tgtEl>
                                      </p:cBhvr>
                                    </p:animEffect>
                                    <p:set>
                                      <p:cBhvr>
                                        <p:cTn id="136" dur="1" fill="hold">
                                          <p:stCondLst>
                                            <p:cond delay="499"/>
                                          </p:stCondLst>
                                        </p:cTn>
                                        <p:tgtEl>
                                          <p:spTgt spid="7"/>
                                        </p:tgtEl>
                                        <p:attrNameLst>
                                          <p:attrName>style.visibility</p:attrName>
                                        </p:attrNameLst>
                                      </p:cBhvr>
                                      <p:to>
                                        <p:strVal val="hidden"/>
                                      </p:to>
                                    </p:set>
                                  </p:childTnLst>
                                </p:cTn>
                              </p:par>
                              <p:par>
                                <p:cTn id="137" presetID="10" presetClass="exit" presetSubtype="0" fill="hold" grpId="0" nodeType="withEffect">
                                  <p:stCondLst>
                                    <p:cond delay="0"/>
                                  </p:stCondLst>
                                  <p:childTnLst>
                                    <p:animEffect transition="out" filter="fade">
                                      <p:cBhvr>
                                        <p:cTn id="138" dur="500"/>
                                        <p:tgtEl>
                                          <p:spTgt spid="15"/>
                                        </p:tgtEl>
                                      </p:cBhvr>
                                    </p:animEffect>
                                    <p:set>
                                      <p:cBhvr>
                                        <p:cTn id="139" dur="1" fill="hold">
                                          <p:stCondLst>
                                            <p:cond delay="499"/>
                                          </p:stCondLst>
                                        </p:cTn>
                                        <p:tgtEl>
                                          <p:spTgt spid="15"/>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1" nodeType="clickEffect">
                                  <p:stCondLst>
                                    <p:cond delay="0"/>
                                  </p:stCondLst>
                                  <p:childTnLst>
                                    <p:set>
                                      <p:cBhvr>
                                        <p:cTn id="143" dur="1" fill="hold">
                                          <p:stCondLst>
                                            <p:cond delay="0"/>
                                          </p:stCondLst>
                                        </p:cTn>
                                        <p:tgtEl>
                                          <p:spTgt spid="37"/>
                                        </p:tgtEl>
                                        <p:attrNameLst>
                                          <p:attrName>style.visibility</p:attrName>
                                        </p:attrNameLst>
                                      </p:cBhvr>
                                      <p:to>
                                        <p:strVal val="visible"/>
                                      </p:to>
                                    </p:set>
                                    <p:animEffect transition="in" filter="fade">
                                      <p:cBhvr>
                                        <p:cTn id="144" dur="500"/>
                                        <p:tgtEl>
                                          <p:spTgt spid="37"/>
                                        </p:tgtEl>
                                      </p:cBhvr>
                                    </p:animEffect>
                                  </p:childTnLst>
                                </p:cTn>
                              </p:par>
                              <p:par>
                                <p:cTn id="145" presetID="10" presetClass="entr" presetSubtype="0" fill="hold" grpId="1"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500"/>
                                        <p:tgtEl>
                                          <p:spTgt spid="50"/>
                                        </p:tgtEl>
                                      </p:cBhvr>
                                    </p:animEffect>
                                  </p:childTnLst>
                                </p:cTn>
                              </p:par>
                              <p:par>
                                <p:cTn id="148" presetID="10" presetClass="entr" presetSubtype="0" fill="hold" grpId="1" nodeType="with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fade">
                                      <p:cBhvr>
                                        <p:cTn id="150" dur="500"/>
                                        <p:tgtEl>
                                          <p:spTgt spid="51"/>
                                        </p:tgtEl>
                                      </p:cBhvr>
                                    </p:animEffect>
                                  </p:childTnLst>
                                </p:cTn>
                              </p:par>
                              <p:par>
                                <p:cTn id="151" presetID="10" presetClass="entr" presetSubtype="0" fill="hold" grpId="1" nodeType="withEffect">
                                  <p:stCondLst>
                                    <p:cond delay="0"/>
                                  </p:stCondLst>
                                  <p:childTnLst>
                                    <p:set>
                                      <p:cBhvr>
                                        <p:cTn id="152" dur="1" fill="hold">
                                          <p:stCondLst>
                                            <p:cond delay="0"/>
                                          </p:stCondLst>
                                        </p:cTn>
                                        <p:tgtEl>
                                          <p:spTgt spid="13"/>
                                        </p:tgtEl>
                                        <p:attrNameLst>
                                          <p:attrName>style.visibility</p:attrName>
                                        </p:attrNameLst>
                                      </p:cBhvr>
                                      <p:to>
                                        <p:strVal val="visible"/>
                                      </p:to>
                                    </p:set>
                                    <p:animEffect transition="in" filter="fade">
                                      <p:cBhvr>
                                        <p:cTn id="153" dur="500"/>
                                        <p:tgtEl>
                                          <p:spTgt spid="13"/>
                                        </p:tgtEl>
                                      </p:cBhvr>
                                    </p:animEffect>
                                  </p:childTnLst>
                                </p:cTn>
                              </p:par>
                              <p:par>
                                <p:cTn id="154" presetID="10" presetClass="entr" presetSubtype="0" fill="hold" grpId="1" nodeType="withEffect">
                                  <p:stCondLst>
                                    <p:cond delay="0"/>
                                  </p:stCondLst>
                                  <p:childTnLst>
                                    <p:set>
                                      <p:cBhvr>
                                        <p:cTn id="155" dur="1" fill="hold">
                                          <p:stCondLst>
                                            <p:cond delay="0"/>
                                          </p:stCondLst>
                                        </p:cTn>
                                        <p:tgtEl>
                                          <p:spTgt spid="7"/>
                                        </p:tgtEl>
                                        <p:attrNameLst>
                                          <p:attrName>style.visibility</p:attrName>
                                        </p:attrNameLst>
                                      </p:cBhvr>
                                      <p:to>
                                        <p:strVal val="visible"/>
                                      </p:to>
                                    </p:set>
                                    <p:animEffect transition="in" filter="fade">
                                      <p:cBhvr>
                                        <p:cTn id="156" dur="500"/>
                                        <p:tgtEl>
                                          <p:spTgt spid="7"/>
                                        </p:tgtEl>
                                      </p:cBhvr>
                                    </p:animEffect>
                                  </p:childTnLst>
                                </p:cTn>
                              </p:par>
                              <p:par>
                                <p:cTn id="157" presetID="10" presetClass="entr" presetSubtype="0" fill="hold" grpId="1" nodeType="withEffect">
                                  <p:stCondLst>
                                    <p:cond delay="0"/>
                                  </p:stCondLst>
                                  <p:childTnLst>
                                    <p:set>
                                      <p:cBhvr>
                                        <p:cTn id="158" dur="1" fill="hold">
                                          <p:stCondLst>
                                            <p:cond delay="0"/>
                                          </p:stCondLst>
                                        </p:cTn>
                                        <p:tgtEl>
                                          <p:spTgt spid="15"/>
                                        </p:tgtEl>
                                        <p:attrNameLst>
                                          <p:attrName>style.visibility</p:attrName>
                                        </p:attrNameLst>
                                      </p:cBhvr>
                                      <p:to>
                                        <p:strVal val="visible"/>
                                      </p:to>
                                    </p:set>
                                    <p:animEffect transition="in" filter="fade">
                                      <p:cBhvr>
                                        <p:cTn id="159" dur="500"/>
                                        <p:tgtEl>
                                          <p:spTgt spid="15"/>
                                        </p:tgtEl>
                                      </p:cBhvr>
                                    </p:animEffect>
                                  </p:childTnLst>
                                </p:cTn>
                              </p:par>
                              <p:par>
                                <p:cTn id="160" presetID="10" presetClass="entr" presetSubtype="0" fill="hold" nodeType="withEffect">
                                  <p:stCondLst>
                                    <p:cond delay="0"/>
                                  </p:stCondLst>
                                  <p:childTnLst>
                                    <p:set>
                                      <p:cBhvr>
                                        <p:cTn id="161" dur="1" fill="hold">
                                          <p:stCondLst>
                                            <p:cond delay="0"/>
                                          </p:stCondLst>
                                        </p:cTn>
                                        <p:tgtEl>
                                          <p:spTgt spid="30"/>
                                        </p:tgtEl>
                                        <p:attrNameLst>
                                          <p:attrName>style.visibility</p:attrName>
                                        </p:attrNameLst>
                                      </p:cBhvr>
                                      <p:to>
                                        <p:strVal val="visible"/>
                                      </p:to>
                                    </p:set>
                                    <p:animEffect transition="in" filter="fade">
                                      <p:cBhvr>
                                        <p:cTn id="162" dur="500"/>
                                        <p:tgtEl>
                                          <p:spTgt spid="30"/>
                                        </p:tgtEl>
                                      </p:cBhvr>
                                    </p:animEffect>
                                  </p:childTnLst>
                                </p:cTn>
                              </p:par>
                              <p:par>
                                <p:cTn id="163" presetID="10" presetClass="entr" presetSubtype="0" fill="hold" nodeType="withEffect">
                                  <p:stCondLst>
                                    <p:cond delay="0"/>
                                  </p:stCondLst>
                                  <p:childTnLst>
                                    <p:set>
                                      <p:cBhvr>
                                        <p:cTn id="164" dur="1" fill="hold">
                                          <p:stCondLst>
                                            <p:cond delay="0"/>
                                          </p:stCondLst>
                                        </p:cTn>
                                        <p:tgtEl>
                                          <p:spTgt spid="31"/>
                                        </p:tgtEl>
                                        <p:attrNameLst>
                                          <p:attrName>style.visibility</p:attrName>
                                        </p:attrNameLst>
                                      </p:cBhvr>
                                      <p:to>
                                        <p:strVal val="visible"/>
                                      </p:to>
                                    </p:set>
                                    <p:animEffect transition="in" filter="fade">
                                      <p:cBhvr>
                                        <p:cTn id="165" dur="500"/>
                                        <p:tgtEl>
                                          <p:spTgt spid="31"/>
                                        </p:tgtEl>
                                      </p:cBhvr>
                                    </p:animEffect>
                                  </p:childTnLst>
                                </p:cTn>
                              </p:par>
                              <p:par>
                                <p:cTn id="166" presetID="10" presetClass="entr" presetSubtype="0" fill="hold" nodeType="withEffect">
                                  <p:stCondLst>
                                    <p:cond delay="0"/>
                                  </p:stCondLst>
                                  <p:childTnLst>
                                    <p:set>
                                      <p:cBhvr>
                                        <p:cTn id="167" dur="1" fill="hold">
                                          <p:stCondLst>
                                            <p:cond delay="0"/>
                                          </p:stCondLst>
                                        </p:cTn>
                                        <p:tgtEl>
                                          <p:spTgt spid="32"/>
                                        </p:tgtEl>
                                        <p:attrNameLst>
                                          <p:attrName>style.visibility</p:attrName>
                                        </p:attrNameLst>
                                      </p:cBhvr>
                                      <p:to>
                                        <p:strVal val="visible"/>
                                      </p:to>
                                    </p:set>
                                    <p:animEffect transition="in" filter="fade">
                                      <p:cBhvr>
                                        <p:cTn id="168" dur="500"/>
                                        <p:tgtEl>
                                          <p:spTgt spid="32"/>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1" nodeType="clickEffect">
                                  <p:stCondLst>
                                    <p:cond delay="0"/>
                                  </p:stCondLst>
                                  <p:childTnLst>
                                    <p:set>
                                      <p:cBhvr>
                                        <p:cTn id="172" dur="1" fill="hold">
                                          <p:stCondLst>
                                            <p:cond delay="0"/>
                                          </p:stCondLst>
                                        </p:cTn>
                                        <p:tgtEl>
                                          <p:spTgt spid="38"/>
                                        </p:tgtEl>
                                        <p:attrNameLst>
                                          <p:attrName>style.visibility</p:attrName>
                                        </p:attrNameLst>
                                      </p:cBhvr>
                                      <p:to>
                                        <p:strVal val="visible"/>
                                      </p:to>
                                    </p:set>
                                    <p:animEffect transition="in" filter="fade">
                                      <p:cBhvr>
                                        <p:cTn id="173" dur="500"/>
                                        <p:tgtEl>
                                          <p:spTgt spid="38"/>
                                        </p:tgtEl>
                                      </p:cBhvr>
                                    </p:animEffect>
                                  </p:childTnLst>
                                </p:cTn>
                              </p:par>
                              <p:par>
                                <p:cTn id="174" presetID="10" presetClass="entr" presetSubtype="0" fill="hold" grpId="1" nodeType="withEffect">
                                  <p:stCondLst>
                                    <p:cond delay="0"/>
                                  </p:stCondLst>
                                  <p:childTnLst>
                                    <p:set>
                                      <p:cBhvr>
                                        <p:cTn id="175" dur="1" fill="hold">
                                          <p:stCondLst>
                                            <p:cond delay="0"/>
                                          </p:stCondLst>
                                        </p:cTn>
                                        <p:tgtEl>
                                          <p:spTgt spid="39"/>
                                        </p:tgtEl>
                                        <p:attrNameLst>
                                          <p:attrName>style.visibility</p:attrName>
                                        </p:attrNameLst>
                                      </p:cBhvr>
                                      <p:to>
                                        <p:strVal val="visible"/>
                                      </p:to>
                                    </p:set>
                                    <p:animEffect transition="in" filter="fade">
                                      <p:cBhvr>
                                        <p:cTn id="176" dur="500"/>
                                        <p:tgtEl>
                                          <p:spTgt spid="39"/>
                                        </p:tgtEl>
                                      </p:cBhvr>
                                    </p:animEffect>
                                  </p:childTnLst>
                                </p:cTn>
                              </p:par>
                              <p:par>
                                <p:cTn id="177" presetID="10" presetClass="entr" presetSubtype="0" fill="hold" grpId="1" nodeType="with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fade">
                                      <p:cBhvr>
                                        <p:cTn id="179" dur="500"/>
                                        <p:tgtEl>
                                          <p:spTgt spid="40"/>
                                        </p:tgtEl>
                                      </p:cBhvr>
                                    </p:animEffect>
                                  </p:childTnLst>
                                </p:cTn>
                              </p:par>
                              <p:par>
                                <p:cTn id="180" presetID="10" presetClass="entr" presetSubtype="0" fill="hold" grpId="1" nodeType="withEffect">
                                  <p:stCondLst>
                                    <p:cond delay="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500"/>
                                        <p:tgtEl>
                                          <p:spTgt spid="41"/>
                                        </p:tgtEl>
                                      </p:cBhvr>
                                    </p:animEffect>
                                  </p:childTnLst>
                                </p:cTn>
                              </p:par>
                              <p:par>
                                <p:cTn id="183" presetID="10" presetClass="entr" presetSubtype="0" fill="hold" grpId="1" nodeType="withEffect">
                                  <p:stCondLst>
                                    <p:cond delay="0"/>
                                  </p:stCondLst>
                                  <p:childTnLst>
                                    <p:set>
                                      <p:cBhvr>
                                        <p:cTn id="184" dur="1" fill="hold">
                                          <p:stCondLst>
                                            <p:cond delay="0"/>
                                          </p:stCondLst>
                                        </p:cTn>
                                        <p:tgtEl>
                                          <p:spTgt spid="42"/>
                                        </p:tgtEl>
                                        <p:attrNameLst>
                                          <p:attrName>style.visibility</p:attrName>
                                        </p:attrNameLst>
                                      </p:cBhvr>
                                      <p:to>
                                        <p:strVal val="visible"/>
                                      </p:to>
                                    </p:set>
                                    <p:animEffect transition="in" filter="fade">
                                      <p:cBhvr>
                                        <p:cTn id="185" dur="500"/>
                                        <p:tgtEl>
                                          <p:spTgt spid="42"/>
                                        </p:tgtEl>
                                      </p:cBhvr>
                                    </p:animEffect>
                                  </p:childTnLst>
                                </p:cTn>
                              </p:par>
                              <p:par>
                                <p:cTn id="186" presetID="10" presetClass="entr" presetSubtype="0" fill="hold" grpId="1" nodeType="withEffect">
                                  <p:stCondLst>
                                    <p:cond delay="0"/>
                                  </p:stCondLst>
                                  <p:childTnLst>
                                    <p:set>
                                      <p:cBhvr>
                                        <p:cTn id="187" dur="1" fill="hold">
                                          <p:stCondLst>
                                            <p:cond delay="0"/>
                                          </p:stCondLst>
                                        </p:cTn>
                                        <p:tgtEl>
                                          <p:spTgt spid="43"/>
                                        </p:tgtEl>
                                        <p:attrNameLst>
                                          <p:attrName>style.visibility</p:attrName>
                                        </p:attrNameLst>
                                      </p:cBhvr>
                                      <p:to>
                                        <p:strVal val="visible"/>
                                      </p:to>
                                    </p:set>
                                    <p:animEffect transition="in" filter="fade">
                                      <p:cBhvr>
                                        <p:cTn id="188" dur="500"/>
                                        <p:tgtEl>
                                          <p:spTgt spid="43"/>
                                        </p:tgtEl>
                                      </p:cBhvr>
                                    </p:animEffect>
                                  </p:childTnLst>
                                </p:cTn>
                              </p:par>
                              <p:par>
                                <p:cTn id="189" presetID="10" presetClass="entr" presetSubtype="0" fill="hold" grpId="1" nodeType="withEffect">
                                  <p:stCondLst>
                                    <p:cond delay="0"/>
                                  </p:stCondLst>
                                  <p:childTnLst>
                                    <p:set>
                                      <p:cBhvr>
                                        <p:cTn id="190" dur="1" fill="hold">
                                          <p:stCondLst>
                                            <p:cond delay="0"/>
                                          </p:stCondLst>
                                        </p:cTn>
                                        <p:tgtEl>
                                          <p:spTgt spid="44"/>
                                        </p:tgtEl>
                                        <p:attrNameLst>
                                          <p:attrName>style.visibility</p:attrName>
                                        </p:attrNameLst>
                                      </p:cBhvr>
                                      <p:to>
                                        <p:strVal val="visible"/>
                                      </p:to>
                                    </p:set>
                                    <p:animEffect transition="in" filter="fade">
                                      <p:cBhvr>
                                        <p:cTn id="191" dur="500"/>
                                        <p:tgtEl>
                                          <p:spTgt spid="44"/>
                                        </p:tgtEl>
                                      </p:cBhvr>
                                    </p:animEffect>
                                  </p:childTnLst>
                                </p:cTn>
                              </p:par>
                              <p:par>
                                <p:cTn id="192" presetID="10" presetClass="entr" presetSubtype="0" fill="hold" grpId="1" nodeType="withEffect">
                                  <p:stCondLst>
                                    <p:cond delay="0"/>
                                  </p:stCondLst>
                                  <p:childTnLst>
                                    <p:set>
                                      <p:cBhvr>
                                        <p:cTn id="193" dur="1" fill="hold">
                                          <p:stCondLst>
                                            <p:cond delay="0"/>
                                          </p:stCondLst>
                                        </p:cTn>
                                        <p:tgtEl>
                                          <p:spTgt spid="45"/>
                                        </p:tgtEl>
                                        <p:attrNameLst>
                                          <p:attrName>style.visibility</p:attrName>
                                        </p:attrNameLst>
                                      </p:cBhvr>
                                      <p:to>
                                        <p:strVal val="visible"/>
                                      </p:to>
                                    </p:set>
                                    <p:animEffect transition="in" filter="fade">
                                      <p:cBhvr>
                                        <p:cTn id="194" dur="500"/>
                                        <p:tgtEl>
                                          <p:spTgt spid="45"/>
                                        </p:tgtEl>
                                      </p:cBhvr>
                                    </p:animEffect>
                                  </p:childTnLst>
                                </p:cTn>
                              </p:par>
                              <p:par>
                                <p:cTn id="195" presetID="10" presetClass="entr" presetSubtype="0" fill="hold" grpId="1" nodeType="withEffect">
                                  <p:stCondLst>
                                    <p:cond delay="0"/>
                                  </p:stCondLst>
                                  <p:childTnLst>
                                    <p:set>
                                      <p:cBhvr>
                                        <p:cTn id="196" dur="1" fill="hold">
                                          <p:stCondLst>
                                            <p:cond delay="0"/>
                                          </p:stCondLst>
                                        </p:cTn>
                                        <p:tgtEl>
                                          <p:spTgt spid="46"/>
                                        </p:tgtEl>
                                        <p:attrNameLst>
                                          <p:attrName>style.visibility</p:attrName>
                                        </p:attrNameLst>
                                      </p:cBhvr>
                                      <p:to>
                                        <p:strVal val="visible"/>
                                      </p:to>
                                    </p:set>
                                    <p:animEffect transition="in" filter="fade">
                                      <p:cBhvr>
                                        <p:cTn id="197" dur="500"/>
                                        <p:tgtEl>
                                          <p:spTgt spid="46"/>
                                        </p:tgtEl>
                                      </p:cBhvr>
                                    </p:animEffect>
                                  </p:childTnLst>
                                </p:cTn>
                              </p:par>
                              <p:par>
                                <p:cTn id="198" presetID="10" presetClass="entr" presetSubtype="0" fill="hold" grpId="1" nodeType="withEffect">
                                  <p:stCondLst>
                                    <p:cond delay="0"/>
                                  </p:stCondLst>
                                  <p:childTnLst>
                                    <p:set>
                                      <p:cBhvr>
                                        <p:cTn id="199" dur="1" fill="hold">
                                          <p:stCondLst>
                                            <p:cond delay="0"/>
                                          </p:stCondLst>
                                        </p:cTn>
                                        <p:tgtEl>
                                          <p:spTgt spid="47"/>
                                        </p:tgtEl>
                                        <p:attrNameLst>
                                          <p:attrName>style.visibility</p:attrName>
                                        </p:attrNameLst>
                                      </p:cBhvr>
                                      <p:to>
                                        <p:strVal val="visible"/>
                                      </p:to>
                                    </p:set>
                                    <p:animEffect transition="in" filter="fade">
                                      <p:cBhvr>
                                        <p:cTn id="200" dur="500"/>
                                        <p:tgtEl>
                                          <p:spTgt spid="47"/>
                                        </p:tgtEl>
                                      </p:cBhvr>
                                    </p:animEffect>
                                  </p:childTnLst>
                                </p:cTn>
                              </p:par>
                              <p:par>
                                <p:cTn id="201" presetID="10" presetClass="entr" presetSubtype="0" fill="hold" grpId="1" nodeType="withEffect">
                                  <p:stCondLst>
                                    <p:cond delay="0"/>
                                  </p:stCondLst>
                                  <p:childTnLst>
                                    <p:set>
                                      <p:cBhvr>
                                        <p:cTn id="202" dur="1" fill="hold">
                                          <p:stCondLst>
                                            <p:cond delay="0"/>
                                          </p:stCondLst>
                                        </p:cTn>
                                        <p:tgtEl>
                                          <p:spTgt spid="48"/>
                                        </p:tgtEl>
                                        <p:attrNameLst>
                                          <p:attrName>style.visibility</p:attrName>
                                        </p:attrNameLst>
                                      </p:cBhvr>
                                      <p:to>
                                        <p:strVal val="visible"/>
                                      </p:to>
                                    </p:set>
                                    <p:animEffect transition="in" filter="fade">
                                      <p:cBhvr>
                                        <p:cTn id="203" dur="500"/>
                                        <p:tgtEl>
                                          <p:spTgt spid="48"/>
                                        </p:tgtEl>
                                      </p:cBhvr>
                                    </p:animEffect>
                                  </p:childTnLst>
                                </p:cTn>
                              </p:par>
                              <p:par>
                                <p:cTn id="204" presetID="10" presetClass="entr" presetSubtype="0" fill="hold" grpId="1" nodeType="withEffect">
                                  <p:stCondLst>
                                    <p:cond delay="0"/>
                                  </p:stCondLst>
                                  <p:childTnLst>
                                    <p:set>
                                      <p:cBhvr>
                                        <p:cTn id="205" dur="1" fill="hold">
                                          <p:stCondLst>
                                            <p:cond delay="0"/>
                                          </p:stCondLst>
                                        </p:cTn>
                                        <p:tgtEl>
                                          <p:spTgt spid="49"/>
                                        </p:tgtEl>
                                        <p:attrNameLst>
                                          <p:attrName>style.visibility</p:attrName>
                                        </p:attrNameLst>
                                      </p:cBhvr>
                                      <p:to>
                                        <p:strVal val="visible"/>
                                      </p:to>
                                    </p:set>
                                    <p:animEffect transition="in" filter="fade">
                                      <p:cBhvr>
                                        <p:cTn id="206" dur="500"/>
                                        <p:tgtEl>
                                          <p:spTgt spid="49"/>
                                        </p:tgtEl>
                                      </p:cBhvr>
                                    </p:animEffect>
                                  </p:childTnLst>
                                </p:cTn>
                              </p:par>
                              <p:par>
                                <p:cTn id="207" presetID="10" presetClass="entr" presetSubtype="0" fill="hold" grpId="1" nodeType="withEffect">
                                  <p:stCondLst>
                                    <p:cond delay="0"/>
                                  </p:stCondLst>
                                  <p:childTnLst>
                                    <p:set>
                                      <p:cBhvr>
                                        <p:cTn id="208" dur="1" fill="hold">
                                          <p:stCondLst>
                                            <p:cond delay="0"/>
                                          </p:stCondLst>
                                        </p:cTn>
                                        <p:tgtEl>
                                          <p:spTgt spid="9"/>
                                        </p:tgtEl>
                                        <p:attrNameLst>
                                          <p:attrName>style.visibility</p:attrName>
                                        </p:attrNameLst>
                                      </p:cBhvr>
                                      <p:to>
                                        <p:strVal val="visible"/>
                                      </p:to>
                                    </p:set>
                                    <p:animEffect transition="in" filter="fade">
                                      <p:cBhvr>
                                        <p:cTn id="209" dur="500"/>
                                        <p:tgtEl>
                                          <p:spTgt spid="9"/>
                                        </p:tgtEl>
                                      </p:cBhvr>
                                    </p:animEffect>
                                  </p:childTnLst>
                                </p:cTn>
                              </p:par>
                              <p:par>
                                <p:cTn id="210" presetID="10" presetClass="entr" presetSubtype="0" fill="hold" grpId="1" nodeType="withEffect">
                                  <p:stCondLst>
                                    <p:cond delay="0"/>
                                  </p:stCondLst>
                                  <p:childTnLst>
                                    <p:set>
                                      <p:cBhvr>
                                        <p:cTn id="211" dur="1" fill="hold">
                                          <p:stCondLst>
                                            <p:cond delay="0"/>
                                          </p:stCondLst>
                                        </p:cTn>
                                        <p:tgtEl>
                                          <p:spTgt spid="6"/>
                                        </p:tgtEl>
                                        <p:attrNameLst>
                                          <p:attrName>style.visibility</p:attrName>
                                        </p:attrNameLst>
                                      </p:cBhvr>
                                      <p:to>
                                        <p:strVal val="visible"/>
                                      </p:to>
                                    </p:set>
                                    <p:animEffect transition="in" filter="fade">
                                      <p:cBhvr>
                                        <p:cTn id="212" dur="500"/>
                                        <p:tgtEl>
                                          <p:spTgt spid="6"/>
                                        </p:tgtEl>
                                      </p:cBhvr>
                                    </p:animEffect>
                                  </p:childTnLst>
                                </p:cTn>
                              </p:par>
                              <p:par>
                                <p:cTn id="213" presetID="10" presetClass="entr" presetSubtype="0" fill="hold" grpId="1" nodeType="withEffect">
                                  <p:stCondLst>
                                    <p:cond delay="0"/>
                                  </p:stCondLst>
                                  <p:childTnLst>
                                    <p:set>
                                      <p:cBhvr>
                                        <p:cTn id="214" dur="1" fill="hold">
                                          <p:stCondLst>
                                            <p:cond delay="0"/>
                                          </p:stCondLst>
                                        </p:cTn>
                                        <p:tgtEl>
                                          <p:spTgt spid="10"/>
                                        </p:tgtEl>
                                        <p:attrNameLst>
                                          <p:attrName>style.visibility</p:attrName>
                                        </p:attrNameLst>
                                      </p:cBhvr>
                                      <p:to>
                                        <p:strVal val="visible"/>
                                      </p:to>
                                    </p:set>
                                    <p:animEffect transition="in" filter="fade">
                                      <p:cBhvr>
                                        <p:cTn id="215" dur="500"/>
                                        <p:tgtEl>
                                          <p:spTgt spid="10"/>
                                        </p:tgtEl>
                                      </p:cBhvr>
                                    </p:animEffect>
                                  </p:childTnLst>
                                </p:cTn>
                              </p:par>
                              <p:par>
                                <p:cTn id="216" presetID="10" presetClass="entr" presetSubtype="0" fill="hold" grpId="1" nodeType="withEffect">
                                  <p:stCondLst>
                                    <p:cond delay="0"/>
                                  </p:stCondLst>
                                  <p:childTnLst>
                                    <p:set>
                                      <p:cBhvr>
                                        <p:cTn id="217" dur="1" fill="hold">
                                          <p:stCondLst>
                                            <p:cond delay="0"/>
                                          </p:stCondLst>
                                        </p:cTn>
                                        <p:tgtEl>
                                          <p:spTgt spid="14"/>
                                        </p:tgtEl>
                                        <p:attrNameLst>
                                          <p:attrName>style.visibility</p:attrName>
                                        </p:attrNameLst>
                                      </p:cBhvr>
                                      <p:to>
                                        <p:strVal val="visible"/>
                                      </p:to>
                                    </p:set>
                                    <p:animEffect transition="in" filter="fade">
                                      <p:cBhvr>
                                        <p:cTn id="218" dur="500"/>
                                        <p:tgtEl>
                                          <p:spTgt spid="14"/>
                                        </p:tgtEl>
                                      </p:cBhvr>
                                    </p:animEffect>
                                  </p:childTnLst>
                                </p:cTn>
                              </p:par>
                              <p:par>
                                <p:cTn id="219" presetID="10" presetClass="entr" presetSubtype="0" fill="hold" grpId="1" nodeType="withEffect">
                                  <p:stCondLst>
                                    <p:cond delay="0"/>
                                  </p:stCondLst>
                                  <p:childTnLst>
                                    <p:set>
                                      <p:cBhvr>
                                        <p:cTn id="220" dur="1" fill="hold">
                                          <p:stCondLst>
                                            <p:cond delay="0"/>
                                          </p:stCondLst>
                                        </p:cTn>
                                        <p:tgtEl>
                                          <p:spTgt spid="18"/>
                                        </p:tgtEl>
                                        <p:attrNameLst>
                                          <p:attrName>style.visibility</p:attrName>
                                        </p:attrNameLst>
                                      </p:cBhvr>
                                      <p:to>
                                        <p:strVal val="visible"/>
                                      </p:to>
                                    </p:set>
                                    <p:animEffect transition="in" filter="fade">
                                      <p:cBhvr>
                                        <p:cTn id="221" dur="500"/>
                                        <p:tgtEl>
                                          <p:spTgt spid="18"/>
                                        </p:tgtEl>
                                      </p:cBhvr>
                                    </p:animEffect>
                                  </p:childTnLst>
                                </p:cTn>
                              </p:par>
                              <p:par>
                                <p:cTn id="222" presetID="10" presetClass="entr" presetSubtype="0" fill="hold" grpId="1" nodeType="withEffect">
                                  <p:stCondLst>
                                    <p:cond delay="0"/>
                                  </p:stCondLst>
                                  <p:childTnLst>
                                    <p:set>
                                      <p:cBhvr>
                                        <p:cTn id="223" dur="1" fill="hold">
                                          <p:stCondLst>
                                            <p:cond delay="0"/>
                                          </p:stCondLst>
                                        </p:cTn>
                                        <p:tgtEl>
                                          <p:spTgt spid="17"/>
                                        </p:tgtEl>
                                        <p:attrNameLst>
                                          <p:attrName>style.visibility</p:attrName>
                                        </p:attrNameLst>
                                      </p:cBhvr>
                                      <p:to>
                                        <p:strVal val="visible"/>
                                      </p:to>
                                    </p:set>
                                    <p:animEffect transition="in" filter="fade">
                                      <p:cBhvr>
                                        <p:cTn id="224" dur="500"/>
                                        <p:tgtEl>
                                          <p:spTgt spid="17"/>
                                        </p:tgtEl>
                                      </p:cBhvr>
                                    </p:animEffect>
                                  </p:childTnLst>
                                </p:cTn>
                              </p:par>
                              <p:par>
                                <p:cTn id="225" presetID="10" presetClass="entr" presetSubtype="0" fill="hold" grpId="1" nodeType="withEffect">
                                  <p:stCondLst>
                                    <p:cond delay="0"/>
                                  </p:stCondLst>
                                  <p:childTnLst>
                                    <p:set>
                                      <p:cBhvr>
                                        <p:cTn id="226" dur="1" fill="hold">
                                          <p:stCondLst>
                                            <p:cond delay="0"/>
                                          </p:stCondLst>
                                        </p:cTn>
                                        <p:tgtEl>
                                          <p:spTgt spid="19"/>
                                        </p:tgtEl>
                                        <p:attrNameLst>
                                          <p:attrName>style.visibility</p:attrName>
                                        </p:attrNameLst>
                                      </p:cBhvr>
                                      <p:to>
                                        <p:strVal val="visible"/>
                                      </p:to>
                                    </p:set>
                                    <p:animEffect transition="in" filter="fade">
                                      <p:cBhvr>
                                        <p:cTn id="227" dur="500"/>
                                        <p:tgtEl>
                                          <p:spTgt spid="19"/>
                                        </p:tgtEl>
                                      </p:cBhvr>
                                    </p:animEffect>
                                  </p:childTnLst>
                                </p:cTn>
                              </p:par>
                              <p:par>
                                <p:cTn id="228" presetID="10" presetClass="entr" presetSubtype="0" fill="hold" grpId="1" nodeType="withEffect">
                                  <p:stCondLst>
                                    <p:cond delay="0"/>
                                  </p:stCondLst>
                                  <p:childTnLst>
                                    <p:set>
                                      <p:cBhvr>
                                        <p:cTn id="229" dur="1" fill="hold">
                                          <p:stCondLst>
                                            <p:cond delay="0"/>
                                          </p:stCondLst>
                                        </p:cTn>
                                        <p:tgtEl>
                                          <p:spTgt spid="8"/>
                                        </p:tgtEl>
                                        <p:attrNameLst>
                                          <p:attrName>style.visibility</p:attrName>
                                        </p:attrNameLst>
                                      </p:cBhvr>
                                      <p:to>
                                        <p:strVal val="visible"/>
                                      </p:to>
                                    </p:set>
                                    <p:animEffect transition="in" filter="fade">
                                      <p:cBhvr>
                                        <p:cTn id="230" dur="500"/>
                                        <p:tgtEl>
                                          <p:spTgt spid="8"/>
                                        </p:tgtEl>
                                      </p:cBhvr>
                                    </p:animEffect>
                                  </p:childTnLst>
                                </p:cTn>
                              </p:par>
                              <p:par>
                                <p:cTn id="231" presetID="10" presetClass="entr" presetSubtype="0" fill="hold" grpId="1" nodeType="withEffect">
                                  <p:stCondLst>
                                    <p:cond delay="0"/>
                                  </p:stCondLst>
                                  <p:childTnLst>
                                    <p:set>
                                      <p:cBhvr>
                                        <p:cTn id="232" dur="1" fill="hold">
                                          <p:stCondLst>
                                            <p:cond delay="0"/>
                                          </p:stCondLst>
                                        </p:cTn>
                                        <p:tgtEl>
                                          <p:spTgt spid="11"/>
                                        </p:tgtEl>
                                        <p:attrNameLst>
                                          <p:attrName>style.visibility</p:attrName>
                                        </p:attrNameLst>
                                      </p:cBhvr>
                                      <p:to>
                                        <p:strVal val="visible"/>
                                      </p:to>
                                    </p:set>
                                    <p:animEffect transition="in" filter="fade">
                                      <p:cBhvr>
                                        <p:cTn id="233" dur="500"/>
                                        <p:tgtEl>
                                          <p:spTgt spid="11"/>
                                        </p:tgtEl>
                                      </p:cBhvr>
                                    </p:animEffect>
                                  </p:childTnLst>
                                </p:cTn>
                              </p:par>
                              <p:par>
                                <p:cTn id="234" presetID="10" presetClass="entr" presetSubtype="0" fill="hold" grpId="1" nodeType="withEffect">
                                  <p:stCondLst>
                                    <p:cond delay="0"/>
                                  </p:stCondLst>
                                  <p:childTnLst>
                                    <p:set>
                                      <p:cBhvr>
                                        <p:cTn id="235" dur="1" fill="hold">
                                          <p:stCondLst>
                                            <p:cond delay="0"/>
                                          </p:stCondLst>
                                        </p:cTn>
                                        <p:tgtEl>
                                          <p:spTgt spid="12"/>
                                        </p:tgtEl>
                                        <p:attrNameLst>
                                          <p:attrName>style.visibility</p:attrName>
                                        </p:attrNameLst>
                                      </p:cBhvr>
                                      <p:to>
                                        <p:strVal val="visible"/>
                                      </p:to>
                                    </p:set>
                                    <p:animEffect transition="in" filter="fade">
                                      <p:cBhvr>
                                        <p:cTn id="236" dur="500"/>
                                        <p:tgtEl>
                                          <p:spTgt spid="12"/>
                                        </p:tgtEl>
                                      </p:cBhvr>
                                    </p:animEffect>
                                  </p:childTnLst>
                                </p:cTn>
                              </p:par>
                              <p:par>
                                <p:cTn id="237" presetID="10" presetClass="entr" presetSubtype="0" fill="hold" grpId="1" nodeType="withEffect">
                                  <p:stCondLst>
                                    <p:cond delay="0"/>
                                  </p:stCondLst>
                                  <p:childTnLst>
                                    <p:set>
                                      <p:cBhvr>
                                        <p:cTn id="238" dur="1" fill="hold">
                                          <p:stCondLst>
                                            <p:cond delay="0"/>
                                          </p:stCondLst>
                                        </p:cTn>
                                        <p:tgtEl>
                                          <p:spTgt spid="16"/>
                                        </p:tgtEl>
                                        <p:attrNameLst>
                                          <p:attrName>style.visibility</p:attrName>
                                        </p:attrNameLst>
                                      </p:cBhvr>
                                      <p:to>
                                        <p:strVal val="visible"/>
                                      </p:to>
                                    </p:set>
                                    <p:animEffect transition="in" filter="fade">
                                      <p:cBhvr>
                                        <p:cTn id="239" dur="500"/>
                                        <p:tgtEl>
                                          <p:spTgt spid="16"/>
                                        </p:tgtEl>
                                      </p:cBhvr>
                                    </p:animEffect>
                                  </p:childTnLst>
                                </p:cTn>
                              </p:par>
                              <p:par>
                                <p:cTn id="240" presetID="10" presetClass="entr" presetSubtype="0" fill="hold" grpId="1" nodeType="withEffect">
                                  <p:stCondLst>
                                    <p:cond delay="0"/>
                                  </p:stCondLst>
                                  <p:childTnLst>
                                    <p:set>
                                      <p:cBhvr>
                                        <p:cTn id="241" dur="1" fill="hold">
                                          <p:stCondLst>
                                            <p:cond delay="0"/>
                                          </p:stCondLst>
                                        </p:cTn>
                                        <p:tgtEl>
                                          <p:spTgt spid="20"/>
                                        </p:tgtEl>
                                        <p:attrNameLst>
                                          <p:attrName>style.visibility</p:attrName>
                                        </p:attrNameLst>
                                      </p:cBhvr>
                                      <p:to>
                                        <p:strVal val="visible"/>
                                      </p:to>
                                    </p:set>
                                    <p:animEffect transition="in" filter="fade">
                                      <p:cBhvr>
                                        <p:cTn id="242" dur="500"/>
                                        <p:tgtEl>
                                          <p:spTgt spid="20"/>
                                        </p:tgtEl>
                                      </p:cBhvr>
                                    </p:animEffect>
                                  </p:childTnLst>
                                </p:cTn>
                              </p:par>
                              <p:par>
                                <p:cTn id="243" presetID="10" presetClass="entr" presetSubtype="0" fill="hold" nodeType="withEffect">
                                  <p:stCondLst>
                                    <p:cond delay="0"/>
                                  </p:stCondLst>
                                  <p:childTnLst>
                                    <p:set>
                                      <p:cBhvr>
                                        <p:cTn id="244" dur="1" fill="hold">
                                          <p:stCondLst>
                                            <p:cond delay="0"/>
                                          </p:stCondLst>
                                        </p:cTn>
                                        <p:tgtEl>
                                          <p:spTgt spid="22"/>
                                        </p:tgtEl>
                                        <p:attrNameLst>
                                          <p:attrName>style.visibility</p:attrName>
                                        </p:attrNameLst>
                                      </p:cBhvr>
                                      <p:to>
                                        <p:strVal val="visible"/>
                                      </p:to>
                                    </p:set>
                                    <p:animEffect transition="in" filter="fade">
                                      <p:cBhvr>
                                        <p:cTn id="245" dur="500"/>
                                        <p:tgtEl>
                                          <p:spTgt spid="22"/>
                                        </p:tgtEl>
                                      </p:cBhvr>
                                    </p:animEffect>
                                  </p:childTnLst>
                                </p:cTn>
                              </p:par>
                              <p:par>
                                <p:cTn id="246" presetID="10" presetClass="entr" presetSubtype="0" fill="hold" nodeType="withEffect">
                                  <p:stCondLst>
                                    <p:cond delay="0"/>
                                  </p:stCondLst>
                                  <p:childTnLst>
                                    <p:set>
                                      <p:cBhvr>
                                        <p:cTn id="247" dur="1" fill="hold">
                                          <p:stCondLst>
                                            <p:cond delay="0"/>
                                          </p:stCondLst>
                                        </p:cTn>
                                        <p:tgtEl>
                                          <p:spTgt spid="23"/>
                                        </p:tgtEl>
                                        <p:attrNameLst>
                                          <p:attrName>style.visibility</p:attrName>
                                        </p:attrNameLst>
                                      </p:cBhvr>
                                      <p:to>
                                        <p:strVal val="visible"/>
                                      </p:to>
                                    </p:set>
                                    <p:animEffect transition="in" filter="fade">
                                      <p:cBhvr>
                                        <p:cTn id="248" dur="500"/>
                                        <p:tgtEl>
                                          <p:spTgt spid="23"/>
                                        </p:tgtEl>
                                      </p:cBhvr>
                                    </p:animEffect>
                                  </p:childTnLst>
                                </p:cTn>
                              </p:par>
                              <p:par>
                                <p:cTn id="249" presetID="10" presetClass="entr" presetSubtype="0" fill="hold" nodeType="withEffect">
                                  <p:stCondLst>
                                    <p:cond delay="0"/>
                                  </p:stCondLst>
                                  <p:childTnLst>
                                    <p:set>
                                      <p:cBhvr>
                                        <p:cTn id="250" dur="1" fill="hold">
                                          <p:stCondLst>
                                            <p:cond delay="0"/>
                                          </p:stCondLst>
                                        </p:cTn>
                                        <p:tgtEl>
                                          <p:spTgt spid="24"/>
                                        </p:tgtEl>
                                        <p:attrNameLst>
                                          <p:attrName>style.visibility</p:attrName>
                                        </p:attrNameLst>
                                      </p:cBhvr>
                                      <p:to>
                                        <p:strVal val="visible"/>
                                      </p:to>
                                    </p:set>
                                    <p:animEffect transition="in" filter="fade">
                                      <p:cBhvr>
                                        <p:cTn id="251" dur="500"/>
                                        <p:tgtEl>
                                          <p:spTgt spid="24"/>
                                        </p:tgtEl>
                                      </p:cBhvr>
                                    </p:animEffect>
                                  </p:childTnLst>
                                </p:cTn>
                              </p:par>
                              <p:par>
                                <p:cTn id="252" presetID="10" presetClass="entr" presetSubtype="0" fill="hold" nodeType="withEffect">
                                  <p:stCondLst>
                                    <p:cond delay="0"/>
                                  </p:stCondLst>
                                  <p:childTnLst>
                                    <p:set>
                                      <p:cBhvr>
                                        <p:cTn id="253" dur="1" fill="hold">
                                          <p:stCondLst>
                                            <p:cond delay="0"/>
                                          </p:stCondLst>
                                        </p:cTn>
                                        <p:tgtEl>
                                          <p:spTgt spid="25"/>
                                        </p:tgtEl>
                                        <p:attrNameLst>
                                          <p:attrName>style.visibility</p:attrName>
                                        </p:attrNameLst>
                                      </p:cBhvr>
                                      <p:to>
                                        <p:strVal val="visible"/>
                                      </p:to>
                                    </p:set>
                                    <p:animEffect transition="in" filter="fade">
                                      <p:cBhvr>
                                        <p:cTn id="254" dur="500"/>
                                        <p:tgtEl>
                                          <p:spTgt spid="25"/>
                                        </p:tgtEl>
                                      </p:cBhvr>
                                    </p:animEffect>
                                  </p:childTnLst>
                                </p:cTn>
                              </p:par>
                              <p:par>
                                <p:cTn id="255" presetID="10" presetClass="entr" presetSubtype="0" fill="hold" nodeType="withEffect">
                                  <p:stCondLst>
                                    <p:cond delay="0"/>
                                  </p:stCondLst>
                                  <p:childTnLst>
                                    <p:set>
                                      <p:cBhvr>
                                        <p:cTn id="256" dur="1" fill="hold">
                                          <p:stCondLst>
                                            <p:cond delay="0"/>
                                          </p:stCondLst>
                                        </p:cTn>
                                        <p:tgtEl>
                                          <p:spTgt spid="26"/>
                                        </p:tgtEl>
                                        <p:attrNameLst>
                                          <p:attrName>style.visibility</p:attrName>
                                        </p:attrNameLst>
                                      </p:cBhvr>
                                      <p:to>
                                        <p:strVal val="visible"/>
                                      </p:to>
                                    </p:set>
                                    <p:animEffect transition="in" filter="fade">
                                      <p:cBhvr>
                                        <p:cTn id="257" dur="500"/>
                                        <p:tgtEl>
                                          <p:spTgt spid="26"/>
                                        </p:tgtEl>
                                      </p:cBhvr>
                                    </p:animEffect>
                                  </p:childTnLst>
                                </p:cTn>
                              </p:par>
                              <p:par>
                                <p:cTn id="258" presetID="10" presetClass="entr" presetSubtype="0" fill="hold" nodeType="withEffect">
                                  <p:stCondLst>
                                    <p:cond delay="0"/>
                                  </p:stCondLst>
                                  <p:childTnLst>
                                    <p:set>
                                      <p:cBhvr>
                                        <p:cTn id="259" dur="1" fill="hold">
                                          <p:stCondLst>
                                            <p:cond delay="0"/>
                                          </p:stCondLst>
                                        </p:cTn>
                                        <p:tgtEl>
                                          <p:spTgt spid="27"/>
                                        </p:tgtEl>
                                        <p:attrNameLst>
                                          <p:attrName>style.visibility</p:attrName>
                                        </p:attrNameLst>
                                      </p:cBhvr>
                                      <p:to>
                                        <p:strVal val="visible"/>
                                      </p:to>
                                    </p:set>
                                    <p:animEffect transition="in" filter="fade">
                                      <p:cBhvr>
                                        <p:cTn id="260" dur="500"/>
                                        <p:tgtEl>
                                          <p:spTgt spid="27"/>
                                        </p:tgtEl>
                                      </p:cBhvr>
                                    </p:animEffect>
                                  </p:childTnLst>
                                </p:cTn>
                              </p:par>
                              <p:par>
                                <p:cTn id="261" presetID="10" presetClass="entr" presetSubtype="0" fill="hold" nodeType="withEffect">
                                  <p:stCondLst>
                                    <p:cond delay="0"/>
                                  </p:stCondLst>
                                  <p:childTnLst>
                                    <p:set>
                                      <p:cBhvr>
                                        <p:cTn id="262" dur="1" fill="hold">
                                          <p:stCondLst>
                                            <p:cond delay="0"/>
                                          </p:stCondLst>
                                        </p:cTn>
                                        <p:tgtEl>
                                          <p:spTgt spid="28"/>
                                        </p:tgtEl>
                                        <p:attrNameLst>
                                          <p:attrName>style.visibility</p:attrName>
                                        </p:attrNameLst>
                                      </p:cBhvr>
                                      <p:to>
                                        <p:strVal val="visible"/>
                                      </p:to>
                                    </p:set>
                                    <p:animEffect transition="in" filter="fade">
                                      <p:cBhvr>
                                        <p:cTn id="263" dur="500"/>
                                        <p:tgtEl>
                                          <p:spTgt spid="28"/>
                                        </p:tgtEl>
                                      </p:cBhvr>
                                    </p:animEffect>
                                  </p:childTnLst>
                                </p:cTn>
                              </p:par>
                              <p:par>
                                <p:cTn id="264" presetID="10" presetClass="entr" presetSubtype="0" fill="hold" nodeType="withEffect">
                                  <p:stCondLst>
                                    <p:cond delay="0"/>
                                  </p:stCondLst>
                                  <p:childTnLst>
                                    <p:set>
                                      <p:cBhvr>
                                        <p:cTn id="265" dur="1" fill="hold">
                                          <p:stCondLst>
                                            <p:cond delay="0"/>
                                          </p:stCondLst>
                                        </p:cTn>
                                        <p:tgtEl>
                                          <p:spTgt spid="29"/>
                                        </p:tgtEl>
                                        <p:attrNameLst>
                                          <p:attrName>style.visibility</p:attrName>
                                        </p:attrNameLst>
                                      </p:cBhvr>
                                      <p:to>
                                        <p:strVal val="visible"/>
                                      </p:to>
                                    </p:set>
                                    <p:animEffect transition="in" filter="fade">
                                      <p:cBhvr>
                                        <p:cTn id="266" dur="500"/>
                                        <p:tgtEl>
                                          <p:spTgt spid="29"/>
                                        </p:tgtEl>
                                      </p:cBhvr>
                                    </p:animEffect>
                                  </p:childTnLst>
                                </p:cTn>
                              </p:par>
                              <p:par>
                                <p:cTn id="267" presetID="10" presetClass="entr" presetSubtype="0" fill="hold" nodeType="withEffect">
                                  <p:stCondLst>
                                    <p:cond delay="0"/>
                                  </p:stCondLst>
                                  <p:childTnLst>
                                    <p:set>
                                      <p:cBhvr>
                                        <p:cTn id="268" dur="1" fill="hold">
                                          <p:stCondLst>
                                            <p:cond delay="0"/>
                                          </p:stCondLst>
                                        </p:cTn>
                                        <p:tgtEl>
                                          <p:spTgt spid="33"/>
                                        </p:tgtEl>
                                        <p:attrNameLst>
                                          <p:attrName>style.visibility</p:attrName>
                                        </p:attrNameLst>
                                      </p:cBhvr>
                                      <p:to>
                                        <p:strVal val="visible"/>
                                      </p:to>
                                    </p:set>
                                    <p:animEffect transition="in" filter="fade">
                                      <p:cBhvr>
                                        <p:cTn id="269" dur="500"/>
                                        <p:tgtEl>
                                          <p:spTgt spid="33"/>
                                        </p:tgtEl>
                                      </p:cBhvr>
                                    </p:animEffect>
                                  </p:childTnLst>
                                </p:cTn>
                              </p:par>
                              <p:par>
                                <p:cTn id="270" presetID="10" presetClass="entr" presetSubtype="0" fill="hold" nodeType="withEffect">
                                  <p:stCondLst>
                                    <p:cond delay="0"/>
                                  </p:stCondLst>
                                  <p:childTnLst>
                                    <p:set>
                                      <p:cBhvr>
                                        <p:cTn id="271" dur="1" fill="hold">
                                          <p:stCondLst>
                                            <p:cond delay="0"/>
                                          </p:stCondLst>
                                        </p:cTn>
                                        <p:tgtEl>
                                          <p:spTgt spid="34"/>
                                        </p:tgtEl>
                                        <p:attrNameLst>
                                          <p:attrName>style.visibility</p:attrName>
                                        </p:attrNameLst>
                                      </p:cBhvr>
                                      <p:to>
                                        <p:strVal val="visible"/>
                                      </p:to>
                                    </p:set>
                                    <p:animEffect transition="in" filter="fade">
                                      <p:cBhvr>
                                        <p:cTn id="272" dur="500"/>
                                        <p:tgtEl>
                                          <p:spTgt spid="34"/>
                                        </p:tgtEl>
                                      </p:cBhvr>
                                    </p:animEffect>
                                  </p:childTnLst>
                                </p:cTn>
                              </p:par>
                              <p:par>
                                <p:cTn id="273" presetID="10" presetClass="entr" presetSubtype="0" fill="hold" nodeType="withEffect">
                                  <p:stCondLst>
                                    <p:cond delay="0"/>
                                  </p:stCondLst>
                                  <p:childTnLst>
                                    <p:set>
                                      <p:cBhvr>
                                        <p:cTn id="274" dur="1" fill="hold">
                                          <p:stCondLst>
                                            <p:cond delay="0"/>
                                          </p:stCondLst>
                                        </p:cTn>
                                        <p:tgtEl>
                                          <p:spTgt spid="35"/>
                                        </p:tgtEl>
                                        <p:attrNameLst>
                                          <p:attrName>style.visibility</p:attrName>
                                        </p:attrNameLst>
                                      </p:cBhvr>
                                      <p:to>
                                        <p:strVal val="visible"/>
                                      </p:to>
                                    </p:set>
                                    <p:animEffect transition="in" filter="fade">
                                      <p:cBhvr>
                                        <p:cTn id="275" dur="500"/>
                                        <p:tgtEl>
                                          <p:spTgt spid="35"/>
                                        </p:tgtEl>
                                      </p:cBhvr>
                                    </p:animEffect>
                                  </p:childTnLst>
                                </p:cTn>
                              </p:par>
                              <p:par>
                                <p:cTn id="276" presetID="10" presetClass="entr" presetSubtype="0" fill="hold" nodeType="withEffect">
                                  <p:stCondLst>
                                    <p:cond delay="0"/>
                                  </p:stCondLst>
                                  <p:childTnLst>
                                    <p:set>
                                      <p:cBhvr>
                                        <p:cTn id="277" dur="1" fill="hold">
                                          <p:stCondLst>
                                            <p:cond delay="0"/>
                                          </p:stCondLst>
                                        </p:cTn>
                                        <p:tgtEl>
                                          <p:spTgt spid="36"/>
                                        </p:tgtEl>
                                        <p:attrNameLst>
                                          <p:attrName>style.visibility</p:attrName>
                                        </p:attrNameLst>
                                      </p:cBhvr>
                                      <p:to>
                                        <p:strVal val="visible"/>
                                      </p:to>
                                    </p:set>
                                    <p:animEffect transition="in" filter="fade">
                                      <p:cBhvr>
                                        <p:cTn id="278" dur="500"/>
                                        <p:tgtEl>
                                          <p:spTgt spid="36"/>
                                        </p:tgtEl>
                                      </p:cBhvr>
                                    </p:animEffect>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nodeType="clickEffect">
                                  <p:stCondLst>
                                    <p:cond delay="0"/>
                                  </p:stCondLst>
                                  <p:childTnLst>
                                    <p:set>
                                      <p:cBhvr>
                                        <p:cTn id="282" dur="1" fill="hold">
                                          <p:stCondLst>
                                            <p:cond delay="0"/>
                                          </p:stCondLst>
                                        </p:cTn>
                                        <p:tgtEl>
                                          <p:spTgt spid="100"/>
                                        </p:tgtEl>
                                        <p:attrNameLst>
                                          <p:attrName>style.visibility</p:attrName>
                                        </p:attrNameLst>
                                      </p:cBhvr>
                                      <p:to>
                                        <p:strVal val="visible"/>
                                      </p:to>
                                    </p:set>
                                    <p:animEffect transition="in" filter="fade">
                                      <p:cBhvr>
                                        <p:cTn id="283" dur="500"/>
                                        <p:tgtEl>
                                          <p:spTgt spid="100"/>
                                        </p:tgtEl>
                                      </p:cBhvr>
                                    </p:animEffect>
                                  </p:childTnLst>
                                </p:cTn>
                              </p:par>
                              <p:par>
                                <p:cTn id="284" presetID="10" presetClass="entr" presetSubtype="0" fill="hold" nodeType="withEffect">
                                  <p:stCondLst>
                                    <p:cond delay="0"/>
                                  </p:stCondLst>
                                  <p:childTnLst>
                                    <p:set>
                                      <p:cBhvr>
                                        <p:cTn id="285" dur="1" fill="hold">
                                          <p:stCondLst>
                                            <p:cond delay="0"/>
                                          </p:stCondLst>
                                        </p:cTn>
                                        <p:tgtEl>
                                          <p:spTgt spid="21"/>
                                        </p:tgtEl>
                                        <p:attrNameLst>
                                          <p:attrName>style.visibility</p:attrName>
                                        </p:attrNameLst>
                                      </p:cBhvr>
                                      <p:to>
                                        <p:strVal val="visible"/>
                                      </p:to>
                                    </p:set>
                                    <p:animEffect transition="in" filter="fade">
                                      <p:cBhvr>
                                        <p:cTn id="286" dur="500"/>
                                        <p:tgtEl>
                                          <p:spTgt spid="21"/>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grpId="0" nodeType="clickEffect">
                                  <p:stCondLst>
                                    <p:cond delay="0"/>
                                  </p:stCondLst>
                                  <p:childTnLst>
                                    <p:set>
                                      <p:cBhvr>
                                        <p:cTn id="290" dur="1" fill="hold">
                                          <p:stCondLst>
                                            <p:cond delay="0"/>
                                          </p:stCondLst>
                                        </p:cTn>
                                        <p:tgtEl>
                                          <p:spTgt spid="55"/>
                                        </p:tgtEl>
                                        <p:attrNameLst>
                                          <p:attrName>style.visibility</p:attrName>
                                        </p:attrNameLst>
                                      </p:cBhvr>
                                      <p:to>
                                        <p:strVal val="visible"/>
                                      </p:to>
                                    </p:set>
                                    <p:animEffect transition="in" filter="fade">
                                      <p:cBhvr>
                                        <p:cTn id="29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19746B-C14F-4FC0-A319-F7DFCE5EC1CC}"/>
              </a:ext>
            </a:extLst>
          </p:cNvPr>
          <p:cNvGrpSpPr/>
          <p:nvPr/>
        </p:nvGrpSpPr>
        <p:grpSpPr>
          <a:xfrm>
            <a:off x="5379067" y="1109904"/>
            <a:ext cx="4606260" cy="3703995"/>
            <a:chOff x="5379067" y="1109904"/>
            <a:chExt cx="4606260" cy="3703995"/>
          </a:xfrm>
        </p:grpSpPr>
        <p:sp>
          <p:nvSpPr>
            <p:cNvPr id="103" name="Freeform 45">
              <a:extLst>
                <a:ext uri="{FF2B5EF4-FFF2-40B4-BE49-F238E27FC236}">
                  <a16:creationId xmlns:a16="http://schemas.microsoft.com/office/drawing/2014/main" id="{70A448F4-7F31-4431-93F5-8DE6264158DC}"/>
                </a:ext>
              </a:extLst>
            </p:cNvPr>
            <p:cNvSpPr/>
            <p:nvPr/>
          </p:nvSpPr>
          <p:spPr>
            <a:xfrm rot="9312223">
              <a:off x="5379067" y="1850024"/>
              <a:ext cx="2514208" cy="2963875"/>
            </a:xfrm>
            <a:custGeom>
              <a:avLst/>
              <a:gdLst>
                <a:gd name="connsiteX0" fmla="*/ 466695 w 916339"/>
                <a:gd name="connsiteY0" fmla="*/ 520 h 783084"/>
                <a:gd name="connsiteX1" fmla="*/ 257572 w 916339"/>
                <a:gd name="connsiteY1" fmla="*/ 209642 h 783084"/>
                <a:gd name="connsiteX2" fmla="*/ 302677 w 916339"/>
                <a:gd name="connsiteY2" fmla="*/ 398263 h 783084"/>
                <a:gd name="connsiteX3" fmla="*/ 32048 w 916339"/>
                <a:gd name="connsiteY3" fmla="*/ 578683 h 783084"/>
                <a:gd name="connsiteX4" fmla="*/ 27947 w 916339"/>
                <a:gd name="connsiteY4" fmla="*/ 750902 h 783084"/>
                <a:gd name="connsiteX5" fmla="*/ 237070 w 916339"/>
                <a:gd name="connsiteY5" fmla="*/ 763203 h 783084"/>
                <a:gd name="connsiteX6" fmla="*/ 253472 w 916339"/>
                <a:gd name="connsiteY6" fmla="*/ 537678 h 783084"/>
                <a:gd name="connsiteX7" fmla="*/ 499499 w 916339"/>
                <a:gd name="connsiteY7" fmla="*/ 357259 h 783084"/>
                <a:gd name="connsiteX8" fmla="*/ 848037 w 916339"/>
                <a:gd name="connsiteY8" fmla="*/ 455669 h 783084"/>
                <a:gd name="connsiteX9" fmla="*/ 884941 w 916339"/>
                <a:gd name="connsiteY9" fmla="*/ 160437 h 783084"/>
                <a:gd name="connsiteX10" fmla="*/ 466695 w 916339"/>
                <a:gd name="connsiteY10" fmla="*/ 520 h 783084"/>
                <a:gd name="connsiteX0" fmla="*/ 470796 w 917846"/>
                <a:gd name="connsiteY0" fmla="*/ 1036 h 722352"/>
                <a:gd name="connsiteX1" fmla="*/ 257572 w 917846"/>
                <a:gd name="connsiteY1" fmla="*/ 148910 h 722352"/>
                <a:gd name="connsiteX2" fmla="*/ 302677 w 917846"/>
                <a:gd name="connsiteY2" fmla="*/ 337531 h 722352"/>
                <a:gd name="connsiteX3" fmla="*/ 32048 w 917846"/>
                <a:gd name="connsiteY3" fmla="*/ 517951 h 722352"/>
                <a:gd name="connsiteX4" fmla="*/ 27947 w 917846"/>
                <a:gd name="connsiteY4" fmla="*/ 690170 h 722352"/>
                <a:gd name="connsiteX5" fmla="*/ 237070 w 917846"/>
                <a:gd name="connsiteY5" fmla="*/ 702471 h 722352"/>
                <a:gd name="connsiteX6" fmla="*/ 253472 w 917846"/>
                <a:gd name="connsiteY6" fmla="*/ 476946 h 722352"/>
                <a:gd name="connsiteX7" fmla="*/ 499499 w 917846"/>
                <a:gd name="connsiteY7" fmla="*/ 296527 h 722352"/>
                <a:gd name="connsiteX8" fmla="*/ 848037 w 917846"/>
                <a:gd name="connsiteY8" fmla="*/ 394937 h 722352"/>
                <a:gd name="connsiteX9" fmla="*/ 884941 w 917846"/>
                <a:gd name="connsiteY9" fmla="*/ 99705 h 722352"/>
                <a:gd name="connsiteX10" fmla="*/ 470796 w 917846"/>
                <a:gd name="connsiteY10" fmla="*/ 1036 h 722352"/>
                <a:gd name="connsiteX0" fmla="*/ 470796 w 917846"/>
                <a:gd name="connsiteY0" fmla="*/ 292 h 721608"/>
                <a:gd name="connsiteX1" fmla="*/ 282174 w 917846"/>
                <a:gd name="connsiteY1" fmla="*/ 78752 h 721608"/>
                <a:gd name="connsiteX2" fmla="*/ 302677 w 917846"/>
                <a:gd name="connsiteY2" fmla="*/ 336787 h 721608"/>
                <a:gd name="connsiteX3" fmla="*/ 32048 w 917846"/>
                <a:gd name="connsiteY3" fmla="*/ 517207 h 721608"/>
                <a:gd name="connsiteX4" fmla="*/ 27947 w 917846"/>
                <a:gd name="connsiteY4" fmla="*/ 689426 h 721608"/>
                <a:gd name="connsiteX5" fmla="*/ 237070 w 917846"/>
                <a:gd name="connsiteY5" fmla="*/ 701727 h 721608"/>
                <a:gd name="connsiteX6" fmla="*/ 253472 w 917846"/>
                <a:gd name="connsiteY6" fmla="*/ 476202 h 721608"/>
                <a:gd name="connsiteX7" fmla="*/ 499499 w 917846"/>
                <a:gd name="connsiteY7" fmla="*/ 295783 h 721608"/>
                <a:gd name="connsiteX8" fmla="*/ 848037 w 917846"/>
                <a:gd name="connsiteY8" fmla="*/ 394193 h 721608"/>
                <a:gd name="connsiteX9" fmla="*/ 884941 w 917846"/>
                <a:gd name="connsiteY9" fmla="*/ 98961 h 721608"/>
                <a:gd name="connsiteX10" fmla="*/ 470796 w 917846"/>
                <a:gd name="connsiteY10" fmla="*/ 292 h 721608"/>
                <a:gd name="connsiteX0" fmla="*/ 679919 w 902561"/>
                <a:gd name="connsiteY0" fmla="*/ 2697 h 683181"/>
                <a:gd name="connsiteX1" fmla="*/ 282174 w 902561"/>
                <a:gd name="connsiteY1" fmla="*/ 40325 h 683181"/>
                <a:gd name="connsiteX2" fmla="*/ 302677 w 902561"/>
                <a:gd name="connsiteY2" fmla="*/ 298360 h 683181"/>
                <a:gd name="connsiteX3" fmla="*/ 32048 w 902561"/>
                <a:gd name="connsiteY3" fmla="*/ 478780 h 683181"/>
                <a:gd name="connsiteX4" fmla="*/ 27947 w 902561"/>
                <a:gd name="connsiteY4" fmla="*/ 650999 h 683181"/>
                <a:gd name="connsiteX5" fmla="*/ 237070 w 902561"/>
                <a:gd name="connsiteY5" fmla="*/ 663300 h 683181"/>
                <a:gd name="connsiteX6" fmla="*/ 253472 w 902561"/>
                <a:gd name="connsiteY6" fmla="*/ 437775 h 683181"/>
                <a:gd name="connsiteX7" fmla="*/ 499499 w 902561"/>
                <a:gd name="connsiteY7" fmla="*/ 257356 h 683181"/>
                <a:gd name="connsiteX8" fmla="*/ 848037 w 902561"/>
                <a:gd name="connsiteY8" fmla="*/ 355766 h 683181"/>
                <a:gd name="connsiteX9" fmla="*/ 884941 w 902561"/>
                <a:gd name="connsiteY9" fmla="*/ 60534 h 683181"/>
                <a:gd name="connsiteX10" fmla="*/ 679919 w 902561"/>
                <a:gd name="connsiteY10" fmla="*/ 2697 h 683181"/>
                <a:gd name="connsiteX0" fmla="*/ 651216 w 904642"/>
                <a:gd name="connsiteY0" fmla="*/ 36889 h 656124"/>
                <a:gd name="connsiteX1" fmla="*/ 282174 w 904642"/>
                <a:gd name="connsiteY1" fmla="*/ 13268 h 656124"/>
                <a:gd name="connsiteX2" fmla="*/ 302677 w 904642"/>
                <a:gd name="connsiteY2" fmla="*/ 271303 h 656124"/>
                <a:gd name="connsiteX3" fmla="*/ 32048 w 904642"/>
                <a:gd name="connsiteY3" fmla="*/ 451723 h 656124"/>
                <a:gd name="connsiteX4" fmla="*/ 27947 w 904642"/>
                <a:gd name="connsiteY4" fmla="*/ 623942 h 656124"/>
                <a:gd name="connsiteX5" fmla="*/ 237070 w 904642"/>
                <a:gd name="connsiteY5" fmla="*/ 636243 h 656124"/>
                <a:gd name="connsiteX6" fmla="*/ 253472 w 904642"/>
                <a:gd name="connsiteY6" fmla="*/ 410718 h 656124"/>
                <a:gd name="connsiteX7" fmla="*/ 499499 w 904642"/>
                <a:gd name="connsiteY7" fmla="*/ 230299 h 656124"/>
                <a:gd name="connsiteX8" fmla="*/ 848037 w 904642"/>
                <a:gd name="connsiteY8" fmla="*/ 328709 h 656124"/>
                <a:gd name="connsiteX9" fmla="*/ 884941 w 904642"/>
                <a:gd name="connsiteY9" fmla="*/ 33477 h 656124"/>
                <a:gd name="connsiteX10" fmla="*/ 651216 w 904642"/>
                <a:gd name="connsiteY10" fmla="*/ 36889 h 656124"/>
                <a:gd name="connsiteX0" fmla="*/ 651216 w 904642"/>
                <a:gd name="connsiteY0" fmla="*/ 44973 h 664208"/>
                <a:gd name="connsiteX1" fmla="*/ 282174 w 904642"/>
                <a:gd name="connsiteY1" fmla="*/ 21352 h 664208"/>
                <a:gd name="connsiteX2" fmla="*/ 302677 w 904642"/>
                <a:gd name="connsiteY2" fmla="*/ 279387 h 664208"/>
                <a:gd name="connsiteX3" fmla="*/ 32048 w 904642"/>
                <a:gd name="connsiteY3" fmla="*/ 459807 h 664208"/>
                <a:gd name="connsiteX4" fmla="*/ 27947 w 904642"/>
                <a:gd name="connsiteY4" fmla="*/ 632026 h 664208"/>
                <a:gd name="connsiteX5" fmla="*/ 237070 w 904642"/>
                <a:gd name="connsiteY5" fmla="*/ 644327 h 664208"/>
                <a:gd name="connsiteX6" fmla="*/ 253472 w 904642"/>
                <a:gd name="connsiteY6" fmla="*/ 418802 h 664208"/>
                <a:gd name="connsiteX7" fmla="*/ 499499 w 904642"/>
                <a:gd name="connsiteY7" fmla="*/ 238383 h 664208"/>
                <a:gd name="connsiteX8" fmla="*/ 848037 w 904642"/>
                <a:gd name="connsiteY8" fmla="*/ 336793 h 664208"/>
                <a:gd name="connsiteX9" fmla="*/ 884941 w 904642"/>
                <a:gd name="connsiteY9" fmla="*/ 41561 h 664208"/>
                <a:gd name="connsiteX10" fmla="*/ 651216 w 904642"/>
                <a:gd name="connsiteY10" fmla="*/ 44973 h 664208"/>
                <a:gd name="connsiteX0" fmla="*/ 651216 w 904642"/>
                <a:gd name="connsiteY0" fmla="*/ 73841 h 693076"/>
                <a:gd name="connsiteX1" fmla="*/ 282174 w 904642"/>
                <a:gd name="connsiteY1" fmla="*/ 50220 h 693076"/>
                <a:gd name="connsiteX2" fmla="*/ 302677 w 904642"/>
                <a:gd name="connsiteY2" fmla="*/ 308255 h 693076"/>
                <a:gd name="connsiteX3" fmla="*/ 32048 w 904642"/>
                <a:gd name="connsiteY3" fmla="*/ 488675 h 693076"/>
                <a:gd name="connsiteX4" fmla="*/ 27947 w 904642"/>
                <a:gd name="connsiteY4" fmla="*/ 660894 h 693076"/>
                <a:gd name="connsiteX5" fmla="*/ 237070 w 904642"/>
                <a:gd name="connsiteY5" fmla="*/ 673195 h 693076"/>
                <a:gd name="connsiteX6" fmla="*/ 253472 w 904642"/>
                <a:gd name="connsiteY6" fmla="*/ 447670 h 693076"/>
                <a:gd name="connsiteX7" fmla="*/ 499499 w 904642"/>
                <a:gd name="connsiteY7" fmla="*/ 267251 h 693076"/>
                <a:gd name="connsiteX8" fmla="*/ 848037 w 904642"/>
                <a:gd name="connsiteY8" fmla="*/ 365661 h 693076"/>
                <a:gd name="connsiteX9" fmla="*/ 884941 w 904642"/>
                <a:gd name="connsiteY9" fmla="*/ 70429 h 693076"/>
                <a:gd name="connsiteX10" fmla="*/ 651216 w 904642"/>
                <a:gd name="connsiteY10" fmla="*/ 73841 h 693076"/>
                <a:gd name="connsiteX0" fmla="*/ 651216 w 884943"/>
                <a:gd name="connsiteY0" fmla="*/ 73841 h 693076"/>
                <a:gd name="connsiteX1" fmla="*/ 282174 w 884943"/>
                <a:gd name="connsiteY1" fmla="*/ 50220 h 693076"/>
                <a:gd name="connsiteX2" fmla="*/ 302677 w 884943"/>
                <a:gd name="connsiteY2" fmla="*/ 308255 h 693076"/>
                <a:gd name="connsiteX3" fmla="*/ 32048 w 884943"/>
                <a:gd name="connsiteY3" fmla="*/ 488675 h 693076"/>
                <a:gd name="connsiteX4" fmla="*/ 27947 w 884943"/>
                <a:gd name="connsiteY4" fmla="*/ 660894 h 693076"/>
                <a:gd name="connsiteX5" fmla="*/ 237070 w 884943"/>
                <a:gd name="connsiteY5" fmla="*/ 673195 h 693076"/>
                <a:gd name="connsiteX6" fmla="*/ 253472 w 884943"/>
                <a:gd name="connsiteY6" fmla="*/ 447670 h 693076"/>
                <a:gd name="connsiteX7" fmla="*/ 499499 w 884943"/>
                <a:gd name="connsiteY7" fmla="*/ 267251 h 693076"/>
                <a:gd name="connsiteX8" fmla="*/ 647115 w 884943"/>
                <a:gd name="connsiteY8" fmla="*/ 451409 h 693076"/>
                <a:gd name="connsiteX9" fmla="*/ 884941 w 884943"/>
                <a:gd name="connsiteY9" fmla="*/ 70429 h 693076"/>
                <a:gd name="connsiteX10" fmla="*/ 651216 w 884943"/>
                <a:gd name="connsiteY10" fmla="*/ 73841 h 693076"/>
                <a:gd name="connsiteX0" fmla="*/ 651216 w 868541"/>
                <a:gd name="connsiteY0" fmla="*/ 70998 h 690233"/>
                <a:gd name="connsiteX1" fmla="*/ 282174 w 868541"/>
                <a:gd name="connsiteY1" fmla="*/ 47377 h 690233"/>
                <a:gd name="connsiteX2" fmla="*/ 302677 w 868541"/>
                <a:gd name="connsiteY2" fmla="*/ 305412 h 690233"/>
                <a:gd name="connsiteX3" fmla="*/ 32048 w 868541"/>
                <a:gd name="connsiteY3" fmla="*/ 485832 h 690233"/>
                <a:gd name="connsiteX4" fmla="*/ 27947 w 868541"/>
                <a:gd name="connsiteY4" fmla="*/ 658051 h 690233"/>
                <a:gd name="connsiteX5" fmla="*/ 237070 w 868541"/>
                <a:gd name="connsiteY5" fmla="*/ 670352 h 690233"/>
                <a:gd name="connsiteX6" fmla="*/ 253472 w 868541"/>
                <a:gd name="connsiteY6" fmla="*/ 444827 h 690233"/>
                <a:gd name="connsiteX7" fmla="*/ 499499 w 868541"/>
                <a:gd name="connsiteY7" fmla="*/ 264408 h 690233"/>
                <a:gd name="connsiteX8" fmla="*/ 647115 w 868541"/>
                <a:gd name="connsiteY8" fmla="*/ 448566 h 690233"/>
                <a:gd name="connsiteX9" fmla="*/ 868539 w 868541"/>
                <a:gd name="connsiteY9" fmla="*/ 239081 h 690233"/>
                <a:gd name="connsiteX10" fmla="*/ 651216 w 868541"/>
                <a:gd name="connsiteY10" fmla="*/ 70998 h 690233"/>
                <a:gd name="connsiteX0" fmla="*/ 651216 w 881213"/>
                <a:gd name="connsiteY0" fmla="*/ 70998 h 690233"/>
                <a:gd name="connsiteX1" fmla="*/ 282174 w 881213"/>
                <a:gd name="connsiteY1" fmla="*/ 47377 h 690233"/>
                <a:gd name="connsiteX2" fmla="*/ 302677 w 881213"/>
                <a:gd name="connsiteY2" fmla="*/ 305412 h 690233"/>
                <a:gd name="connsiteX3" fmla="*/ 32048 w 881213"/>
                <a:gd name="connsiteY3" fmla="*/ 485832 h 690233"/>
                <a:gd name="connsiteX4" fmla="*/ 27947 w 881213"/>
                <a:gd name="connsiteY4" fmla="*/ 658051 h 690233"/>
                <a:gd name="connsiteX5" fmla="*/ 237070 w 881213"/>
                <a:gd name="connsiteY5" fmla="*/ 670352 h 690233"/>
                <a:gd name="connsiteX6" fmla="*/ 253472 w 881213"/>
                <a:gd name="connsiteY6" fmla="*/ 444827 h 690233"/>
                <a:gd name="connsiteX7" fmla="*/ 499499 w 881213"/>
                <a:gd name="connsiteY7" fmla="*/ 264408 h 690233"/>
                <a:gd name="connsiteX8" fmla="*/ 647115 w 881213"/>
                <a:gd name="connsiteY8" fmla="*/ 448566 h 690233"/>
                <a:gd name="connsiteX9" fmla="*/ 868539 w 881213"/>
                <a:gd name="connsiteY9" fmla="*/ 239081 h 690233"/>
                <a:gd name="connsiteX10" fmla="*/ 651216 w 881213"/>
                <a:gd name="connsiteY10" fmla="*/ 70998 h 690233"/>
                <a:gd name="connsiteX0" fmla="*/ 663518 w 868588"/>
                <a:gd name="connsiteY0" fmla="*/ 32032 h 667600"/>
                <a:gd name="connsiteX1" fmla="*/ 282174 w 868588"/>
                <a:gd name="connsiteY1" fmla="*/ 24744 h 667600"/>
                <a:gd name="connsiteX2" fmla="*/ 302677 w 868588"/>
                <a:gd name="connsiteY2" fmla="*/ 282779 h 667600"/>
                <a:gd name="connsiteX3" fmla="*/ 32048 w 868588"/>
                <a:gd name="connsiteY3" fmla="*/ 463199 h 667600"/>
                <a:gd name="connsiteX4" fmla="*/ 27947 w 868588"/>
                <a:gd name="connsiteY4" fmla="*/ 635418 h 667600"/>
                <a:gd name="connsiteX5" fmla="*/ 237070 w 868588"/>
                <a:gd name="connsiteY5" fmla="*/ 647719 h 667600"/>
                <a:gd name="connsiteX6" fmla="*/ 253472 w 868588"/>
                <a:gd name="connsiteY6" fmla="*/ 422194 h 667600"/>
                <a:gd name="connsiteX7" fmla="*/ 499499 w 868588"/>
                <a:gd name="connsiteY7" fmla="*/ 241775 h 667600"/>
                <a:gd name="connsiteX8" fmla="*/ 647115 w 868588"/>
                <a:gd name="connsiteY8" fmla="*/ 425933 h 667600"/>
                <a:gd name="connsiteX9" fmla="*/ 868539 w 868588"/>
                <a:gd name="connsiteY9" fmla="*/ 216448 h 667600"/>
                <a:gd name="connsiteX10" fmla="*/ 663518 w 868588"/>
                <a:gd name="connsiteY10" fmla="*/ 32032 h 667600"/>
                <a:gd name="connsiteX0" fmla="*/ 868539 w 879137"/>
                <a:gd name="connsiteY0" fmla="*/ 192340 h 643492"/>
                <a:gd name="connsiteX1" fmla="*/ 282174 w 879137"/>
                <a:gd name="connsiteY1" fmla="*/ 636 h 643492"/>
                <a:gd name="connsiteX2" fmla="*/ 302677 w 879137"/>
                <a:gd name="connsiteY2" fmla="*/ 258671 h 643492"/>
                <a:gd name="connsiteX3" fmla="*/ 32048 w 879137"/>
                <a:gd name="connsiteY3" fmla="*/ 439091 h 643492"/>
                <a:gd name="connsiteX4" fmla="*/ 27947 w 879137"/>
                <a:gd name="connsiteY4" fmla="*/ 611310 h 643492"/>
                <a:gd name="connsiteX5" fmla="*/ 237070 w 879137"/>
                <a:gd name="connsiteY5" fmla="*/ 623611 h 643492"/>
                <a:gd name="connsiteX6" fmla="*/ 253472 w 879137"/>
                <a:gd name="connsiteY6" fmla="*/ 398086 h 643492"/>
                <a:gd name="connsiteX7" fmla="*/ 499499 w 879137"/>
                <a:gd name="connsiteY7" fmla="*/ 217667 h 643492"/>
                <a:gd name="connsiteX8" fmla="*/ 647115 w 879137"/>
                <a:gd name="connsiteY8" fmla="*/ 401825 h 643492"/>
                <a:gd name="connsiteX9" fmla="*/ 868539 w 879137"/>
                <a:gd name="connsiteY9" fmla="*/ 192340 h 643492"/>
                <a:gd name="connsiteX0" fmla="*/ 868539 w 879137"/>
                <a:gd name="connsiteY0" fmla="*/ 242277 h 693429"/>
                <a:gd name="connsiteX1" fmla="*/ 282174 w 879137"/>
                <a:gd name="connsiteY1" fmla="*/ 50573 h 693429"/>
                <a:gd name="connsiteX2" fmla="*/ 302677 w 879137"/>
                <a:gd name="connsiteY2" fmla="*/ 308608 h 693429"/>
                <a:gd name="connsiteX3" fmla="*/ 32048 w 879137"/>
                <a:gd name="connsiteY3" fmla="*/ 489028 h 693429"/>
                <a:gd name="connsiteX4" fmla="*/ 27947 w 879137"/>
                <a:gd name="connsiteY4" fmla="*/ 661247 h 693429"/>
                <a:gd name="connsiteX5" fmla="*/ 237070 w 879137"/>
                <a:gd name="connsiteY5" fmla="*/ 673548 h 693429"/>
                <a:gd name="connsiteX6" fmla="*/ 253472 w 879137"/>
                <a:gd name="connsiteY6" fmla="*/ 448023 h 693429"/>
                <a:gd name="connsiteX7" fmla="*/ 499499 w 879137"/>
                <a:gd name="connsiteY7" fmla="*/ 267604 h 693429"/>
                <a:gd name="connsiteX8" fmla="*/ 647115 w 879137"/>
                <a:gd name="connsiteY8" fmla="*/ 451762 h 693429"/>
                <a:gd name="connsiteX9" fmla="*/ 868539 w 879137"/>
                <a:gd name="connsiteY9" fmla="*/ 242277 h 693429"/>
                <a:gd name="connsiteX0" fmla="*/ 868539 w 874656"/>
                <a:gd name="connsiteY0" fmla="*/ 252241 h 703393"/>
                <a:gd name="connsiteX1" fmla="*/ 282174 w 874656"/>
                <a:gd name="connsiteY1" fmla="*/ 60537 h 703393"/>
                <a:gd name="connsiteX2" fmla="*/ 302677 w 874656"/>
                <a:gd name="connsiteY2" fmla="*/ 318572 h 703393"/>
                <a:gd name="connsiteX3" fmla="*/ 32048 w 874656"/>
                <a:gd name="connsiteY3" fmla="*/ 498992 h 703393"/>
                <a:gd name="connsiteX4" fmla="*/ 27947 w 874656"/>
                <a:gd name="connsiteY4" fmla="*/ 671211 h 703393"/>
                <a:gd name="connsiteX5" fmla="*/ 237070 w 874656"/>
                <a:gd name="connsiteY5" fmla="*/ 683512 h 703393"/>
                <a:gd name="connsiteX6" fmla="*/ 253472 w 874656"/>
                <a:gd name="connsiteY6" fmla="*/ 457987 h 703393"/>
                <a:gd name="connsiteX7" fmla="*/ 499499 w 874656"/>
                <a:gd name="connsiteY7" fmla="*/ 277568 h 703393"/>
                <a:gd name="connsiteX8" fmla="*/ 647115 w 874656"/>
                <a:gd name="connsiteY8" fmla="*/ 461726 h 703393"/>
                <a:gd name="connsiteX9" fmla="*/ 868539 w 874656"/>
                <a:gd name="connsiteY9" fmla="*/ 252241 h 703393"/>
                <a:gd name="connsiteX0" fmla="*/ 868539 w 875311"/>
                <a:gd name="connsiteY0" fmla="*/ 248223 h 699375"/>
                <a:gd name="connsiteX1" fmla="*/ 282174 w 875311"/>
                <a:gd name="connsiteY1" fmla="*/ 56519 h 699375"/>
                <a:gd name="connsiteX2" fmla="*/ 302677 w 875311"/>
                <a:gd name="connsiteY2" fmla="*/ 314554 h 699375"/>
                <a:gd name="connsiteX3" fmla="*/ 32048 w 875311"/>
                <a:gd name="connsiteY3" fmla="*/ 494974 h 699375"/>
                <a:gd name="connsiteX4" fmla="*/ 27947 w 875311"/>
                <a:gd name="connsiteY4" fmla="*/ 667193 h 699375"/>
                <a:gd name="connsiteX5" fmla="*/ 237070 w 875311"/>
                <a:gd name="connsiteY5" fmla="*/ 679494 h 699375"/>
                <a:gd name="connsiteX6" fmla="*/ 253472 w 875311"/>
                <a:gd name="connsiteY6" fmla="*/ 453969 h 699375"/>
                <a:gd name="connsiteX7" fmla="*/ 499499 w 875311"/>
                <a:gd name="connsiteY7" fmla="*/ 273550 h 699375"/>
                <a:gd name="connsiteX8" fmla="*/ 647115 w 875311"/>
                <a:gd name="connsiteY8" fmla="*/ 457708 h 699375"/>
                <a:gd name="connsiteX9" fmla="*/ 868539 w 875311"/>
                <a:gd name="connsiteY9" fmla="*/ 248223 h 699375"/>
                <a:gd name="connsiteX0" fmla="*/ 868539 w 878185"/>
                <a:gd name="connsiteY0" fmla="*/ 250464 h 701616"/>
                <a:gd name="connsiteX1" fmla="*/ 282174 w 878185"/>
                <a:gd name="connsiteY1" fmla="*/ 58760 h 701616"/>
                <a:gd name="connsiteX2" fmla="*/ 302677 w 878185"/>
                <a:gd name="connsiteY2" fmla="*/ 316795 h 701616"/>
                <a:gd name="connsiteX3" fmla="*/ 32048 w 878185"/>
                <a:gd name="connsiteY3" fmla="*/ 497215 h 701616"/>
                <a:gd name="connsiteX4" fmla="*/ 27947 w 878185"/>
                <a:gd name="connsiteY4" fmla="*/ 669434 h 701616"/>
                <a:gd name="connsiteX5" fmla="*/ 237070 w 878185"/>
                <a:gd name="connsiteY5" fmla="*/ 681735 h 701616"/>
                <a:gd name="connsiteX6" fmla="*/ 253472 w 878185"/>
                <a:gd name="connsiteY6" fmla="*/ 456210 h 701616"/>
                <a:gd name="connsiteX7" fmla="*/ 499499 w 878185"/>
                <a:gd name="connsiteY7" fmla="*/ 275791 h 701616"/>
                <a:gd name="connsiteX8" fmla="*/ 647115 w 878185"/>
                <a:gd name="connsiteY8" fmla="*/ 459949 h 701616"/>
                <a:gd name="connsiteX9" fmla="*/ 868539 w 878185"/>
                <a:gd name="connsiteY9" fmla="*/ 250464 h 701616"/>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499499 w 878493"/>
                <a:gd name="connsiteY7" fmla="*/ 296680 h 722505"/>
                <a:gd name="connsiteX8" fmla="*/ 647115 w 878493"/>
                <a:gd name="connsiteY8" fmla="*/ 480838 h 722505"/>
                <a:gd name="connsiteX9" fmla="*/ 868539 w 878493"/>
                <a:gd name="connsiteY9" fmla="*/ 271353 h 722505"/>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647115 w 878493"/>
                <a:gd name="connsiteY7" fmla="*/ 480838 h 722505"/>
                <a:gd name="connsiteX8" fmla="*/ 868539 w 878493"/>
                <a:gd name="connsiteY8" fmla="*/ 271353 h 722505"/>
                <a:gd name="connsiteX0" fmla="*/ 868539 w 870348"/>
                <a:gd name="connsiteY0" fmla="*/ 260252 h 711404"/>
                <a:gd name="connsiteX1" fmla="*/ 282174 w 870348"/>
                <a:gd name="connsiteY1" fmla="*/ 68548 h 711404"/>
                <a:gd name="connsiteX2" fmla="*/ 302677 w 870348"/>
                <a:gd name="connsiteY2" fmla="*/ 326583 h 711404"/>
                <a:gd name="connsiteX3" fmla="*/ 32048 w 870348"/>
                <a:gd name="connsiteY3" fmla="*/ 507003 h 711404"/>
                <a:gd name="connsiteX4" fmla="*/ 27947 w 870348"/>
                <a:gd name="connsiteY4" fmla="*/ 679222 h 711404"/>
                <a:gd name="connsiteX5" fmla="*/ 237070 w 870348"/>
                <a:gd name="connsiteY5" fmla="*/ 691523 h 711404"/>
                <a:gd name="connsiteX6" fmla="*/ 253472 w 870348"/>
                <a:gd name="connsiteY6" fmla="*/ 465998 h 711404"/>
                <a:gd name="connsiteX7" fmla="*/ 458495 w 870348"/>
                <a:gd name="connsiteY7" fmla="*/ 375822 h 711404"/>
                <a:gd name="connsiteX8" fmla="*/ 868539 w 870348"/>
                <a:gd name="connsiteY8" fmla="*/ 260252 h 711404"/>
                <a:gd name="connsiteX0" fmla="*/ 868539 w 877465"/>
                <a:gd name="connsiteY0" fmla="*/ 272095 h 723247"/>
                <a:gd name="connsiteX1" fmla="*/ 282174 w 877465"/>
                <a:gd name="connsiteY1" fmla="*/ 80391 h 723247"/>
                <a:gd name="connsiteX2" fmla="*/ 302677 w 877465"/>
                <a:gd name="connsiteY2" fmla="*/ 338426 h 723247"/>
                <a:gd name="connsiteX3" fmla="*/ 32048 w 877465"/>
                <a:gd name="connsiteY3" fmla="*/ 518846 h 723247"/>
                <a:gd name="connsiteX4" fmla="*/ 27947 w 877465"/>
                <a:gd name="connsiteY4" fmla="*/ 691065 h 723247"/>
                <a:gd name="connsiteX5" fmla="*/ 237070 w 877465"/>
                <a:gd name="connsiteY5" fmla="*/ 703366 h 723247"/>
                <a:gd name="connsiteX6" fmla="*/ 253472 w 877465"/>
                <a:gd name="connsiteY6" fmla="*/ 477841 h 723247"/>
                <a:gd name="connsiteX7" fmla="*/ 458495 w 877465"/>
                <a:gd name="connsiteY7" fmla="*/ 387665 h 723247"/>
                <a:gd name="connsiteX8" fmla="*/ 868539 w 877465"/>
                <a:gd name="connsiteY8" fmla="*/ 272095 h 723247"/>
                <a:gd name="connsiteX0" fmla="*/ 868539 w 877465"/>
                <a:gd name="connsiteY0" fmla="*/ 272095 h 725021"/>
                <a:gd name="connsiteX1" fmla="*/ 282174 w 877465"/>
                <a:gd name="connsiteY1" fmla="*/ 80391 h 725021"/>
                <a:gd name="connsiteX2" fmla="*/ 302677 w 877465"/>
                <a:gd name="connsiteY2" fmla="*/ 338426 h 725021"/>
                <a:gd name="connsiteX3" fmla="*/ 32048 w 877465"/>
                <a:gd name="connsiteY3" fmla="*/ 518846 h 725021"/>
                <a:gd name="connsiteX4" fmla="*/ 27947 w 877465"/>
                <a:gd name="connsiteY4" fmla="*/ 691065 h 725021"/>
                <a:gd name="connsiteX5" fmla="*/ 237070 w 877465"/>
                <a:gd name="connsiteY5" fmla="*/ 703366 h 725021"/>
                <a:gd name="connsiteX6" fmla="*/ 269874 w 877465"/>
                <a:gd name="connsiteY6" fmla="*/ 453341 h 725021"/>
                <a:gd name="connsiteX7" fmla="*/ 458495 w 877465"/>
                <a:gd name="connsiteY7" fmla="*/ 387665 h 725021"/>
                <a:gd name="connsiteX8" fmla="*/ 868539 w 877465"/>
                <a:gd name="connsiteY8" fmla="*/ 272095 h 725021"/>
                <a:gd name="connsiteX0" fmla="*/ 867793 w 876719"/>
                <a:gd name="connsiteY0" fmla="*/ 272095 h 706241"/>
                <a:gd name="connsiteX1" fmla="*/ 281428 w 876719"/>
                <a:gd name="connsiteY1" fmla="*/ 80391 h 706241"/>
                <a:gd name="connsiteX2" fmla="*/ 301931 w 876719"/>
                <a:gd name="connsiteY2" fmla="*/ 338426 h 706241"/>
                <a:gd name="connsiteX3" fmla="*/ 31302 w 876719"/>
                <a:gd name="connsiteY3" fmla="*/ 518846 h 706241"/>
                <a:gd name="connsiteX4" fmla="*/ 27201 w 876719"/>
                <a:gd name="connsiteY4" fmla="*/ 691065 h 706241"/>
                <a:gd name="connsiteX5" fmla="*/ 224023 w 876719"/>
                <a:gd name="connsiteY5" fmla="*/ 670700 h 706241"/>
                <a:gd name="connsiteX6" fmla="*/ 269128 w 876719"/>
                <a:gd name="connsiteY6" fmla="*/ 453341 h 706241"/>
                <a:gd name="connsiteX7" fmla="*/ 457749 w 876719"/>
                <a:gd name="connsiteY7" fmla="*/ 387665 h 706241"/>
                <a:gd name="connsiteX8" fmla="*/ 867793 w 876719"/>
                <a:gd name="connsiteY8" fmla="*/ 272095 h 706241"/>
                <a:gd name="connsiteX0" fmla="*/ 863646 w 872572"/>
                <a:gd name="connsiteY0" fmla="*/ 272095 h 688500"/>
                <a:gd name="connsiteX1" fmla="*/ 277281 w 872572"/>
                <a:gd name="connsiteY1" fmla="*/ 80391 h 688500"/>
                <a:gd name="connsiteX2" fmla="*/ 297784 w 872572"/>
                <a:gd name="connsiteY2" fmla="*/ 338426 h 688500"/>
                <a:gd name="connsiteX3" fmla="*/ 27155 w 872572"/>
                <a:gd name="connsiteY3" fmla="*/ 518846 h 688500"/>
                <a:gd name="connsiteX4" fmla="*/ 31255 w 872572"/>
                <a:gd name="connsiteY4" fmla="*/ 658399 h 688500"/>
                <a:gd name="connsiteX5" fmla="*/ 219876 w 872572"/>
                <a:gd name="connsiteY5" fmla="*/ 670700 h 688500"/>
                <a:gd name="connsiteX6" fmla="*/ 264981 w 872572"/>
                <a:gd name="connsiteY6" fmla="*/ 453341 h 688500"/>
                <a:gd name="connsiteX7" fmla="*/ 453602 w 872572"/>
                <a:gd name="connsiteY7" fmla="*/ 387665 h 688500"/>
                <a:gd name="connsiteX8" fmla="*/ 863646 w 872572"/>
                <a:gd name="connsiteY8" fmla="*/ 272095 h 688500"/>
                <a:gd name="connsiteX0" fmla="*/ 850094 w 859020"/>
                <a:gd name="connsiteY0" fmla="*/ 272095 h 689798"/>
                <a:gd name="connsiteX1" fmla="*/ 263729 w 859020"/>
                <a:gd name="connsiteY1" fmla="*/ 80391 h 689798"/>
                <a:gd name="connsiteX2" fmla="*/ 284232 w 859020"/>
                <a:gd name="connsiteY2" fmla="*/ 338426 h 689798"/>
                <a:gd name="connsiteX3" fmla="*/ 38206 w 859020"/>
                <a:gd name="connsiteY3" fmla="*/ 490263 h 689798"/>
                <a:gd name="connsiteX4" fmla="*/ 17703 w 859020"/>
                <a:gd name="connsiteY4" fmla="*/ 658399 h 689798"/>
                <a:gd name="connsiteX5" fmla="*/ 206324 w 859020"/>
                <a:gd name="connsiteY5" fmla="*/ 670700 h 689798"/>
                <a:gd name="connsiteX6" fmla="*/ 251429 w 859020"/>
                <a:gd name="connsiteY6" fmla="*/ 453341 h 689798"/>
                <a:gd name="connsiteX7" fmla="*/ 440050 w 859020"/>
                <a:gd name="connsiteY7" fmla="*/ 387665 h 689798"/>
                <a:gd name="connsiteX8" fmla="*/ 850094 w 859020"/>
                <a:gd name="connsiteY8" fmla="*/ 272095 h 689798"/>
                <a:gd name="connsiteX0" fmla="*/ 847411 w 856130"/>
                <a:gd name="connsiteY0" fmla="*/ 193162 h 610865"/>
                <a:gd name="connsiteX1" fmla="*/ 261046 w 856130"/>
                <a:gd name="connsiteY1" fmla="*/ 1458 h 610865"/>
                <a:gd name="connsiteX2" fmla="*/ 224143 w 856130"/>
                <a:gd name="connsiteY2" fmla="*/ 267659 h 610865"/>
                <a:gd name="connsiteX3" fmla="*/ 35523 w 856130"/>
                <a:gd name="connsiteY3" fmla="*/ 411330 h 610865"/>
                <a:gd name="connsiteX4" fmla="*/ 15020 w 856130"/>
                <a:gd name="connsiteY4" fmla="*/ 579466 h 610865"/>
                <a:gd name="connsiteX5" fmla="*/ 203641 w 856130"/>
                <a:gd name="connsiteY5" fmla="*/ 591767 h 610865"/>
                <a:gd name="connsiteX6" fmla="*/ 248746 w 856130"/>
                <a:gd name="connsiteY6" fmla="*/ 374408 h 610865"/>
                <a:gd name="connsiteX7" fmla="*/ 437367 w 856130"/>
                <a:gd name="connsiteY7" fmla="*/ 308732 h 610865"/>
                <a:gd name="connsiteX8" fmla="*/ 847411 w 856130"/>
                <a:gd name="connsiteY8" fmla="*/ 193162 h 610865"/>
                <a:gd name="connsiteX0" fmla="*/ 847411 w 855324"/>
                <a:gd name="connsiteY0" fmla="*/ 226187 h 643890"/>
                <a:gd name="connsiteX1" fmla="*/ 261046 w 855324"/>
                <a:gd name="connsiteY1" fmla="*/ 34483 h 643890"/>
                <a:gd name="connsiteX2" fmla="*/ 224143 w 855324"/>
                <a:gd name="connsiteY2" fmla="*/ 300684 h 643890"/>
                <a:gd name="connsiteX3" fmla="*/ 35523 w 855324"/>
                <a:gd name="connsiteY3" fmla="*/ 444355 h 643890"/>
                <a:gd name="connsiteX4" fmla="*/ 15020 w 855324"/>
                <a:gd name="connsiteY4" fmla="*/ 612491 h 643890"/>
                <a:gd name="connsiteX5" fmla="*/ 203641 w 855324"/>
                <a:gd name="connsiteY5" fmla="*/ 624792 h 643890"/>
                <a:gd name="connsiteX6" fmla="*/ 248746 w 855324"/>
                <a:gd name="connsiteY6" fmla="*/ 407433 h 643890"/>
                <a:gd name="connsiteX7" fmla="*/ 437367 w 855324"/>
                <a:gd name="connsiteY7" fmla="*/ 341757 h 643890"/>
                <a:gd name="connsiteX8" fmla="*/ 847411 w 855324"/>
                <a:gd name="connsiteY8" fmla="*/ 226187 h 643890"/>
                <a:gd name="connsiteX0" fmla="*/ 847411 w 850004"/>
                <a:gd name="connsiteY0" fmla="*/ 217871 h 635574"/>
                <a:gd name="connsiteX1" fmla="*/ 261046 w 850004"/>
                <a:gd name="connsiteY1" fmla="*/ 26167 h 635574"/>
                <a:gd name="connsiteX2" fmla="*/ 224143 w 850004"/>
                <a:gd name="connsiteY2" fmla="*/ 292368 h 635574"/>
                <a:gd name="connsiteX3" fmla="*/ 35523 w 850004"/>
                <a:gd name="connsiteY3" fmla="*/ 436039 h 635574"/>
                <a:gd name="connsiteX4" fmla="*/ 15020 w 850004"/>
                <a:gd name="connsiteY4" fmla="*/ 604175 h 635574"/>
                <a:gd name="connsiteX5" fmla="*/ 203641 w 850004"/>
                <a:gd name="connsiteY5" fmla="*/ 616476 h 635574"/>
                <a:gd name="connsiteX6" fmla="*/ 248746 w 850004"/>
                <a:gd name="connsiteY6" fmla="*/ 399117 h 635574"/>
                <a:gd name="connsiteX7" fmla="*/ 466070 w 850004"/>
                <a:gd name="connsiteY7" fmla="*/ 321191 h 635574"/>
                <a:gd name="connsiteX8" fmla="*/ 847411 w 850004"/>
                <a:gd name="connsiteY8" fmla="*/ 217871 h 635574"/>
                <a:gd name="connsiteX0" fmla="*/ 847411 w 850517"/>
                <a:gd name="connsiteY0" fmla="*/ 217871 h 635574"/>
                <a:gd name="connsiteX1" fmla="*/ 261046 w 850517"/>
                <a:gd name="connsiteY1" fmla="*/ 26167 h 635574"/>
                <a:gd name="connsiteX2" fmla="*/ 224143 w 850517"/>
                <a:gd name="connsiteY2" fmla="*/ 292368 h 635574"/>
                <a:gd name="connsiteX3" fmla="*/ 35523 w 850517"/>
                <a:gd name="connsiteY3" fmla="*/ 436039 h 635574"/>
                <a:gd name="connsiteX4" fmla="*/ 15020 w 850517"/>
                <a:gd name="connsiteY4" fmla="*/ 604175 h 635574"/>
                <a:gd name="connsiteX5" fmla="*/ 203641 w 850517"/>
                <a:gd name="connsiteY5" fmla="*/ 616476 h 635574"/>
                <a:gd name="connsiteX6" fmla="*/ 248746 w 850517"/>
                <a:gd name="connsiteY6" fmla="*/ 399117 h 635574"/>
                <a:gd name="connsiteX7" fmla="*/ 466070 w 850517"/>
                <a:gd name="connsiteY7" fmla="*/ 321191 h 635574"/>
                <a:gd name="connsiteX8" fmla="*/ 847411 w 850517"/>
                <a:gd name="connsiteY8" fmla="*/ 217871 h 635574"/>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9336"/>
                <a:gd name="connsiteY0" fmla="*/ 236006 h 653709"/>
                <a:gd name="connsiteX1" fmla="*/ 261046 w 869336"/>
                <a:gd name="connsiteY1" fmla="*/ 44302 h 653709"/>
                <a:gd name="connsiteX2" fmla="*/ 224143 w 869336"/>
                <a:gd name="connsiteY2" fmla="*/ 310503 h 653709"/>
                <a:gd name="connsiteX3" fmla="*/ 35523 w 869336"/>
                <a:gd name="connsiteY3" fmla="*/ 454174 h 653709"/>
                <a:gd name="connsiteX4" fmla="*/ 15020 w 869336"/>
                <a:gd name="connsiteY4" fmla="*/ 622310 h 653709"/>
                <a:gd name="connsiteX5" fmla="*/ 203641 w 869336"/>
                <a:gd name="connsiteY5" fmla="*/ 634611 h 653709"/>
                <a:gd name="connsiteX6" fmla="*/ 248746 w 869336"/>
                <a:gd name="connsiteY6" fmla="*/ 417252 h 653709"/>
                <a:gd name="connsiteX7" fmla="*/ 466070 w 869336"/>
                <a:gd name="connsiteY7" fmla="*/ 339326 h 653709"/>
                <a:gd name="connsiteX8" fmla="*/ 847411 w 869336"/>
                <a:gd name="connsiteY8" fmla="*/ 236006 h 653709"/>
                <a:gd name="connsiteX0" fmla="*/ 847411 w 869336"/>
                <a:gd name="connsiteY0" fmla="*/ 236006 h 653414"/>
                <a:gd name="connsiteX1" fmla="*/ 261046 w 869336"/>
                <a:gd name="connsiteY1" fmla="*/ 44302 h 653414"/>
                <a:gd name="connsiteX2" fmla="*/ 224143 w 869336"/>
                <a:gd name="connsiteY2" fmla="*/ 310503 h 653414"/>
                <a:gd name="connsiteX3" fmla="*/ 35523 w 869336"/>
                <a:gd name="connsiteY3" fmla="*/ 454174 h 653414"/>
                <a:gd name="connsiteX4" fmla="*/ 15020 w 869336"/>
                <a:gd name="connsiteY4" fmla="*/ 622310 h 653414"/>
                <a:gd name="connsiteX5" fmla="*/ 203641 w 869336"/>
                <a:gd name="connsiteY5" fmla="*/ 634611 h 653414"/>
                <a:gd name="connsiteX6" fmla="*/ 265147 w 869336"/>
                <a:gd name="connsiteY6" fmla="*/ 421335 h 653414"/>
                <a:gd name="connsiteX7" fmla="*/ 466070 w 869336"/>
                <a:gd name="connsiteY7" fmla="*/ 339326 h 653414"/>
                <a:gd name="connsiteX8" fmla="*/ 847411 w 869336"/>
                <a:gd name="connsiteY8" fmla="*/ 236006 h 653414"/>
                <a:gd name="connsiteX0" fmla="*/ 845944 w 869099"/>
                <a:gd name="connsiteY0" fmla="*/ 193150 h 610558"/>
                <a:gd name="connsiteX1" fmla="*/ 259579 w 869099"/>
                <a:gd name="connsiteY1" fmla="*/ 1446 h 610558"/>
                <a:gd name="connsiteX2" fmla="*/ 186610 w 869099"/>
                <a:gd name="connsiteY2" fmla="*/ 268310 h 610558"/>
                <a:gd name="connsiteX3" fmla="*/ 34056 w 869099"/>
                <a:gd name="connsiteY3" fmla="*/ 411318 h 610558"/>
                <a:gd name="connsiteX4" fmla="*/ 13553 w 869099"/>
                <a:gd name="connsiteY4" fmla="*/ 579454 h 610558"/>
                <a:gd name="connsiteX5" fmla="*/ 202174 w 869099"/>
                <a:gd name="connsiteY5" fmla="*/ 591755 h 610558"/>
                <a:gd name="connsiteX6" fmla="*/ 263680 w 869099"/>
                <a:gd name="connsiteY6" fmla="*/ 378479 h 610558"/>
                <a:gd name="connsiteX7" fmla="*/ 464603 w 869099"/>
                <a:gd name="connsiteY7" fmla="*/ 296470 h 610558"/>
                <a:gd name="connsiteX8" fmla="*/ 845944 w 869099"/>
                <a:gd name="connsiteY8" fmla="*/ 193150 h 610558"/>
                <a:gd name="connsiteX0" fmla="*/ 845944 w 846828"/>
                <a:gd name="connsiteY0" fmla="*/ 232555 h 649963"/>
                <a:gd name="connsiteX1" fmla="*/ 344131 w 846828"/>
                <a:gd name="connsiteY1" fmla="*/ 595 h 649963"/>
                <a:gd name="connsiteX2" fmla="*/ 186610 w 846828"/>
                <a:gd name="connsiteY2" fmla="*/ 307715 h 649963"/>
                <a:gd name="connsiteX3" fmla="*/ 34056 w 846828"/>
                <a:gd name="connsiteY3" fmla="*/ 450723 h 649963"/>
                <a:gd name="connsiteX4" fmla="*/ 13553 w 846828"/>
                <a:gd name="connsiteY4" fmla="*/ 618859 h 649963"/>
                <a:gd name="connsiteX5" fmla="*/ 202174 w 846828"/>
                <a:gd name="connsiteY5" fmla="*/ 631160 h 649963"/>
                <a:gd name="connsiteX6" fmla="*/ 263680 w 846828"/>
                <a:gd name="connsiteY6" fmla="*/ 417884 h 649963"/>
                <a:gd name="connsiteX7" fmla="*/ 464603 w 846828"/>
                <a:gd name="connsiteY7" fmla="*/ 335875 h 649963"/>
                <a:gd name="connsiteX8" fmla="*/ 845944 w 846828"/>
                <a:gd name="connsiteY8" fmla="*/ 232555 h 649963"/>
                <a:gd name="connsiteX0" fmla="*/ 870786 w 871610"/>
                <a:gd name="connsiteY0" fmla="*/ 157519 h 652786"/>
                <a:gd name="connsiteX1" fmla="*/ 344131 w 871610"/>
                <a:gd name="connsiteY1" fmla="*/ 3418 h 652786"/>
                <a:gd name="connsiteX2" fmla="*/ 186610 w 871610"/>
                <a:gd name="connsiteY2" fmla="*/ 310538 h 652786"/>
                <a:gd name="connsiteX3" fmla="*/ 34056 w 871610"/>
                <a:gd name="connsiteY3" fmla="*/ 453546 h 652786"/>
                <a:gd name="connsiteX4" fmla="*/ 13553 w 871610"/>
                <a:gd name="connsiteY4" fmla="*/ 621682 h 652786"/>
                <a:gd name="connsiteX5" fmla="*/ 202174 w 871610"/>
                <a:gd name="connsiteY5" fmla="*/ 633983 h 652786"/>
                <a:gd name="connsiteX6" fmla="*/ 263680 w 871610"/>
                <a:gd name="connsiteY6" fmla="*/ 420707 h 652786"/>
                <a:gd name="connsiteX7" fmla="*/ 464603 w 871610"/>
                <a:gd name="connsiteY7" fmla="*/ 338698 h 652786"/>
                <a:gd name="connsiteX8" fmla="*/ 870786 w 871610"/>
                <a:gd name="connsiteY8" fmla="*/ 157519 h 652786"/>
                <a:gd name="connsiteX0" fmla="*/ 870786 w 875314"/>
                <a:gd name="connsiteY0" fmla="*/ 157199 h 652466"/>
                <a:gd name="connsiteX1" fmla="*/ 344131 w 875314"/>
                <a:gd name="connsiteY1" fmla="*/ 3098 h 652466"/>
                <a:gd name="connsiteX2" fmla="*/ 186610 w 875314"/>
                <a:gd name="connsiteY2" fmla="*/ 310218 h 652466"/>
                <a:gd name="connsiteX3" fmla="*/ 34056 w 875314"/>
                <a:gd name="connsiteY3" fmla="*/ 453226 h 652466"/>
                <a:gd name="connsiteX4" fmla="*/ 13553 w 875314"/>
                <a:gd name="connsiteY4" fmla="*/ 621362 h 652466"/>
                <a:gd name="connsiteX5" fmla="*/ 202174 w 875314"/>
                <a:gd name="connsiteY5" fmla="*/ 633663 h 652466"/>
                <a:gd name="connsiteX6" fmla="*/ 263680 w 875314"/>
                <a:gd name="connsiteY6" fmla="*/ 420387 h 652466"/>
                <a:gd name="connsiteX7" fmla="*/ 589760 w 875314"/>
                <a:gd name="connsiteY7" fmla="*/ 245773 h 652466"/>
                <a:gd name="connsiteX8" fmla="*/ 870786 w 875314"/>
                <a:gd name="connsiteY8" fmla="*/ 157199 h 652466"/>
                <a:gd name="connsiteX0" fmla="*/ 870786 w 875314"/>
                <a:gd name="connsiteY0" fmla="*/ 157199 h 651593"/>
                <a:gd name="connsiteX1" fmla="*/ 344131 w 875314"/>
                <a:gd name="connsiteY1" fmla="*/ 3098 h 651593"/>
                <a:gd name="connsiteX2" fmla="*/ 186610 w 875314"/>
                <a:gd name="connsiteY2" fmla="*/ 310218 h 651593"/>
                <a:gd name="connsiteX3" fmla="*/ 34056 w 875314"/>
                <a:gd name="connsiteY3" fmla="*/ 453226 h 651593"/>
                <a:gd name="connsiteX4" fmla="*/ 13553 w 875314"/>
                <a:gd name="connsiteY4" fmla="*/ 621362 h 651593"/>
                <a:gd name="connsiteX5" fmla="*/ 202174 w 875314"/>
                <a:gd name="connsiteY5" fmla="*/ 633663 h 651593"/>
                <a:gd name="connsiteX6" fmla="*/ 307627 w 875314"/>
                <a:gd name="connsiteY6" fmla="*/ 432479 h 651593"/>
                <a:gd name="connsiteX7" fmla="*/ 589760 w 875314"/>
                <a:gd name="connsiteY7" fmla="*/ 245773 h 651593"/>
                <a:gd name="connsiteX8" fmla="*/ 870786 w 875314"/>
                <a:gd name="connsiteY8" fmla="*/ 157199 h 651593"/>
                <a:gd name="connsiteX0" fmla="*/ 859400 w 863928"/>
                <a:gd name="connsiteY0" fmla="*/ 157199 h 652717"/>
                <a:gd name="connsiteX1" fmla="*/ 332745 w 863928"/>
                <a:gd name="connsiteY1" fmla="*/ 3098 h 652717"/>
                <a:gd name="connsiteX2" fmla="*/ 175224 w 863928"/>
                <a:gd name="connsiteY2" fmla="*/ 310218 h 652717"/>
                <a:gd name="connsiteX3" fmla="*/ 93687 w 863928"/>
                <a:gd name="connsiteY3" fmla="*/ 430419 h 652717"/>
                <a:gd name="connsiteX4" fmla="*/ 2167 w 863928"/>
                <a:gd name="connsiteY4" fmla="*/ 621362 h 652717"/>
                <a:gd name="connsiteX5" fmla="*/ 190788 w 863928"/>
                <a:gd name="connsiteY5" fmla="*/ 633663 h 652717"/>
                <a:gd name="connsiteX6" fmla="*/ 296241 w 863928"/>
                <a:gd name="connsiteY6" fmla="*/ 432479 h 652717"/>
                <a:gd name="connsiteX7" fmla="*/ 578374 w 863928"/>
                <a:gd name="connsiteY7" fmla="*/ 245773 h 652717"/>
                <a:gd name="connsiteX8" fmla="*/ 859400 w 863928"/>
                <a:gd name="connsiteY8" fmla="*/ 157199 h 652717"/>
                <a:gd name="connsiteX0" fmla="*/ 889338 w 893866"/>
                <a:gd name="connsiteY0" fmla="*/ 157199 h 643092"/>
                <a:gd name="connsiteX1" fmla="*/ 362683 w 893866"/>
                <a:gd name="connsiteY1" fmla="*/ 3098 h 643092"/>
                <a:gd name="connsiteX2" fmla="*/ 205162 w 893866"/>
                <a:gd name="connsiteY2" fmla="*/ 310218 h 643092"/>
                <a:gd name="connsiteX3" fmla="*/ 123625 w 893866"/>
                <a:gd name="connsiteY3" fmla="*/ 430419 h 643092"/>
                <a:gd name="connsiteX4" fmla="*/ 1694 w 893866"/>
                <a:gd name="connsiteY4" fmla="*/ 591821 h 643092"/>
                <a:gd name="connsiteX5" fmla="*/ 220726 w 893866"/>
                <a:gd name="connsiteY5" fmla="*/ 633663 h 643092"/>
                <a:gd name="connsiteX6" fmla="*/ 326179 w 893866"/>
                <a:gd name="connsiteY6" fmla="*/ 432479 h 643092"/>
                <a:gd name="connsiteX7" fmla="*/ 608312 w 893866"/>
                <a:gd name="connsiteY7" fmla="*/ 245773 h 643092"/>
                <a:gd name="connsiteX8" fmla="*/ 889338 w 893866"/>
                <a:gd name="connsiteY8" fmla="*/ 157199 h 643092"/>
                <a:gd name="connsiteX0" fmla="*/ 910755 w 914961"/>
                <a:gd name="connsiteY0" fmla="*/ 152768 h 643355"/>
                <a:gd name="connsiteX1" fmla="*/ 362683 w 914961"/>
                <a:gd name="connsiteY1" fmla="*/ 3361 h 643355"/>
                <a:gd name="connsiteX2" fmla="*/ 205162 w 914961"/>
                <a:gd name="connsiteY2" fmla="*/ 310481 h 643355"/>
                <a:gd name="connsiteX3" fmla="*/ 123625 w 914961"/>
                <a:gd name="connsiteY3" fmla="*/ 430682 h 643355"/>
                <a:gd name="connsiteX4" fmla="*/ 1694 w 914961"/>
                <a:gd name="connsiteY4" fmla="*/ 592084 h 643355"/>
                <a:gd name="connsiteX5" fmla="*/ 220726 w 914961"/>
                <a:gd name="connsiteY5" fmla="*/ 633926 h 643355"/>
                <a:gd name="connsiteX6" fmla="*/ 326179 w 914961"/>
                <a:gd name="connsiteY6" fmla="*/ 432742 h 643355"/>
                <a:gd name="connsiteX7" fmla="*/ 608312 w 914961"/>
                <a:gd name="connsiteY7" fmla="*/ 246036 h 643355"/>
                <a:gd name="connsiteX8" fmla="*/ 910755 w 914961"/>
                <a:gd name="connsiteY8" fmla="*/ 152768 h 643355"/>
                <a:gd name="connsiteX0" fmla="*/ 910755 w 918164"/>
                <a:gd name="connsiteY0" fmla="*/ 152751 h 643338"/>
                <a:gd name="connsiteX1" fmla="*/ 362683 w 918164"/>
                <a:gd name="connsiteY1" fmla="*/ 3344 h 643338"/>
                <a:gd name="connsiteX2" fmla="*/ 205162 w 918164"/>
                <a:gd name="connsiteY2" fmla="*/ 310464 h 643338"/>
                <a:gd name="connsiteX3" fmla="*/ 123625 w 918164"/>
                <a:gd name="connsiteY3" fmla="*/ 430665 h 643338"/>
                <a:gd name="connsiteX4" fmla="*/ 1694 w 918164"/>
                <a:gd name="connsiteY4" fmla="*/ 592067 h 643338"/>
                <a:gd name="connsiteX5" fmla="*/ 220726 w 918164"/>
                <a:gd name="connsiteY5" fmla="*/ 633909 h 643338"/>
                <a:gd name="connsiteX6" fmla="*/ 326179 w 918164"/>
                <a:gd name="connsiteY6" fmla="*/ 432725 h 643338"/>
                <a:gd name="connsiteX7" fmla="*/ 665793 w 918164"/>
                <a:gd name="connsiteY7" fmla="*/ 240661 h 643338"/>
                <a:gd name="connsiteX8" fmla="*/ 910755 w 918164"/>
                <a:gd name="connsiteY8" fmla="*/ 152751 h 643338"/>
                <a:gd name="connsiteX0" fmla="*/ 1003594 w 1011003"/>
                <a:gd name="connsiteY0" fmla="*/ 152751 h 647229"/>
                <a:gd name="connsiteX1" fmla="*/ 455522 w 1011003"/>
                <a:gd name="connsiteY1" fmla="*/ 3344 h 647229"/>
                <a:gd name="connsiteX2" fmla="*/ 298001 w 1011003"/>
                <a:gd name="connsiteY2" fmla="*/ 310464 h 647229"/>
                <a:gd name="connsiteX3" fmla="*/ 9053 w 1011003"/>
                <a:gd name="connsiteY3" fmla="*/ 300044 h 647229"/>
                <a:gd name="connsiteX4" fmla="*/ 94533 w 1011003"/>
                <a:gd name="connsiteY4" fmla="*/ 592067 h 647229"/>
                <a:gd name="connsiteX5" fmla="*/ 313565 w 1011003"/>
                <a:gd name="connsiteY5" fmla="*/ 633909 h 647229"/>
                <a:gd name="connsiteX6" fmla="*/ 419018 w 1011003"/>
                <a:gd name="connsiteY6" fmla="*/ 432725 h 647229"/>
                <a:gd name="connsiteX7" fmla="*/ 758632 w 1011003"/>
                <a:gd name="connsiteY7" fmla="*/ 240661 h 647229"/>
                <a:gd name="connsiteX8" fmla="*/ 1003594 w 1011003"/>
                <a:gd name="connsiteY8" fmla="*/ 152751 h 647229"/>
                <a:gd name="connsiteX0" fmla="*/ 1462867 w 1470276"/>
                <a:gd name="connsiteY0" fmla="*/ 155102 h 649580"/>
                <a:gd name="connsiteX1" fmla="*/ 914795 w 1470276"/>
                <a:gd name="connsiteY1" fmla="*/ 5695 h 649580"/>
                <a:gd name="connsiteX2" fmla="*/ 8375 w 1470276"/>
                <a:gd name="connsiteY2" fmla="*/ 57718 h 649580"/>
                <a:gd name="connsiteX3" fmla="*/ 468326 w 1470276"/>
                <a:gd name="connsiteY3" fmla="*/ 302395 h 649580"/>
                <a:gd name="connsiteX4" fmla="*/ 553806 w 1470276"/>
                <a:gd name="connsiteY4" fmla="*/ 594418 h 649580"/>
                <a:gd name="connsiteX5" fmla="*/ 772838 w 1470276"/>
                <a:gd name="connsiteY5" fmla="*/ 636260 h 649580"/>
                <a:gd name="connsiteX6" fmla="*/ 878291 w 1470276"/>
                <a:gd name="connsiteY6" fmla="*/ 435076 h 649580"/>
                <a:gd name="connsiteX7" fmla="*/ 1217905 w 1470276"/>
                <a:gd name="connsiteY7" fmla="*/ 243012 h 649580"/>
                <a:gd name="connsiteX8" fmla="*/ 1462867 w 1470276"/>
                <a:gd name="connsiteY8" fmla="*/ 155102 h 649580"/>
                <a:gd name="connsiteX0" fmla="*/ 656536 w 1224337"/>
                <a:gd name="connsiteY0" fmla="*/ 9054 h 737656"/>
                <a:gd name="connsiteX1" fmla="*/ 914795 w 1224337"/>
                <a:gd name="connsiteY1" fmla="*/ 93771 h 737656"/>
                <a:gd name="connsiteX2" fmla="*/ 8375 w 1224337"/>
                <a:gd name="connsiteY2" fmla="*/ 145794 h 737656"/>
                <a:gd name="connsiteX3" fmla="*/ 468326 w 1224337"/>
                <a:gd name="connsiteY3" fmla="*/ 390471 h 737656"/>
                <a:gd name="connsiteX4" fmla="*/ 553806 w 1224337"/>
                <a:gd name="connsiteY4" fmla="*/ 682494 h 737656"/>
                <a:gd name="connsiteX5" fmla="*/ 772838 w 1224337"/>
                <a:gd name="connsiteY5" fmla="*/ 724336 h 737656"/>
                <a:gd name="connsiteX6" fmla="*/ 878291 w 1224337"/>
                <a:gd name="connsiteY6" fmla="*/ 523152 h 737656"/>
                <a:gd name="connsiteX7" fmla="*/ 1217905 w 1224337"/>
                <a:gd name="connsiteY7" fmla="*/ 331088 h 737656"/>
                <a:gd name="connsiteX8" fmla="*/ 656536 w 1224337"/>
                <a:gd name="connsiteY8" fmla="*/ 9054 h 737656"/>
                <a:gd name="connsiteX0" fmla="*/ 674930 w 1244408"/>
                <a:gd name="connsiteY0" fmla="*/ 95644 h 824246"/>
                <a:gd name="connsiteX1" fmla="*/ 121601 w 1244408"/>
                <a:gd name="connsiteY1" fmla="*/ 6082 h 824246"/>
                <a:gd name="connsiteX2" fmla="*/ 26769 w 1244408"/>
                <a:gd name="connsiteY2" fmla="*/ 232384 h 824246"/>
                <a:gd name="connsiteX3" fmla="*/ 486720 w 1244408"/>
                <a:gd name="connsiteY3" fmla="*/ 477061 h 824246"/>
                <a:gd name="connsiteX4" fmla="*/ 572200 w 1244408"/>
                <a:gd name="connsiteY4" fmla="*/ 769084 h 824246"/>
                <a:gd name="connsiteX5" fmla="*/ 791232 w 1244408"/>
                <a:gd name="connsiteY5" fmla="*/ 810926 h 824246"/>
                <a:gd name="connsiteX6" fmla="*/ 896685 w 1244408"/>
                <a:gd name="connsiteY6" fmla="*/ 609742 h 824246"/>
                <a:gd name="connsiteX7" fmla="*/ 1236299 w 1244408"/>
                <a:gd name="connsiteY7" fmla="*/ 417678 h 824246"/>
                <a:gd name="connsiteX8" fmla="*/ 674930 w 1244408"/>
                <a:gd name="connsiteY8" fmla="*/ 95644 h 824246"/>
                <a:gd name="connsiteX0" fmla="*/ 674930 w 898396"/>
                <a:gd name="connsiteY0" fmla="*/ 93951 h 822553"/>
                <a:gd name="connsiteX1" fmla="*/ 121601 w 898396"/>
                <a:gd name="connsiteY1" fmla="*/ 4389 h 822553"/>
                <a:gd name="connsiteX2" fmla="*/ 26769 w 898396"/>
                <a:gd name="connsiteY2" fmla="*/ 230691 h 822553"/>
                <a:gd name="connsiteX3" fmla="*/ 486720 w 898396"/>
                <a:gd name="connsiteY3" fmla="*/ 475368 h 822553"/>
                <a:gd name="connsiteX4" fmla="*/ 572200 w 898396"/>
                <a:gd name="connsiteY4" fmla="*/ 767391 h 822553"/>
                <a:gd name="connsiteX5" fmla="*/ 791232 w 898396"/>
                <a:gd name="connsiteY5" fmla="*/ 809233 h 822553"/>
                <a:gd name="connsiteX6" fmla="*/ 896685 w 898396"/>
                <a:gd name="connsiteY6" fmla="*/ 608049 h 822553"/>
                <a:gd name="connsiteX7" fmla="*/ 232874 w 898396"/>
                <a:gd name="connsiteY7" fmla="*/ 250213 h 822553"/>
                <a:gd name="connsiteX8" fmla="*/ 674930 w 898396"/>
                <a:gd name="connsiteY8" fmla="*/ 93951 h 822553"/>
                <a:gd name="connsiteX0" fmla="*/ 674930 w 809823"/>
                <a:gd name="connsiteY0" fmla="*/ 93951 h 818006"/>
                <a:gd name="connsiteX1" fmla="*/ 121601 w 809823"/>
                <a:gd name="connsiteY1" fmla="*/ 4389 h 818006"/>
                <a:gd name="connsiteX2" fmla="*/ 26769 w 809823"/>
                <a:gd name="connsiteY2" fmla="*/ 230691 h 818006"/>
                <a:gd name="connsiteX3" fmla="*/ 486720 w 809823"/>
                <a:gd name="connsiteY3" fmla="*/ 475368 h 818006"/>
                <a:gd name="connsiteX4" fmla="*/ 572200 w 809823"/>
                <a:gd name="connsiteY4" fmla="*/ 767391 h 818006"/>
                <a:gd name="connsiteX5" fmla="*/ 791232 w 809823"/>
                <a:gd name="connsiteY5" fmla="*/ 809233 h 818006"/>
                <a:gd name="connsiteX6" fmla="*/ 807909 w 809823"/>
                <a:gd name="connsiteY6" fmla="*/ 669431 h 818006"/>
                <a:gd name="connsiteX7" fmla="*/ 232874 w 809823"/>
                <a:gd name="connsiteY7" fmla="*/ 250213 h 818006"/>
                <a:gd name="connsiteX8" fmla="*/ 674930 w 809823"/>
                <a:gd name="connsiteY8" fmla="*/ 93951 h 818006"/>
                <a:gd name="connsiteX0" fmla="*/ 674930 w 809780"/>
                <a:gd name="connsiteY0" fmla="*/ 93916 h 817971"/>
                <a:gd name="connsiteX1" fmla="*/ 121601 w 809780"/>
                <a:gd name="connsiteY1" fmla="*/ 4354 h 817971"/>
                <a:gd name="connsiteX2" fmla="*/ 26769 w 809780"/>
                <a:gd name="connsiteY2" fmla="*/ 230656 h 817971"/>
                <a:gd name="connsiteX3" fmla="*/ 486720 w 809780"/>
                <a:gd name="connsiteY3" fmla="*/ 475333 h 817971"/>
                <a:gd name="connsiteX4" fmla="*/ 572200 w 809780"/>
                <a:gd name="connsiteY4" fmla="*/ 767356 h 817971"/>
                <a:gd name="connsiteX5" fmla="*/ 791232 w 809780"/>
                <a:gd name="connsiteY5" fmla="*/ 809198 h 817971"/>
                <a:gd name="connsiteX6" fmla="*/ 807909 w 809780"/>
                <a:gd name="connsiteY6" fmla="*/ 669396 h 817971"/>
                <a:gd name="connsiteX7" fmla="*/ 215913 w 809780"/>
                <a:gd name="connsiteY7" fmla="*/ 245511 h 817971"/>
                <a:gd name="connsiteX8" fmla="*/ 674930 w 809780"/>
                <a:gd name="connsiteY8" fmla="*/ 93916 h 817971"/>
                <a:gd name="connsiteX0" fmla="*/ 882990 w 1017840"/>
                <a:gd name="connsiteY0" fmla="*/ 210618 h 934673"/>
                <a:gd name="connsiteX1" fmla="*/ 30895 w 1017840"/>
                <a:gd name="connsiteY1" fmla="*/ 2073 h 934673"/>
                <a:gd name="connsiteX2" fmla="*/ 234829 w 1017840"/>
                <a:gd name="connsiteY2" fmla="*/ 347358 h 934673"/>
                <a:gd name="connsiteX3" fmla="*/ 694780 w 1017840"/>
                <a:gd name="connsiteY3" fmla="*/ 592035 h 934673"/>
                <a:gd name="connsiteX4" fmla="*/ 780260 w 1017840"/>
                <a:gd name="connsiteY4" fmla="*/ 884058 h 934673"/>
                <a:gd name="connsiteX5" fmla="*/ 999292 w 1017840"/>
                <a:gd name="connsiteY5" fmla="*/ 925900 h 934673"/>
                <a:gd name="connsiteX6" fmla="*/ 1015969 w 1017840"/>
                <a:gd name="connsiteY6" fmla="*/ 786098 h 934673"/>
                <a:gd name="connsiteX7" fmla="*/ 423973 w 1017840"/>
                <a:gd name="connsiteY7" fmla="*/ 362213 h 934673"/>
                <a:gd name="connsiteX8" fmla="*/ 882990 w 1017840"/>
                <a:gd name="connsiteY8" fmla="*/ 210618 h 934673"/>
                <a:gd name="connsiteX0" fmla="*/ 883200 w 1018050"/>
                <a:gd name="connsiteY0" fmla="*/ 210618 h 931980"/>
                <a:gd name="connsiteX1" fmla="*/ 31105 w 1018050"/>
                <a:gd name="connsiteY1" fmla="*/ 2073 h 931980"/>
                <a:gd name="connsiteX2" fmla="*/ 235039 w 1018050"/>
                <a:gd name="connsiteY2" fmla="*/ 347358 h 931980"/>
                <a:gd name="connsiteX3" fmla="*/ 707984 w 1018050"/>
                <a:gd name="connsiteY3" fmla="*/ 681420 h 931980"/>
                <a:gd name="connsiteX4" fmla="*/ 780470 w 1018050"/>
                <a:gd name="connsiteY4" fmla="*/ 884058 h 931980"/>
                <a:gd name="connsiteX5" fmla="*/ 999502 w 1018050"/>
                <a:gd name="connsiteY5" fmla="*/ 925900 h 931980"/>
                <a:gd name="connsiteX6" fmla="*/ 1016179 w 1018050"/>
                <a:gd name="connsiteY6" fmla="*/ 786098 h 931980"/>
                <a:gd name="connsiteX7" fmla="*/ 424183 w 1018050"/>
                <a:gd name="connsiteY7" fmla="*/ 362213 h 931980"/>
                <a:gd name="connsiteX8" fmla="*/ 883200 w 1018050"/>
                <a:gd name="connsiteY8" fmla="*/ 210618 h 931980"/>
                <a:gd name="connsiteX0" fmla="*/ 898211 w 1033061"/>
                <a:gd name="connsiteY0" fmla="*/ 212687 h 934049"/>
                <a:gd name="connsiteX1" fmla="*/ 46116 w 1033061"/>
                <a:gd name="connsiteY1" fmla="*/ 4142 h 934049"/>
                <a:gd name="connsiteX2" fmla="*/ 178235 w 1033061"/>
                <a:gd name="connsiteY2" fmla="*/ 415476 h 934049"/>
                <a:gd name="connsiteX3" fmla="*/ 722995 w 1033061"/>
                <a:gd name="connsiteY3" fmla="*/ 683489 h 934049"/>
                <a:gd name="connsiteX4" fmla="*/ 795481 w 1033061"/>
                <a:gd name="connsiteY4" fmla="*/ 886127 h 934049"/>
                <a:gd name="connsiteX5" fmla="*/ 1014513 w 1033061"/>
                <a:gd name="connsiteY5" fmla="*/ 927969 h 934049"/>
                <a:gd name="connsiteX6" fmla="*/ 1031190 w 1033061"/>
                <a:gd name="connsiteY6" fmla="*/ 788167 h 934049"/>
                <a:gd name="connsiteX7" fmla="*/ 439194 w 1033061"/>
                <a:gd name="connsiteY7" fmla="*/ 364282 h 934049"/>
                <a:gd name="connsiteX8" fmla="*/ 898211 w 1033061"/>
                <a:gd name="connsiteY8" fmla="*/ 212687 h 934049"/>
                <a:gd name="connsiteX0" fmla="*/ 898211 w 1051269"/>
                <a:gd name="connsiteY0" fmla="*/ 212687 h 931992"/>
                <a:gd name="connsiteX1" fmla="*/ 46116 w 1051269"/>
                <a:gd name="connsiteY1" fmla="*/ 4142 h 931992"/>
                <a:gd name="connsiteX2" fmla="*/ 178235 w 1051269"/>
                <a:gd name="connsiteY2" fmla="*/ 415476 h 931992"/>
                <a:gd name="connsiteX3" fmla="*/ 722995 w 1051269"/>
                <a:gd name="connsiteY3" fmla="*/ 683489 h 931992"/>
                <a:gd name="connsiteX4" fmla="*/ 795481 w 1051269"/>
                <a:gd name="connsiteY4" fmla="*/ 886127 h 931992"/>
                <a:gd name="connsiteX5" fmla="*/ 1014513 w 1051269"/>
                <a:gd name="connsiteY5" fmla="*/ 927969 h 931992"/>
                <a:gd name="connsiteX6" fmla="*/ 1049441 w 1051269"/>
                <a:gd name="connsiteY6" fmla="*/ 817706 h 931992"/>
                <a:gd name="connsiteX7" fmla="*/ 439194 w 1051269"/>
                <a:gd name="connsiteY7" fmla="*/ 364282 h 931992"/>
                <a:gd name="connsiteX8" fmla="*/ 898211 w 1051269"/>
                <a:gd name="connsiteY8" fmla="*/ 212687 h 931992"/>
                <a:gd name="connsiteX0" fmla="*/ 898211 w 1051269"/>
                <a:gd name="connsiteY0" fmla="*/ 212687 h 932671"/>
                <a:gd name="connsiteX1" fmla="*/ 46116 w 1051269"/>
                <a:gd name="connsiteY1" fmla="*/ 4142 h 932671"/>
                <a:gd name="connsiteX2" fmla="*/ 178235 w 1051269"/>
                <a:gd name="connsiteY2" fmla="*/ 415476 h 932671"/>
                <a:gd name="connsiteX3" fmla="*/ 722995 w 1051269"/>
                <a:gd name="connsiteY3" fmla="*/ 683489 h 932671"/>
                <a:gd name="connsiteX4" fmla="*/ 795481 w 1051269"/>
                <a:gd name="connsiteY4" fmla="*/ 886127 h 932671"/>
                <a:gd name="connsiteX5" fmla="*/ 972754 w 1051269"/>
                <a:gd name="connsiteY5" fmla="*/ 928737 h 932671"/>
                <a:gd name="connsiteX6" fmla="*/ 1049441 w 1051269"/>
                <a:gd name="connsiteY6" fmla="*/ 817706 h 932671"/>
                <a:gd name="connsiteX7" fmla="*/ 439194 w 1051269"/>
                <a:gd name="connsiteY7" fmla="*/ 364282 h 932671"/>
                <a:gd name="connsiteX8" fmla="*/ 898211 w 1051269"/>
                <a:gd name="connsiteY8" fmla="*/ 212687 h 932671"/>
                <a:gd name="connsiteX0" fmla="*/ 876524 w 1029582"/>
                <a:gd name="connsiteY0" fmla="*/ 193602 h 913586"/>
                <a:gd name="connsiteX1" fmla="*/ 50516 w 1029582"/>
                <a:gd name="connsiteY1" fmla="*/ 4494 h 913586"/>
                <a:gd name="connsiteX2" fmla="*/ 156548 w 1029582"/>
                <a:gd name="connsiteY2" fmla="*/ 396391 h 913586"/>
                <a:gd name="connsiteX3" fmla="*/ 701308 w 1029582"/>
                <a:gd name="connsiteY3" fmla="*/ 664404 h 913586"/>
                <a:gd name="connsiteX4" fmla="*/ 773794 w 1029582"/>
                <a:gd name="connsiteY4" fmla="*/ 867042 h 913586"/>
                <a:gd name="connsiteX5" fmla="*/ 951067 w 1029582"/>
                <a:gd name="connsiteY5" fmla="*/ 909652 h 913586"/>
                <a:gd name="connsiteX6" fmla="*/ 1027754 w 1029582"/>
                <a:gd name="connsiteY6" fmla="*/ 798621 h 913586"/>
                <a:gd name="connsiteX7" fmla="*/ 417507 w 1029582"/>
                <a:gd name="connsiteY7" fmla="*/ 345197 h 913586"/>
                <a:gd name="connsiteX8" fmla="*/ 876524 w 1029582"/>
                <a:gd name="connsiteY8" fmla="*/ 193602 h 913586"/>
                <a:gd name="connsiteX0" fmla="*/ 876524 w 1200779"/>
                <a:gd name="connsiteY0" fmla="*/ 194977 h 914961"/>
                <a:gd name="connsiteX1" fmla="*/ 50516 w 1200779"/>
                <a:gd name="connsiteY1" fmla="*/ 5869 h 914961"/>
                <a:gd name="connsiteX2" fmla="*/ 156548 w 1200779"/>
                <a:gd name="connsiteY2" fmla="*/ 397766 h 914961"/>
                <a:gd name="connsiteX3" fmla="*/ 701308 w 1200779"/>
                <a:gd name="connsiteY3" fmla="*/ 665779 h 914961"/>
                <a:gd name="connsiteX4" fmla="*/ 773794 w 1200779"/>
                <a:gd name="connsiteY4" fmla="*/ 868417 h 914961"/>
                <a:gd name="connsiteX5" fmla="*/ 951067 w 1200779"/>
                <a:gd name="connsiteY5" fmla="*/ 911027 h 914961"/>
                <a:gd name="connsiteX6" fmla="*/ 1027754 w 1200779"/>
                <a:gd name="connsiteY6" fmla="*/ 799996 h 914961"/>
                <a:gd name="connsiteX7" fmla="*/ 1184657 w 1200779"/>
                <a:gd name="connsiteY7" fmla="*/ 631208 h 914961"/>
                <a:gd name="connsiteX8" fmla="*/ 876524 w 1200779"/>
                <a:gd name="connsiteY8" fmla="*/ 194977 h 914961"/>
                <a:gd name="connsiteX0" fmla="*/ 823286 w 1194588"/>
                <a:gd name="connsiteY0" fmla="*/ 204984 h 914098"/>
                <a:gd name="connsiteX1" fmla="*/ 46874 w 1194588"/>
                <a:gd name="connsiteY1" fmla="*/ 5006 h 914098"/>
                <a:gd name="connsiteX2" fmla="*/ 152906 w 1194588"/>
                <a:gd name="connsiteY2" fmla="*/ 396903 h 914098"/>
                <a:gd name="connsiteX3" fmla="*/ 697666 w 1194588"/>
                <a:gd name="connsiteY3" fmla="*/ 664916 h 914098"/>
                <a:gd name="connsiteX4" fmla="*/ 770152 w 1194588"/>
                <a:gd name="connsiteY4" fmla="*/ 867554 h 914098"/>
                <a:gd name="connsiteX5" fmla="*/ 947425 w 1194588"/>
                <a:gd name="connsiteY5" fmla="*/ 910164 h 914098"/>
                <a:gd name="connsiteX6" fmla="*/ 1024112 w 1194588"/>
                <a:gd name="connsiteY6" fmla="*/ 799133 h 914098"/>
                <a:gd name="connsiteX7" fmla="*/ 1181015 w 1194588"/>
                <a:gd name="connsiteY7" fmla="*/ 630345 h 914098"/>
                <a:gd name="connsiteX8" fmla="*/ 823286 w 1194588"/>
                <a:gd name="connsiteY8" fmla="*/ 204984 h 914098"/>
                <a:gd name="connsiteX0" fmla="*/ 823286 w 1031595"/>
                <a:gd name="connsiteY0" fmla="*/ 204146 h 913260"/>
                <a:gd name="connsiteX1" fmla="*/ 46874 w 1031595"/>
                <a:gd name="connsiteY1" fmla="*/ 4168 h 913260"/>
                <a:gd name="connsiteX2" fmla="*/ 152906 w 1031595"/>
                <a:gd name="connsiteY2" fmla="*/ 396065 h 913260"/>
                <a:gd name="connsiteX3" fmla="*/ 697666 w 1031595"/>
                <a:gd name="connsiteY3" fmla="*/ 664078 h 913260"/>
                <a:gd name="connsiteX4" fmla="*/ 770152 w 1031595"/>
                <a:gd name="connsiteY4" fmla="*/ 866716 h 913260"/>
                <a:gd name="connsiteX5" fmla="*/ 947425 w 1031595"/>
                <a:gd name="connsiteY5" fmla="*/ 909326 h 913260"/>
                <a:gd name="connsiteX6" fmla="*/ 1024112 w 1031595"/>
                <a:gd name="connsiteY6" fmla="*/ 798295 h 913260"/>
                <a:gd name="connsiteX7" fmla="*/ 1003660 w 1031595"/>
                <a:gd name="connsiteY7" fmla="*/ 433605 h 913260"/>
                <a:gd name="connsiteX8" fmla="*/ 823286 w 1031595"/>
                <a:gd name="connsiteY8" fmla="*/ 204146 h 913260"/>
                <a:gd name="connsiteX0" fmla="*/ 823286 w 1245616"/>
                <a:gd name="connsiteY0" fmla="*/ 204146 h 923833"/>
                <a:gd name="connsiteX1" fmla="*/ 46874 w 1245616"/>
                <a:gd name="connsiteY1" fmla="*/ 4168 h 923833"/>
                <a:gd name="connsiteX2" fmla="*/ 152906 w 1245616"/>
                <a:gd name="connsiteY2" fmla="*/ 396065 h 923833"/>
                <a:gd name="connsiteX3" fmla="*/ 697666 w 1245616"/>
                <a:gd name="connsiteY3" fmla="*/ 664078 h 923833"/>
                <a:gd name="connsiteX4" fmla="*/ 770152 w 1245616"/>
                <a:gd name="connsiteY4" fmla="*/ 866716 h 923833"/>
                <a:gd name="connsiteX5" fmla="*/ 947425 w 1245616"/>
                <a:gd name="connsiteY5" fmla="*/ 909326 h 923833"/>
                <a:gd name="connsiteX6" fmla="*/ 1242135 w 1245616"/>
                <a:gd name="connsiteY6" fmla="*/ 649892 h 923833"/>
                <a:gd name="connsiteX7" fmla="*/ 1003660 w 1245616"/>
                <a:gd name="connsiteY7" fmla="*/ 433605 h 923833"/>
                <a:gd name="connsiteX8" fmla="*/ 823286 w 1245616"/>
                <a:gd name="connsiteY8" fmla="*/ 204146 h 923833"/>
                <a:gd name="connsiteX0" fmla="*/ 823286 w 1245241"/>
                <a:gd name="connsiteY0" fmla="*/ 204184 h 923871"/>
                <a:gd name="connsiteX1" fmla="*/ 46874 w 1245241"/>
                <a:gd name="connsiteY1" fmla="*/ 4206 h 923871"/>
                <a:gd name="connsiteX2" fmla="*/ 152906 w 1245241"/>
                <a:gd name="connsiteY2" fmla="*/ 396103 h 923871"/>
                <a:gd name="connsiteX3" fmla="*/ 697666 w 1245241"/>
                <a:gd name="connsiteY3" fmla="*/ 664116 h 923871"/>
                <a:gd name="connsiteX4" fmla="*/ 770152 w 1245241"/>
                <a:gd name="connsiteY4" fmla="*/ 866754 h 923871"/>
                <a:gd name="connsiteX5" fmla="*/ 947425 w 1245241"/>
                <a:gd name="connsiteY5" fmla="*/ 909364 h 923871"/>
                <a:gd name="connsiteX6" fmla="*/ 1242135 w 1245241"/>
                <a:gd name="connsiteY6" fmla="*/ 649930 h 923871"/>
                <a:gd name="connsiteX7" fmla="*/ 954064 w 1245241"/>
                <a:gd name="connsiteY7" fmla="*/ 444514 h 923871"/>
                <a:gd name="connsiteX8" fmla="*/ 823286 w 1245241"/>
                <a:gd name="connsiteY8" fmla="*/ 204184 h 923871"/>
                <a:gd name="connsiteX0" fmla="*/ 823286 w 1245241"/>
                <a:gd name="connsiteY0" fmla="*/ 204184 h 923871"/>
                <a:gd name="connsiteX1" fmla="*/ 46874 w 1245241"/>
                <a:gd name="connsiteY1" fmla="*/ 4206 h 923871"/>
                <a:gd name="connsiteX2" fmla="*/ 152906 w 1245241"/>
                <a:gd name="connsiteY2" fmla="*/ 396103 h 923871"/>
                <a:gd name="connsiteX3" fmla="*/ 697666 w 1245241"/>
                <a:gd name="connsiteY3" fmla="*/ 664116 h 923871"/>
                <a:gd name="connsiteX4" fmla="*/ 770152 w 1245241"/>
                <a:gd name="connsiteY4" fmla="*/ 866754 h 923871"/>
                <a:gd name="connsiteX5" fmla="*/ 947425 w 1245241"/>
                <a:gd name="connsiteY5" fmla="*/ 909364 h 923871"/>
                <a:gd name="connsiteX6" fmla="*/ 1242135 w 1245241"/>
                <a:gd name="connsiteY6" fmla="*/ 649930 h 923871"/>
                <a:gd name="connsiteX7" fmla="*/ 954064 w 1245241"/>
                <a:gd name="connsiteY7" fmla="*/ 444514 h 923871"/>
                <a:gd name="connsiteX8" fmla="*/ 823286 w 1245241"/>
                <a:gd name="connsiteY8" fmla="*/ 204184 h 923871"/>
                <a:gd name="connsiteX0" fmla="*/ 823286 w 1247268"/>
                <a:gd name="connsiteY0" fmla="*/ 204184 h 923871"/>
                <a:gd name="connsiteX1" fmla="*/ 46874 w 1247268"/>
                <a:gd name="connsiteY1" fmla="*/ 4206 h 923871"/>
                <a:gd name="connsiteX2" fmla="*/ 152906 w 1247268"/>
                <a:gd name="connsiteY2" fmla="*/ 396103 h 923871"/>
                <a:gd name="connsiteX3" fmla="*/ 697666 w 1247268"/>
                <a:gd name="connsiteY3" fmla="*/ 664116 h 923871"/>
                <a:gd name="connsiteX4" fmla="*/ 770152 w 1247268"/>
                <a:gd name="connsiteY4" fmla="*/ 866754 h 923871"/>
                <a:gd name="connsiteX5" fmla="*/ 947425 w 1247268"/>
                <a:gd name="connsiteY5" fmla="*/ 909364 h 923871"/>
                <a:gd name="connsiteX6" fmla="*/ 1242135 w 1247268"/>
                <a:gd name="connsiteY6" fmla="*/ 649930 h 923871"/>
                <a:gd name="connsiteX7" fmla="*/ 954064 w 1247268"/>
                <a:gd name="connsiteY7" fmla="*/ 444514 h 923871"/>
                <a:gd name="connsiteX8" fmla="*/ 823286 w 1247268"/>
                <a:gd name="connsiteY8" fmla="*/ 204184 h 923871"/>
                <a:gd name="connsiteX0" fmla="*/ 813491 w 1246599"/>
                <a:gd name="connsiteY0" fmla="*/ 190377 h 924834"/>
                <a:gd name="connsiteX1" fmla="*/ 46205 w 1246599"/>
                <a:gd name="connsiteY1" fmla="*/ 5169 h 924834"/>
                <a:gd name="connsiteX2" fmla="*/ 152237 w 1246599"/>
                <a:gd name="connsiteY2" fmla="*/ 397066 h 924834"/>
                <a:gd name="connsiteX3" fmla="*/ 696997 w 1246599"/>
                <a:gd name="connsiteY3" fmla="*/ 665079 h 924834"/>
                <a:gd name="connsiteX4" fmla="*/ 769483 w 1246599"/>
                <a:gd name="connsiteY4" fmla="*/ 867717 h 924834"/>
                <a:gd name="connsiteX5" fmla="*/ 946756 w 1246599"/>
                <a:gd name="connsiteY5" fmla="*/ 910327 h 924834"/>
                <a:gd name="connsiteX6" fmla="*/ 1241466 w 1246599"/>
                <a:gd name="connsiteY6" fmla="*/ 650893 h 924834"/>
                <a:gd name="connsiteX7" fmla="*/ 953395 w 1246599"/>
                <a:gd name="connsiteY7" fmla="*/ 445477 h 924834"/>
                <a:gd name="connsiteX8" fmla="*/ 813491 w 1246599"/>
                <a:gd name="connsiteY8" fmla="*/ 190377 h 924834"/>
                <a:gd name="connsiteX0" fmla="*/ 813491 w 1246599"/>
                <a:gd name="connsiteY0" fmla="*/ 191854 h 926311"/>
                <a:gd name="connsiteX1" fmla="*/ 46205 w 1246599"/>
                <a:gd name="connsiteY1" fmla="*/ 6646 h 926311"/>
                <a:gd name="connsiteX2" fmla="*/ 152237 w 1246599"/>
                <a:gd name="connsiteY2" fmla="*/ 398543 h 926311"/>
                <a:gd name="connsiteX3" fmla="*/ 696997 w 1246599"/>
                <a:gd name="connsiteY3" fmla="*/ 666556 h 926311"/>
                <a:gd name="connsiteX4" fmla="*/ 769483 w 1246599"/>
                <a:gd name="connsiteY4" fmla="*/ 869194 h 926311"/>
                <a:gd name="connsiteX5" fmla="*/ 946756 w 1246599"/>
                <a:gd name="connsiteY5" fmla="*/ 911804 h 926311"/>
                <a:gd name="connsiteX6" fmla="*/ 1241466 w 1246599"/>
                <a:gd name="connsiteY6" fmla="*/ 652370 h 926311"/>
                <a:gd name="connsiteX7" fmla="*/ 953395 w 1246599"/>
                <a:gd name="connsiteY7" fmla="*/ 446954 h 926311"/>
                <a:gd name="connsiteX8" fmla="*/ 813491 w 1246599"/>
                <a:gd name="connsiteY8" fmla="*/ 191854 h 926311"/>
                <a:gd name="connsiteX0" fmla="*/ 813491 w 1241466"/>
                <a:gd name="connsiteY0" fmla="*/ 191854 h 926311"/>
                <a:gd name="connsiteX1" fmla="*/ 46205 w 1241466"/>
                <a:gd name="connsiteY1" fmla="*/ 6646 h 926311"/>
                <a:gd name="connsiteX2" fmla="*/ 152237 w 1241466"/>
                <a:gd name="connsiteY2" fmla="*/ 398543 h 926311"/>
                <a:gd name="connsiteX3" fmla="*/ 696997 w 1241466"/>
                <a:gd name="connsiteY3" fmla="*/ 666556 h 926311"/>
                <a:gd name="connsiteX4" fmla="*/ 769483 w 1241466"/>
                <a:gd name="connsiteY4" fmla="*/ 869194 h 926311"/>
                <a:gd name="connsiteX5" fmla="*/ 946756 w 1241466"/>
                <a:gd name="connsiteY5" fmla="*/ 911804 h 926311"/>
                <a:gd name="connsiteX6" fmla="*/ 1241466 w 1241466"/>
                <a:gd name="connsiteY6" fmla="*/ 652370 h 926311"/>
                <a:gd name="connsiteX7" fmla="*/ 953395 w 1241466"/>
                <a:gd name="connsiteY7" fmla="*/ 446954 h 926311"/>
                <a:gd name="connsiteX8" fmla="*/ 813491 w 1241466"/>
                <a:gd name="connsiteY8" fmla="*/ 191854 h 926311"/>
                <a:gd name="connsiteX0" fmla="*/ 813491 w 1241466"/>
                <a:gd name="connsiteY0" fmla="*/ 191854 h 926311"/>
                <a:gd name="connsiteX1" fmla="*/ 46205 w 1241466"/>
                <a:gd name="connsiteY1" fmla="*/ 6646 h 926311"/>
                <a:gd name="connsiteX2" fmla="*/ 152237 w 1241466"/>
                <a:gd name="connsiteY2" fmla="*/ 398543 h 926311"/>
                <a:gd name="connsiteX3" fmla="*/ 696997 w 1241466"/>
                <a:gd name="connsiteY3" fmla="*/ 666556 h 926311"/>
                <a:gd name="connsiteX4" fmla="*/ 769483 w 1241466"/>
                <a:gd name="connsiteY4" fmla="*/ 869194 h 926311"/>
                <a:gd name="connsiteX5" fmla="*/ 946756 w 1241466"/>
                <a:gd name="connsiteY5" fmla="*/ 911804 h 926311"/>
                <a:gd name="connsiteX6" fmla="*/ 1241466 w 1241466"/>
                <a:gd name="connsiteY6" fmla="*/ 652370 h 926311"/>
                <a:gd name="connsiteX7" fmla="*/ 953395 w 1241466"/>
                <a:gd name="connsiteY7" fmla="*/ 446954 h 926311"/>
                <a:gd name="connsiteX8" fmla="*/ 813491 w 1241466"/>
                <a:gd name="connsiteY8" fmla="*/ 191854 h 926311"/>
                <a:gd name="connsiteX0" fmla="*/ 813491 w 1221925"/>
                <a:gd name="connsiteY0" fmla="*/ 191854 h 930279"/>
                <a:gd name="connsiteX1" fmla="*/ 46205 w 1221925"/>
                <a:gd name="connsiteY1" fmla="*/ 6646 h 930279"/>
                <a:gd name="connsiteX2" fmla="*/ 152237 w 1221925"/>
                <a:gd name="connsiteY2" fmla="*/ 398543 h 930279"/>
                <a:gd name="connsiteX3" fmla="*/ 696997 w 1221925"/>
                <a:gd name="connsiteY3" fmla="*/ 666556 h 930279"/>
                <a:gd name="connsiteX4" fmla="*/ 769483 w 1221925"/>
                <a:gd name="connsiteY4" fmla="*/ 869194 h 930279"/>
                <a:gd name="connsiteX5" fmla="*/ 946756 w 1221925"/>
                <a:gd name="connsiteY5" fmla="*/ 911804 h 930279"/>
                <a:gd name="connsiteX6" fmla="*/ 1221925 w 1221925"/>
                <a:gd name="connsiteY6" fmla="*/ 597959 h 930279"/>
                <a:gd name="connsiteX7" fmla="*/ 953395 w 1221925"/>
                <a:gd name="connsiteY7" fmla="*/ 446954 h 930279"/>
                <a:gd name="connsiteX8" fmla="*/ 813491 w 1221925"/>
                <a:gd name="connsiteY8" fmla="*/ 191854 h 930279"/>
                <a:gd name="connsiteX0" fmla="*/ 813491 w 1188001"/>
                <a:gd name="connsiteY0" fmla="*/ 191854 h 930961"/>
                <a:gd name="connsiteX1" fmla="*/ 46205 w 1188001"/>
                <a:gd name="connsiteY1" fmla="*/ 6646 h 930961"/>
                <a:gd name="connsiteX2" fmla="*/ 152237 w 1188001"/>
                <a:gd name="connsiteY2" fmla="*/ 398543 h 930961"/>
                <a:gd name="connsiteX3" fmla="*/ 696997 w 1188001"/>
                <a:gd name="connsiteY3" fmla="*/ 666556 h 930961"/>
                <a:gd name="connsiteX4" fmla="*/ 769483 w 1188001"/>
                <a:gd name="connsiteY4" fmla="*/ 869194 h 930961"/>
                <a:gd name="connsiteX5" fmla="*/ 946756 w 1188001"/>
                <a:gd name="connsiteY5" fmla="*/ 911804 h 930961"/>
                <a:gd name="connsiteX6" fmla="*/ 1188001 w 1188001"/>
                <a:gd name="connsiteY6" fmla="*/ 588625 h 930961"/>
                <a:gd name="connsiteX7" fmla="*/ 953395 w 1188001"/>
                <a:gd name="connsiteY7" fmla="*/ 446954 h 930961"/>
                <a:gd name="connsiteX8" fmla="*/ 813491 w 1188001"/>
                <a:gd name="connsiteY8" fmla="*/ 191854 h 930961"/>
                <a:gd name="connsiteX0" fmla="*/ 813491 w 1188001"/>
                <a:gd name="connsiteY0" fmla="*/ 191854 h 930961"/>
                <a:gd name="connsiteX1" fmla="*/ 46205 w 1188001"/>
                <a:gd name="connsiteY1" fmla="*/ 6646 h 930961"/>
                <a:gd name="connsiteX2" fmla="*/ 152237 w 1188001"/>
                <a:gd name="connsiteY2" fmla="*/ 398543 h 930961"/>
                <a:gd name="connsiteX3" fmla="*/ 696997 w 1188001"/>
                <a:gd name="connsiteY3" fmla="*/ 666556 h 930961"/>
                <a:gd name="connsiteX4" fmla="*/ 769483 w 1188001"/>
                <a:gd name="connsiteY4" fmla="*/ 869194 h 930961"/>
                <a:gd name="connsiteX5" fmla="*/ 946756 w 1188001"/>
                <a:gd name="connsiteY5" fmla="*/ 911804 h 930961"/>
                <a:gd name="connsiteX6" fmla="*/ 1188001 w 1188001"/>
                <a:gd name="connsiteY6" fmla="*/ 588625 h 930961"/>
                <a:gd name="connsiteX7" fmla="*/ 953395 w 1188001"/>
                <a:gd name="connsiteY7" fmla="*/ 446954 h 930961"/>
                <a:gd name="connsiteX8" fmla="*/ 813491 w 1188001"/>
                <a:gd name="connsiteY8" fmla="*/ 191854 h 930961"/>
                <a:gd name="connsiteX0" fmla="*/ 818690 w 1193200"/>
                <a:gd name="connsiteY0" fmla="*/ 227205 h 966312"/>
                <a:gd name="connsiteX1" fmla="*/ 51404 w 1193200"/>
                <a:gd name="connsiteY1" fmla="*/ 41997 h 966312"/>
                <a:gd name="connsiteX2" fmla="*/ 157436 w 1193200"/>
                <a:gd name="connsiteY2" fmla="*/ 433894 h 966312"/>
                <a:gd name="connsiteX3" fmla="*/ 702196 w 1193200"/>
                <a:gd name="connsiteY3" fmla="*/ 701907 h 966312"/>
                <a:gd name="connsiteX4" fmla="*/ 774682 w 1193200"/>
                <a:gd name="connsiteY4" fmla="*/ 904545 h 966312"/>
                <a:gd name="connsiteX5" fmla="*/ 951955 w 1193200"/>
                <a:gd name="connsiteY5" fmla="*/ 947155 h 966312"/>
                <a:gd name="connsiteX6" fmla="*/ 1193200 w 1193200"/>
                <a:gd name="connsiteY6" fmla="*/ 623976 h 966312"/>
                <a:gd name="connsiteX7" fmla="*/ 958594 w 1193200"/>
                <a:gd name="connsiteY7" fmla="*/ 482305 h 966312"/>
                <a:gd name="connsiteX8" fmla="*/ 818690 w 1193200"/>
                <a:gd name="connsiteY8" fmla="*/ 227205 h 966312"/>
                <a:gd name="connsiteX0" fmla="*/ 831622 w 1206132"/>
                <a:gd name="connsiteY0" fmla="*/ 204405 h 943512"/>
                <a:gd name="connsiteX1" fmla="*/ 48665 w 1206132"/>
                <a:gd name="connsiteY1" fmla="*/ 39402 h 943512"/>
                <a:gd name="connsiteX2" fmla="*/ 170368 w 1206132"/>
                <a:gd name="connsiteY2" fmla="*/ 411094 h 943512"/>
                <a:gd name="connsiteX3" fmla="*/ 715128 w 1206132"/>
                <a:gd name="connsiteY3" fmla="*/ 679107 h 943512"/>
                <a:gd name="connsiteX4" fmla="*/ 787614 w 1206132"/>
                <a:gd name="connsiteY4" fmla="*/ 881745 h 943512"/>
                <a:gd name="connsiteX5" fmla="*/ 964887 w 1206132"/>
                <a:gd name="connsiteY5" fmla="*/ 924355 h 943512"/>
                <a:gd name="connsiteX6" fmla="*/ 1206132 w 1206132"/>
                <a:gd name="connsiteY6" fmla="*/ 601176 h 943512"/>
                <a:gd name="connsiteX7" fmla="*/ 971526 w 1206132"/>
                <a:gd name="connsiteY7" fmla="*/ 459505 h 943512"/>
                <a:gd name="connsiteX8" fmla="*/ 831622 w 1206132"/>
                <a:gd name="connsiteY8" fmla="*/ 204405 h 943512"/>
                <a:gd name="connsiteX0" fmla="*/ 783420 w 1157930"/>
                <a:gd name="connsiteY0" fmla="*/ 205347 h 944454"/>
                <a:gd name="connsiteX1" fmla="*/ 463 w 1157930"/>
                <a:gd name="connsiteY1" fmla="*/ 40344 h 944454"/>
                <a:gd name="connsiteX2" fmla="*/ 122166 w 1157930"/>
                <a:gd name="connsiteY2" fmla="*/ 412036 h 944454"/>
                <a:gd name="connsiteX3" fmla="*/ 666926 w 1157930"/>
                <a:gd name="connsiteY3" fmla="*/ 680049 h 944454"/>
                <a:gd name="connsiteX4" fmla="*/ 739412 w 1157930"/>
                <a:gd name="connsiteY4" fmla="*/ 882687 h 944454"/>
                <a:gd name="connsiteX5" fmla="*/ 916685 w 1157930"/>
                <a:gd name="connsiteY5" fmla="*/ 925297 h 944454"/>
                <a:gd name="connsiteX6" fmla="*/ 1157930 w 1157930"/>
                <a:gd name="connsiteY6" fmla="*/ 602118 h 944454"/>
                <a:gd name="connsiteX7" fmla="*/ 923324 w 1157930"/>
                <a:gd name="connsiteY7" fmla="*/ 460447 h 944454"/>
                <a:gd name="connsiteX8" fmla="*/ 783420 w 1157930"/>
                <a:gd name="connsiteY8" fmla="*/ 205347 h 944454"/>
                <a:gd name="connsiteX0" fmla="*/ 783420 w 1157930"/>
                <a:gd name="connsiteY0" fmla="*/ 205347 h 944454"/>
                <a:gd name="connsiteX1" fmla="*/ 463 w 1157930"/>
                <a:gd name="connsiteY1" fmla="*/ 40344 h 944454"/>
                <a:gd name="connsiteX2" fmla="*/ 122166 w 1157930"/>
                <a:gd name="connsiteY2" fmla="*/ 412036 h 944454"/>
                <a:gd name="connsiteX3" fmla="*/ 666926 w 1157930"/>
                <a:gd name="connsiteY3" fmla="*/ 680049 h 944454"/>
                <a:gd name="connsiteX4" fmla="*/ 739412 w 1157930"/>
                <a:gd name="connsiteY4" fmla="*/ 882687 h 944454"/>
                <a:gd name="connsiteX5" fmla="*/ 916685 w 1157930"/>
                <a:gd name="connsiteY5" fmla="*/ 925297 h 944454"/>
                <a:gd name="connsiteX6" fmla="*/ 1157930 w 1157930"/>
                <a:gd name="connsiteY6" fmla="*/ 602118 h 944454"/>
                <a:gd name="connsiteX7" fmla="*/ 923324 w 1157930"/>
                <a:gd name="connsiteY7" fmla="*/ 460447 h 944454"/>
                <a:gd name="connsiteX8" fmla="*/ 783420 w 1157930"/>
                <a:gd name="connsiteY8" fmla="*/ 205347 h 944454"/>
                <a:gd name="connsiteX0" fmla="*/ 834170 w 1208680"/>
                <a:gd name="connsiteY0" fmla="*/ 170552 h 909659"/>
                <a:gd name="connsiteX1" fmla="*/ 51213 w 1208680"/>
                <a:gd name="connsiteY1" fmla="*/ 5549 h 909659"/>
                <a:gd name="connsiteX2" fmla="*/ 114195 w 1208680"/>
                <a:gd name="connsiteY2" fmla="*/ 373341 h 909659"/>
                <a:gd name="connsiteX3" fmla="*/ 717676 w 1208680"/>
                <a:gd name="connsiteY3" fmla="*/ 645254 h 909659"/>
                <a:gd name="connsiteX4" fmla="*/ 790162 w 1208680"/>
                <a:gd name="connsiteY4" fmla="*/ 847892 h 909659"/>
                <a:gd name="connsiteX5" fmla="*/ 967435 w 1208680"/>
                <a:gd name="connsiteY5" fmla="*/ 890502 h 909659"/>
                <a:gd name="connsiteX6" fmla="*/ 1208680 w 1208680"/>
                <a:gd name="connsiteY6" fmla="*/ 567323 h 909659"/>
                <a:gd name="connsiteX7" fmla="*/ 974074 w 1208680"/>
                <a:gd name="connsiteY7" fmla="*/ 425652 h 909659"/>
                <a:gd name="connsiteX8" fmla="*/ 834170 w 1208680"/>
                <a:gd name="connsiteY8" fmla="*/ 170552 h 909659"/>
                <a:gd name="connsiteX0" fmla="*/ 816740 w 1191250"/>
                <a:gd name="connsiteY0" fmla="*/ 170552 h 909659"/>
                <a:gd name="connsiteX1" fmla="*/ 33783 w 1191250"/>
                <a:gd name="connsiteY1" fmla="*/ 5549 h 909659"/>
                <a:gd name="connsiteX2" fmla="*/ 96765 w 1191250"/>
                <a:gd name="connsiteY2" fmla="*/ 373341 h 909659"/>
                <a:gd name="connsiteX3" fmla="*/ 700246 w 1191250"/>
                <a:gd name="connsiteY3" fmla="*/ 645254 h 909659"/>
                <a:gd name="connsiteX4" fmla="*/ 772732 w 1191250"/>
                <a:gd name="connsiteY4" fmla="*/ 847892 h 909659"/>
                <a:gd name="connsiteX5" fmla="*/ 950005 w 1191250"/>
                <a:gd name="connsiteY5" fmla="*/ 890502 h 909659"/>
                <a:gd name="connsiteX6" fmla="*/ 1191250 w 1191250"/>
                <a:gd name="connsiteY6" fmla="*/ 567323 h 909659"/>
                <a:gd name="connsiteX7" fmla="*/ 956644 w 1191250"/>
                <a:gd name="connsiteY7" fmla="*/ 425652 h 909659"/>
                <a:gd name="connsiteX8" fmla="*/ 816740 w 1191250"/>
                <a:gd name="connsiteY8" fmla="*/ 170552 h 909659"/>
                <a:gd name="connsiteX0" fmla="*/ 844205 w 1218715"/>
                <a:gd name="connsiteY0" fmla="*/ 170552 h 912267"/>
                <a:gd name="connsiteX1" fmla="*/ 61248 w 1218715"/>
                <a:gd name="connsiteY1" fmla="*/ 5549 h 912267"/>
                <a:gd name="connsiteX2" fmla="*/ 124230 w 1218715"/>
                <a:gd name="connsiteY2" fmla="*/ 373341 h 912267"/>
                <a:gd name="connsiteX3" fmla="*/ 706880 w 1218715"/>
                <a:gd name="connsiteY3" fmla="*/ 565972 h 912267"/>
                <a:gd name="connsiteX4" fmla="*/ 800197 w 1218715"/>
                <a:gd name="connsiteY4" fmla="*/ 847892 h 912267"/>
                <a:gd name="connsiteX5" fmla="*/ 977470 w 1218715"/>
                <a:gd name="connsiteY5" fmla="*/ 890502 h 912267"/>
                <a:gd name="connsiteX6" fmla="*/ 1218715 w 1218715"/>
                <a:gd name="connsiteY6" fmla="*/ 567323 h 912267"/>
                <a:gd name="connsiteX7" fmla="*/ 984109 w 1218715"/>
                <a:gd name="connsiteY7" fmla="*/ 425652 h 912267"/>
                <a:gd name="connsiteX8" fmla="*/ 844205 w 1218715"/>
                <a:gd name="connsiteY8" fmla="*/ 170552 h 912267"/>
                <a:gd name="connsiteX0" fmla="*/ 915844 w 1290354"/>
                <a:gd name="connsiteY0" fmla="*/ 171109 h 912824"/>
                <a:gd name="connsiteX1" fmla="*/ 132887 w 1290354"/>
                <a:gd name="connsiteY1" fmla="*/ 6106 h 912824"/>
                <a:gd name="connsiteX2" fmla="*/ 62753 w 1290354"/>
                <a:gd name="connsiteY2" fmla="*/ 386305 h 912824"/>
                <a:gd name="connsiteX3" fmla="*/ 778519 w 1290354"/>
                <a:gd name="connsiteY3" fmla="*/ 566529 h 912824"/>
                <a:gd name="connsiteX4" fmla="*/ 871836 w 1290354"/>
                <a:gd name="connsiteY4" fmla="*/ 848449 h 912824"/>
                <a:gd name="connsiteX5" fmla="*/ 1049109 w 1290354"/>
                <a:gd name="connsiteY5" fmla="*/ 891059 h 912824"/>
                <a:gd name="connsiteX6" fmla="*/ 1290354 w 1290354"/>
                <a:gd name="connsiteY6" fmla="*/ 567880 h 912824"/>
                <a:gd name="connsiteX7" fmla="*/ 1055748 w 1290354"/>
                <a:gd name="connsiteY7" fmla="*/ 426209 h 912824"/>
                <a:gd name="connsiteX8" fmla="*/ 915844 w 1290354"/>
                <a:gd name="connsiteY8" fmla="*/ 171109 h 912824"/>
                <a:gd name="connsiteX0" fmla="*/ 913304 w 1287814"/>
                <a:gd name="connsiteY0" fmla="*/ 171109 h 914093"/>
                <a:gd name="connsiteX1" fmla="*/ 130347 w 1287814"/>
                <a:gd name="connsiteY1" fmla="*/ 6106 h 914093"/>
                <a:gd name="connsiteX2" fmla="*/ 60213 w 1287814"/>
                <a:gd name="connsiteY2" fmla="*/ 386305 h 914093"/>
                <a:gd name="connsiteX3" fmla="*/ 740766 w 1287814"/>
                <a:gd name="connsiteY3" fmla="*/ 532323 h 914093"/>
                <a:gd name="connsiteX4" fmla="*/ 869296 w 1287814"/>
                <a:gd name="connsiteY4" fmla="*/ 848449 h 914093"/>
                <a:gd name="connsiteX5" fmla="*/ 1046569 w 1287814"/>
                <a:gd name="connsiteY5" fmla="*/ 891059 h 914093"/>
                <a:gd name="connsiteX6" fmla="*/ 1287814 w 1287814"/>
                <a:gd name="connsiteY6" fmla="*/ 567880 h 914093"/>
                <a:gd name="connsiteX7" fmla="*/ 1053208 w 1287814"/>
                <a:gd name="connsiteY7" fmla="*/ 426209 h 914093"/>
                <a:gd name="connsiteX8" fmla="*/ 913304 w 1287814"/>
                <a:gd name="connsiteY8" fmla="*/ 171109 h 914093"/>
                <a:gd name="connsiteX0" fmla="*/ 913304 w 1303820"/>
                <a:gd name="connsiteY0" fmla="*/ 171109 h 914093"/>
                <a:gd name="connsiteX1" fmla="*/ 130347 w 1303820"/>
                <a:gd name="connsiteY1" fmla="*/ 6106 h 914093"/>
                <a:gd name="connsiteX2" fmla="*/ 60213 w 1303820"/>
                <a:gd name="connsiteY2" fmla="*/ 386305 h 914093"/>
                <a:gd name="connsiteX3" fmla="*/ 740766 w 1303820"/>
                <a:gd name="connsiteY3" fmla="*/ 532323 h 914093"/>
                <a:gd name="connsiteX4" fmla="*/ 869296 w 1303820"/>
                <a:gd name="connsiteY4" fmla="*/ 848449 h 914093"/>
                <a:gd name="connsiteX5" fmla="*/ 1046569 w 1303820"/>
                <a:gd name="connsiteY5" fmla="*/ 891059 h 914093"/>
                <a:gd name="connsiteX6" fmla="*/ 1287814 w 1303820"/>
                <a:gd name="connsiteY6" fmla="*/ 567880 h 914093"/>
                <a:gd name="connsiteX7" fmla="*/ 1053208 w 1303820"/>
                <a:gd name="connsiteY7" fmla="*/ 426209 h 914093"/>
                <a:gd name="connsiteX8" fmla="*/ 913304 w 1303820"/>
                <a:gd name="connsiteY8" fmla="*/ 171109 h 914093"/>
                <a:gd name="connsiteX0" fmla="*/ 913304 w 1301479"/>
                <a:gd name="connsiteY0" fmla="*/ 171109 h 914093"/>
                <a:gd name="connsiteX1" fmla="*/ 130347 w 1301479"/>
                <a:gd name="connsiteY1" fmla="*/ 6106 h 914093"/>
                <a:gd name="connsiteX2" fmla="*/ 60213 w 1301479"/>
                <a:gd name="connsiteY2" fmla="*/ 386305 h 914093"/>
                <a:gd name="connsiteX3" fmla="*/ 740766 w 1301479"/>
                <a:gd name="connsiteY3" fmla="*/ 532323 h 914093"/>
                <a:gd name="connsiteX4" fmla="*/ 869296 w 1301479"/>
                <a:gd name="connsiteY4" fmla="*/ 848449 h 914093"/>
                <a:gd name="connsiteX5" fmla="*/ 1046569 w 1301479"/>
                <a:gd name="connsiteY5" fmla="*/ 891059 h 914093"/>
                <a:gd name="connsiteX6" fmla="*/ 1287814 w 1301479"/>
                <a:gd name="connsiteY6" fmla="*/ 567880 h 914093"/>
                <a:gd name="connsiteX7" fmla="*/ 1053208 w 1301479"/>
                <a:gd name="connsiteY7" fmla="*/ 426209 h 914093"/>
                <a:gd name="connsiteX8" fmla="*/ 913304 w 1301479"/>
                <a:gd name="connsiteY8" fmla="*/ 171109 h 914093"/>
                <a:gd name="connsiteX0" fmla="*/ 913304 w 1301479"/>
                <a:gd name="connsiteY0" fmla="*/ 170802 h 913786"/>
                <a:gd name="connsiteX1" fmla="*/ 130347 w 1301479"/>
                <a:gd name="connsiteY1" fmla="*/ 5799 h 913786"/>
                <a:gd name="connsiteX2" fmla="*/ 60213 w 1301479"/>
                <a:gd name="connsiteY2" fmla="*/ 385998 h 913786"/>
                <a:gd name="connsiteX3" fmla="*/ 740766 w 1301479"/>
                <a:gd name="connsiteY3" fmla="*/ 532016 h 913786"/>
                <a:gd name="connsiteX4" fmla="*/ 869296 w 1301479"/>
                <a:gd name="connsiteY4" fmla="*/ 848142 h 913786"/>
                <a:gd name="connsiteX5" fmla="*/ 1046569 w 1301479"/>
                <a:gd name="connsiteY5" fmla="*/ 890752 h 913786"/>
                <a:gd name="connsiteX6" fmla="*/ 1287814 w 1301479"/>
                <a:gd name="connsiteY6" fmla="*/ 567573 h 913786"/>
                <a:gd name="connsiteX7" fmla="*/ 991908 w 1301479"/>
                <a:gd name="connsiteY7" fmla="*/ 372260 h 913786"/>
                <a:gd name="connsiteX8" fmla="*/ 913304 w 1301479"/>
                <a:gd name="connsiteY8" fmla="*/ 170802 h 91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479" h="913786">
                  <a:moveTo>
                    <a:pt x="913304" y="170802"/>
                  </a:moveTo>
                  <a:cubicBezTo>
                    <a:pt x="769711" y="109725"/>
                    <a:pt x="272529" y="-30067"/>
                    <a:pt x="130347" y="5799"/>
                  </a:cubicBezTo>
                  <a:cubicBezTo>
                    <a:pt x="-11835" y="41665"/>
                    <a:pt x="-41523" y="298295"/>
                    <a:pt x="60213" y="385998"/>
                  </a:cubicBezTo>
                  <a:cubicBezTo>
                    <a:pt x="161949" y="473701"/>
                    <a:pt x="605919" y="454992"/>
                    <a:pt x="740766" y="532016"/>
                  </a:cubicBezTo>
                  <a:cubicBezTo>
                    <a:pt x="875613" y="609040"/>
                    <a:pt x="818329" y="788353"/>
                    <a:pt x="869296" y="848142"/>
                  </a:cubicBezTo>
                  <a:cubicBezTo>
                    <a:pt x="920263" y="907931"/>
                    <a:pt x="976816" y="937513"/>
                    <a:pt x="1046569" y="890752"/>
                  </a:cubicBezTo>
                  <a:cubicBezTo>
                    <a:pt x="1116322" y="843991"/>
                    <a:pt x="1361520" y="624584"/>
                    <a:pt x="1287814" y="567573"/>
                  </a:cubicBezTo>
                  <a:cubicBezTo>
                    <a:pt x="1186732" y="466253"/>
                    <a:pt x="1075977" y="457889"/>
                    <a:pt x="991908" y="372260"/>
                  </a:cubicBezTo>
                  <a:cubicBezTo>
                    <a:pt x="883102" y="234579"/>
                    <a:pt x="1056897" y="231879"/>
                    <a:pt x="913304" y="170802"/>
                  </a:cubicBezTo>
                  <a:close/>
                </a:path>
              </a:pathLst>
            </a:custGeom>
            <a:solidFill>
              <a:srgbClr val="D6DCE4">
                <a:alpha val="50196"/>
              </a:srgb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a:extLst>
                <a:ext uri="{FF2B5EF4-FFF2-40B4-BE49-F238E27FC236}">
                  <a16:creationId xmlns:a16="http://schemas.microsoft.com/office/drawing/2014/main" id="{5F2EB1A8-255F-493A-B150-3D7671247C7D}"/>
                </a:ext>
              </a:extLst>
            </p:cNvPr>
            <p:cNvPicPr>
              <a:picLocks noChangeAspect="1"/>
            </p:cNvPicPr>
            <p:nvPr/>
          </p:nvPicPr>
          <p:blipFill rotWithShape="1">
            <a:blip r:embed="rId3">
              <a:extLst>
                <a:ext uri="{28A0092B-C50C-407E-A947-70E740481C1C}">
                  <a14:useLocalDpi xmlns:a14="http://schemas.microsoft.com/office/drawing/2010/main" val="0"/>
                </a:ext>
              </a:extLst>
            </a:blip>
            <a:srcRect l="14112" t="25145" r="13287" b="24992"/>
            <a:stretch/>
          </p:blipFill>
          <p:spPr>
            <a:xfrm>
              <a:off x="8096210" y="1109904"/>
              <a:ext cx="1889117" cy="1867407"/>
            </a:xfrm>
            <a:prstGeom prst="rect">
              <a:avLst/>
            </a:prstGeom>
          </p:spPr>
        </p:pic>
        <p:cxnSp>
          <p:nvCxnSpPr>
            <p:cNvPr id="113" name="Straight Arrow Connector 112">
              <a:extLst>
                <a:ext uri="{FF2B5EF4-FFF2-40B4-BE49-F238E27FC236}">
                  <a16:creationId xmlns:a16="http://schemas.microsoft.com/office/drawing/2014/main" id="{773F4486-D2B4-4BFF-B7D6-E95CE9B989E9}"/>
                </a:ext>
              </a:extLst>
            </p:cNvPr>
            <p:cNvCxnSpPr>
              <a:cxnSpLocks/>
            </p:cNvCxnSpPr>
            <p:nvPr/>
          </p:nvCxnSpPr>
          <p:spPr>
            <a:xfrm flipV="1">
              <a:off x="7406202" y="2126816"/>
              <a:ext cx="648739" cy="1019310"/>
            </a:xfrm>
            <a:prstGeom prst="straightConnector1">
              <a:avLst/>
            </a:prstGeom>
            <a:ln w="19050">
              <a:solidFill>
                <a:schemeClr val="accent1">
                  <a:lumMod val="50000"/>
                </a:schemeClr>
              </a:solidFill>
              <a:tailEnd type="triangle" w="lg" len="lg"/>
            </a:ln>
          </p:spPr>
          <p:style>
            <a:lnRef idx="1">
              <a:schemeClr val="dk1"/>
            </a:lnRef>
            <a:fillRef idx="0">
              <a:schemeClr val="dk1"/>
            </a:fillRef>
            <a:effectRef idx="0">
              <a:schemeClr val="dk1"/>
            </a:effectRef>
            <a:fontRef idx="minor">
              <a:schemeClr val="tx1"/>
            </a:fontRef>
          </p:style>
        </p:cxnSp>
      </p:grpSp>
      <p:grpSp>
        <p:nvGrpSpPr>
          <p:cNvPr id="3" name="Group 2">
            <a:extLst>
              <a:ext uri="{FF2B5EF4-FFF2-40B4-BE49-F238E27FC236}">
                <a16:creationId xmlns:a16="http://schemas.microsoft.com/office/drawing/2014/main" id="{CBACF75E-2D28-4562-8258-6251AFB7813A}"/>
              </a:ext>
            </a:extLst>
          </p:cNvPr>
          <p:cNvGrpSpPr/>
          <p:nvPr/>
        </p:nvGrpSpPr>
        <p:grpSpPr>
          <a:xfrm>
            <a:off x="1920519" y="1213258"/>
            <a:ext cx="3876672" cy="2816474"/>
            <a:chOff x="1920519" y="1213258"/>
            <a:chExt cx="3876672" cy="2816474"/>
          </a:xfrm>
        </p:grpSpPr>
        <p:sp>
          <p:nvSpPr>
            <p:cNvPr id="101" name="Freeform 371">
              <a:extLst>
                <a:ext uri="{FF2B5EF4-FFF2-40B4-BE49-F238E27FC236}">
                  <a16:creationId xmlns:a16="http://schemas.microsoft.com/office/drawing/2014/main" id="{03F7A7D1-6E4F-481C-A111-ADCAD822B140}"/>
                </a:ext>
              </a:extLst>
            </p:cNvPr>
            <p:cNvSpPr/>
            <p:nvPr/>
          </p:nvSpPr>
          <p:spPr>
            <a:xfrm>
              <a:off x="3529531" y="2353931"/>
              <a:ext cx="2267660" cy="1675801"/>
            </a:xfrm>
            <a:custGeom>
              <a:avLst/>
              <a:gdLst>
                <a:gd name="connsiteX0" fmla="*/ 466695 w 916339"/>
                <a:gd name="connsiteY0" fmla="*/ 520 h 783084"/>
                <a:gd name="connsiteX1" fmla="*/ 257572 w 916339"/>
                <a:gd name="connsiteY1" fmla="*/ 209642 h 783084"/>
                <a:gd name="connsiteX2" fmla="*/ 302677 w 916339"/>
                <a:gd name="connsiteY2" fmla="*/ 398263 h 783084"/>
                <a:gd name="connsiteX3" fmla="*/ 32048 w 916339"/>
                <a:gd name="connsiteY3" fmla="*/ 578683 h 783084"/>
                <a:gd name="connsiteX4" fmla="*/ 27947 w 916339"/>
                <a:gd name="connsiteY4" fmla="*/ 750902 h 783084"/>
                <a:gd name="connsiteX5" fmla="*/ 237070 w 916339"/>
                <a:gd name="connsiteY5" fmla="*/ 763203 h 783084"/>
                <a:gd name="connsiteX6" fmla="*/ 253472 w 916339"/>
                <a:gd name="connsiteY6" fmla="*/ 537678 h 783084"/>
                <a:gd name="connsiteX7" fmla="*/ 499499 w 916339"/>
                <a:gd name="connsiteY7" fmla="*/ 357259 h 783084"/>
                <a:gd name="connsiteX8" fmla="*/ 848037 w 916339"/>
                <a:gd name="connsiteY8" fmla="*/ 455669 h 783084"/>
                <a:gd name="connsiteX9" fmla="*/ 884941 w 916339"/>
                <a:gd name="connsiteY9" fmla="*/ 160437 h 783084"/>
                <a:gd name="connsiteX10" fmla="*/ 466695 w 916339"/>
                <a:gd name="connsiteY10" fmla="*/ 520 h 783084"/>
                <a:gd name="connsiteX0" fmla="*/ 470796 w 917846"/>
                <a:gd name="connsiteY0" fmla="*/ 1036 h 722352"/>
                <a:gd name="connsiteX1" fmla="*/ 257572 w 917846"/>
                <a:gd name="connsiteY1" fmla="*/ 148910 h 722352"/>
                <a:gd name="connsiteX2" fmla="*/ 302677 w 917846"/>
                <a:gd name="connsiteY2" fmla="*/ 337531 h 722352"/>
                <a:gd name="connsiteX3" fmla="*/ 32048 w 917846"/>
                <a:gd name="connsiteY3" fmla="*/ 517951 h 722352"/>
                <a:gd name="connsiteX4" fmla="*/ 27947 w 917846"/>
                <a:gd name="connsiteY4" fmla="*/ 690170 h 722352"/>
                <a:gd name="connsiteX5" fmla="*/ 237070 w 917846"/>
                <a:gd name="connsiteY5" fmla="*/ 702471 h 722352"/>
                <a:gd name="connsiteX6" fmla="*/ 253472 w 917846"/>
                <a:gd name="connsiteY6" fmla="*/ 476946 h 722352"/>
                <a:gd name="connsiteX7" fmla="*/ 499499 w 917846"/>
                <a:gd name="connsiteY7" fmla="*/ 296527 h 722352"/>
                <a:gd name="connsiteX8" fmla="*/ 848037 w 917846"/>
                <a:gd name="connsiteY8" fmla="*/ 394937 h 722352"/>
                <a:gd name="connsiteX9" fmla="*/ 884941 w 917846"/>
                <a:gd name="connsiteY9" fmla="*/ 99705 h 722352"/>
                <a:gd name="connsiteX10" fmla="*/ 470796 w 917846"/>
                <a:gd name="connsiteY10" fmla="*/ 1036 h 722352"/>
                <a:gd name="connsiteX0" fmla="*/ 470796 w 917846"/>
                <a:gd name="connsiteY0" fmla="*/ 292 h 721608"/>
                <a:gd name="connsiteX1" fmla="*/ 282174 w 917846"/>
                <a:gd name="connsiteY1" fmla="*/ 78752 h 721608"/>
                <a:gd name="connsiteX2" fmla="*/ 302677 w 917846"/>
                <a:gd name="connsiteY2" fmla="*/ 336787 h 721608"/>
                <a:gd name="connsiteX3" fmla="*/ 32048 w 917846"/>
                <a:gd name="connsiteY3" fmla="*/ 517207 h 721608"/>
                <a:gd name="connsiteX4" fmla="*/ 27947 w 917846"/>
                <a:gd name="connsiteY4" fmla="*/ 689426 h 721608"/>
                <a:gd name="connsiteX5" fmla="*/ 237070 w 917846"/>
                <a:gd name="connsiteY5" fmla="*/ 701727 h 721608"/>
                <a:gd name="connsiteX6" fmla="*/ 253472 w 917846"/>
                <a:gd name="connsiteY6" fmla="*/ 476202 h 721608"/>
                <a:gd name="connsiteX7" fmla="*/ 499499 w 917846"/>
                <a:gd name="connsiteY7" fmla="*/ 295783 h 721608"/>
                <a:gd name="connsiteX8" fmla="*/ 848037 w 917846"/>
                <a:gd name="connsiteY8" fmla="*/ 394193 h 721608"/>
                <a:gd name="connsiteX9" fmla="*/ 884941 w 917846"/>
                <a:gd name="connsiteY9" fmla="*/ 98961 h 721608"/>
                <a:gd name="connsiteX10" fmla="*/ 470796 w 917846"/>
                <a:gd name="connsiteY10" fmla="*/ 292 h 721608"/>
                <a:gd name="connsiteX0" fmla="*/ 679919 w 902561"/>
                <a:gd name="connsiteY0" fmla="*/ 2697 h 683181"/>
                <a:gd name="connsiteX1" fmla="*/ 282174 w 902561"/>
                <a:gd name="connsiteY1" fmla="*/ 40325 h 683181"/>
                <a:gd name="connsiteX2" fmla="*/ 302677 w 902561"/>
                <a:gd name="connsiteY2" fmla="*/ 298360 h 683181"/>
                <a:gd name="connsiteX3" fmla="*/ 32048 w 902561"/>
                <a:gd name="connsiteY3" fmla="*/ 478780 h 683181"/>
                <a:gd name="connsiteX4" fmla="*/ 27947 w 902561"/>
                <a:gd name="connsiteY4" fmla="*/ 650999 h 683181"/>
                <a:gd name="connsiteX5" fmla="*/ 237070 w 902561"/>
                <a:gd name="connsiteY5" fmla="*/ 663300 h 683181"/>
                <a:gd name="connsiteX6" fmla="*/ 253472 w 902561"/>
                <a:gd name="connsiteY6" fmla="*/ 437775 h 683181"/>
                <a:gd name="connsiteX7" fmla="*/ 499499 w 902561"/>
                <a:gd name="connsiteY7" fmla="*/ 257356 h 683181"/>
                <a:gd name="connsiteX8" fmla="*/ 848037 w 902561"/>
                <a:gd name="connsiteY8" fmla="*/ 355766 h 683181"/>
                <a:gd name="connsiteX9" fmla="*/ 884941 w 902561"/>
                <a:gd name="connsiteY9" fmla="*/ 60534 h 683181"/>
                <a:gd name="connsiteX10" fmla="*/ 679919 w 902561"/>
                <a:gd name="connsiteY10" fmla="*/ 2697 h 683181"/>
                <a:gd name="connsiteX0" fmla="*/ 651216 w 904642"/>
                <a:gd name="connsiteY0" fmla="*/ 36889 h 656124"/>
                <a:gd name="connsiteX1" fmla="*/ 282174 w 904642"/>
                <a:gd name="connsiteY1" fmla="*/ 13268 h 656124"/>
                <a:gd name="connsiteX2" fmla="*/ 302677 w 904642"/>
                <a:gd name="connsiteY2" fmla="*/ 271303 h 656124"/>
                <a:gd name="connsiteX3" fmla="*/ 32048 w 904642"/>
                <a:gd name="connsiteY3" fmla="*/ 451723 h 656124"/>
                <a:gd name="connsiteX4" fmla="*/ 27947 w 904642"/>
                <a:gd name="connsiteY4" fmla="*/ 623942 h 656124"/>
                <a:gd name="connsiteX5" fmla="*/ 237070 w 904642"/>
                <a:gd name="connsiteY5" fmla="*/ 636243 h 656124"/>
                <a:gd name="connsiteX6" fmla="*/ 253472 w 904642"/>
                <a:gd name="connsiteY6" fmla="*/ 410718 h 656124"/>
                <a:gd name="connsiteX7" fmla="*/ 499499 w 904642"/>
                <a:gd name="connsiteY7" fmla="*/ 230299 h 656124"/>
                <a:gd name="connsiteX8" fmla="*/ 848037 w 904642"/>
                <a:gd name="connsiteY8" fmla="*/ 328709 h 656124"/>
                <a:gd name="connsiteX9" fmla="*/ 884941 w 904642"/>
                <a:gd name="connsiteY9" fmla="*/ 33477 h 656124"/>
                <a:gd name="connsiteX10" fmla="*/ 651216 w 904642"/>
                <a:gd name="connsiteY10" fmla="*/ 36889 h 656124"/>
                <a:gd name="connsiteX0" fmla="*/ 651216 w 904642"/>
                <a:gd name="connsiteY0" fmla="*/ 44973 h 664208"/>
                <a:gd name="connsiteX1" fmla="*/ 282174 w 904642"/>
                <a:gd name="connsiteY1" fmla="*/ 21352 h 664208"/>
                <a:gd name="connsiteX2" fmla="*/ 302677 w 904642"/>
                <a:gd name="connsiteY2" fmla="*/ 279387 h 664208"/>
                <a:gd name="connsiteX3" fmla="*/ 32048 w 904642"/>
                <a:gd name="connsiteY3" fmla="*/ 459807 h 664208"/>
                <a:gd name="connsiteX4" fmla="*/ 27947 w 904642"/>
                <a:gd name="connsiteY4" fmla="*/ 632026 h 664208"/>
                <a:gd name="connsiteX5" fmla="*/ 237070 w 904642"/>
                <a:gd name="connsiteY5" fmla="*/ 644327 h 664208"/>
                <a:gd name="connsiteX6" fmla="*/ 253472 w 904642"/>
                <a:gd name="connsiteY6" fmla="*/ 418802 h 664208"/>
                <a:gd name="connsiteX7" fmla="*/ 499499 w 904642"/>
                <a:gd name="connsiteY7" fmla="*/ 238383 h 664208"/>
                <a:gd name="connsiteX8" fmla="*/ 848037 w 904642"/>
                <a:gd name="connsiteY8" fmla="*/ 336793 h 664208"/>
                <a:gd name="connsiteX9" fmla="*/ 884941 w 904642"/>
                <a:gd name="connsiteY9" fmla="*/ 41561 h 664208"/>
                <a:gd name="connsiteX10" fmla="*/ 651216 w 904642"/>
                <a:gd name="connsiteY10" fmla="*/ 44973 h 664208"/>
                <a:gd name="connsiteX0" fmla="*/ 651216 w 904642"/>
                <a:gd name="connsiteY0" fmla="*/ 73841 h 693076"/>
                <a:gd name="connsiteX1" fmla="*/ 282174 w 904642"/>
                <a:gd name="connsiteY1" fmla="*/ 50220 h 693076"/>
                <a:gd name="connsiteX2" fmla="*/ 302677 w 904642"/>
                <a:gd name="connsiteY2" fmla="*/ 308255 h 693076"/>
                <a:gd name="connsiteX3" fmla="*/ 32048 w 904642"/>
                <a:gd name="connsiteY3" fmla="*/ 488675 h 693076"/>
                <a:gd name="connsiteX4" fmla="*/ 27947 w 904642"/>
                <a:gd name="connsiteY4" fmla="*/ 660894 h 693076"/>
                <a:gd name="connsiteX5" fmla="*/ 237070 w 904642"/>
                <a:gd name="connsiteY5" fmla="*/ 673195 h 693076"/>
                <a:gd name="connsiteX6" fmla="*/ 253472 w 904642"/>
                <a:gd name="connsiteY6" fmla="*/ 447670 h 693076"/>
                <a:gd name="connsiteX7" fmla="*/ 499499 w 904642"/>
                <a:gd name="connsiteY7" fmla="*/ 267251 h 693076"/>
                <a:gd name="connsiteX8" fmla="*/ 848037 w 904642"/>
                <a:gd name="connsiteY8" fmla="*/ 365661 h 693076"/>
                <a:gd name="connsiteX9" fmla="*/ 884941 w 904642"/>
                <a:gd name="connsiteY9" fmla="*/ 70429 h 693076"/>
                <a:gd name="connsiteX10" fmla="*/ 651216 w 904642"/>
                <a:gd name="connsiteY10" fmla="*/ 73841 h 693076"/>
                <a:gd name="connsiteX0" fmla="*/ 651216 w 884943"/>
                <a:gd name="connsiteY0" fmla="*/ 73841 h 693076"/>
                <a:gd name="connsiteX1" fmla="*/ 282174 w 884943"/>
                <a:gd name="connsiteY1" fmla="*/ 50220 h 693076"/>
                <a:gd name="connsiteX2" fmla="*/ 302677 w 884943"/>
                <a:gd name="connsiteY2" fmla="*/ 308255 h 693076"/>
                <a:gd name="connsiteX3" fmla="*/ 32048 w 884943"/>
                <a:gd name="connsiteY3" fmla="*/ 488675 h 693076"/>
                <a:gd name="connsiteX4" fmla="*/ 27947 w 884943"/>
                <a:gd name="connsiteY4" fmla="*/ 660894 h 693076"/>
                <a:gd name="connsiteX5" fmla="*/ 237070 w 884943"/>
                <a:gd name="connsiteY5" fmla="*/ 673195 h 693076"/>
                <a:gd name="connsiteX6" fmla="*/ 253472 w 884943"/>
                <a:gd name="connsiteY6" fmla="*/ 447670 h 693076"/>
                <a:gd name="connsiteX7" fmla="*/ 499499 w 884943"/>
                <a:gd name="connsiteY7" fmla="*/ 267251 h 693076"/>
                <a:gd name="connsiteX8" fmla="*/ 647115 w 884943"/>
                <a:gd name="connsiteY8" fmla="*/ 451409 h 693076"/>
                <a:gd name="connsiteX9" fmla="*/ 884941 w 884943"/>
                <a:gd name="connsiteY9" fmla="*/ 70429 h 693076"/>
                <a:gd name="connsiteX10" fmla="*/ 651216 w 884943"/>
                <a:gd name="connsiteY10" fmla="*/ 73841 h 693076"/>
                <a:gd name="connsiteX0" fmla="*/ 651216 w 868541"/>
                <a:gd name="connsiteY0" fmla="*/ 70998 h 690233"/>
                <a:gd name="connsiteX1" fmla="*/ 282174 w 868541"/>
                <a:gd name="connsiteY1" fmla="*/ 47377 h 690233"/>
                <a:gd name="connsiteX2" fmla="*/ 302677 w 868541"/>
                <a:gd name="connsiteY2" fmla="*/ 305412 h 690233"/>
                <a:gd name="connsiteX3" fmla="*/ 32048 w 868541"/>
                <a:gd name="connsiteY3" fmla="*/ 485832 h 690233"/>
                <a:gd name="connsiteX4" fmla="*/ 27947 w 868541"/>
                <a:gd name="connsiteY4" fmla="*/ 658051 h 690233"/>
                <a:gd name="connsiteX5" fmla="*/ 237070 w 868541"/>
                <a:gd name="connsiteY5" fmla="*/ 670352 h 690233"/>
                <a:gd name="connsiteX6" fmla="*/ 253472 w 868541"/>
                <a:gd name="connsiteY6" fmla="*/ 444827 h 690233"/>
                <a:gd name="connsiteX7" fmla="*/ 499499 w 868541"/>
                <a:gd name="connsiteY7" fmla="*/ 264408 h 690233"/>
                <a:gd name="connsiteX8" fmla="*/ 647115 w 868541"/>
                <a:gd name="connsiteY8" fmla="*/ 448566 h 690233"/>
                <a:gd name="connsiteX9" fmla="*/ 868539 w 868541"/>
                <a:gd name="connsiteY9" fmla="*/ 239081 h 690233"/>
                <a:gd name="connsiteX10" fmla="*/ 651216 w 868541"/>
                <a:gd name="connsiteY10" fmla="*/ 70998 h 690233"/>
                <a:gd name="connsiteX0" fmla="*/ 651216 w 881213"/>
                <a:gd name="connsiteY0" fmla="*/ 70998 h 690233"/>
                <a:gd name="connsiteX1" fmla="*/ 282174 w 881213"/>
                <a:gd name="connsiteY1" fmla="*/ 47377 h 690233"/>
                <a:gd name="connsiteX2" fmla="*/ 302677 w 881213"/>
                <a:gd name="connsiteY2" fmla="*/ 305412 h 690233"/>
                <a:gd name="connsiteX3" fmla="*/ 32048 w 881213"/>
                <a:gd name="connsiteY3" fmla="*/ 485832 h 690233"/>
                <a:gd name="connsiteX4" fmla="*/ 27947 w 881213"/>
                <a:gd name="connsiteY4" fmla="*/ 658051 h 690233"/>
                <a:gd name="connsiteX5" fmla="*/ 237070 w 881213"/>
                <a:gd name="connsiteY5" fmla="*/ 670352 h 690233"/>
                <a:gd name="connsiteX6" fmla="*/ 253472 w 881213"/>
                <a:gd name="connsiteY6" fmla="*/ 444827 h 690233"/>
                <a:gd name="connsiteX7" fmla="*/ 499499 w 881213"/>
                <a:gd name="connsiteY7" fmla="*/ 264408 h 690233"/>
                <a:gd name="connsiteX8" fmla="*/ 647115 w 881213"/>
                <a:gd name="connsiteY8" fmla="*/ 448566 h 690233"/>
                <a:gd name="connsiteX9" fmla="*/ 868539 w 881213"/>
                <a:gd name="connsiteY9" fmla="*/ 239081 h 690233"/>
                <a:gd name="connsiteX10" fmla="*/ 651216 w 881213"/>
                <a:gd name="connsiteY10" fmla="*/ 70998 h 690233"/>
                <a:gd name="connsiteX0" fmla="*/ 663518 w 868588"/>
                <a:gd name="connsiteY0" fmla="*/ 32032 h 667600"/>
                <a:gd name="connsiteX1" fmla="*/ 282174 w 868588"/>
                <a:gd name="connsiteY1" fmla="*/ 24744 h 667600"/>
                <a:gd name="connsiteX2" fmla="*/ 302677 w 868588"/>
                <a:gd name="connsiteY2" fmla="*/ 282779 h 667600"/>
                <a:gd name="connsiteX3" fmla="*/ 32048 w 868588"/>
                <a:gd name="connsiteY3" fmla="*/ 463199 h 667600"/>
                <a:gd name="connsiteX4" fmla="*/ 27947 w 868588"/>
                <a:gd name="connsiteY4" fmla="*/ 635418 h 667600"/>
                <a:gd name="connsiteX5" fmla="*/ 237070 w 868588"/>
                <a:gd name="connsiteY5" fmla="*/ 647719 h 667600"/>
                <a:gd name="connsiteX6" fmla="*/ 253472 w 868588"/>
                <a:gd name="connsiteY6" fmla="*/ 422194 h 667600"/>
                <a:gd name="connsiteX7" fmla="*/ 499499 w 868588"/>
                <a:gd name="connsiteY7" fmla="*/ 241775 h 667600"/>
                <a:gd name="connsiteX8" fmla="*/ 647115 w 868588"/>
                <a:gd name="connsiteY8" fmla="*/ 425933 h 667600"/>
                <a:gd name="connsiteX9" fmla="*/ 868539 w 868588"/>
                <a:gd name="connsiteY9" fmla="*/ 216448 h 667600"/>
                <a:gd name="connsiteX10" fmla="*/ 663518 w 868588"/>
                <a:gd name="connsiteY10" fmla="*/ 32032 h 667600"/>
                <a:gd name="connsiteX0" fmla="*/ 868539 w 879137"/>
                <a:gd name="connsiteY0" fmla="*/ 192340 h 643492"/>
                <a:gd name="connsiteX1" fmla="*/ 282174 w 879137"/>
                <a:gd name="connsiteY1" fmla="*/ 636 h 643492"/>
                <a:gd name="connsiteX2" fmla="*/ 302677 w 879137"/>
                <a:gd name="connsiteY2" fmla="*/ 258671 h 643492"/>
                <a:gd name="connsiteX3" fmla="*/ 32048 w 879137"/>
                <a:gd name="connsiteY3" fmla="*/ 439091 h 643492"/>
                <a:gd name="connsiteX4" fmla="*/ 27947 w 879137"/>
                <a:gd name="connsiteY4" fmla="*/ 611310 h 643492"/>
                <a:gd name="connsiteX5" fmla="*/ 237070 w 879137"/>
                <a:gd name="connsiteY5" fmla="*/ 623611 h 643492"/>
                <a:gd name="connsiteX6" fmla="*/ 253472 w 879137"/>
                <a:gd name="connsiteY6" fmla="*/ 398086 h 643492"/>
                <a:gd name="connsiteX7" fmla="*/ 499499 w 879137"/>
                <a:gd name="connsiteY7" fmla="*/ 217667 h 643492"/>
                <a:gd name="connsiteX8" fmla="*/ 647115 w 879137"/>
                <a:gd name="connsiteY8" fmla="*/ 401825 h 643492"/>
                <a:gd name="connsiteX9" fmla="*/ 868539 w 879137"/>
                <a:gd name="connsiteY9" fmla="*/ 192340 h 643492"/>
                <a:gd name="connsiteX0" fmla="*/ 868539 w 879137"/>
                <a:gd name="connsiteY0" fmla="*/ 242277 h 693429"/>
                <a:gd name="connsiteX1" fmla="*/ 282174 w 879137"/>
                <a:gd name="connsiteY1" fmla="*/ 50573 h 693429"/>
                <a:gd name="connsiteX2" fmla="*/ 302677 w 879137"/>
                <a:gd name="connsiteY2" fmla="*/ 308608 h 693429"/>
                <a:gd name="connsiteX3" fmla="*/ 32048 w 879137"/>
                <a:gd name="connsiteY3" fmla="*/ 489028 h 693429"/>
                <a:gd name="connsiteX4" fmla="*/ 27947 w 879137"/>
                <a:gd name="connsiteY4" fmla="*/ 661247 h 693429"/>
                <a:gd name="connsiteX5" fmla="*/ 237070 w 879137"/>
                <a:gd name="connsiteY5" fmla="*/ 673548 h 693429"/>
                <a:gd name="connsiteX6" fmla="*/ 253472 w 879137"/>
                <a:gd name="connsiteY6" fmla="*/ 448023 h 693429"/>
                <a:gd name="connsiteX7" fmla="*/ 499499 w 879137"/>
                <a:gd name="connsiteY7" fmla="*/ 267604 h 693429"/>
                <a:gd name="connsiteX8" fmla="*/ 647115 w 879137"/>
                <a:gd name="connsiteY8" fmla="*/ 451762 h 693429"/>
                <a:gd name="connsiteX9" fmla="*/ 868539 w 879137"/>
                <a:gd name="connsiteY9" fmla="*/ 242277 h 693429"/>
                <a:gd name="connsiteX0" fmla="*/ 868539 w 874656"/>
                <a:gd name="connsiteY0" fmla="*/ 252241 h 703393"/>
                <a:gd name="connsiteX1" fmla="*/ 282174 w 874656"/>
                <a:gd name="connsiteY1" fmla="*/ 60537 h 703393"/>
                <a:gd name="connsiteX2" fmla="*/ 302677 w 874656"/>
                <a:gd name="connsiteY2" fmla="*/ 318572 h 703393"/>
                <a:gd name="connsiteX3" fmla="*/ 32048 w 874656"/>
                <a:gd name="connsiteY3" fmla="*/ 498992 h 703393"/>
                <a:gd name="connsiteX4" fmla="*/ 27947 w 874656"/>
                <a:gd name="connsiteY4" fmla="*/ 671211 h 703393"/>
                <a:gd name="connsiteX5" fmla="*/ 237070 w 874656"/>
                <a:gd name="connsiteY5" fmla="*/ 683512 h 703393"/>
                <a:gd name="connsiteX6" fmla="*/ 253472 w 874656"/>
                <a:gd name="connsiteY6" fmla="*/ 457987 h 703393"/>
                <a:gd name="connsiteX7" fmla="*/ 499499 w 874656"/>
                <a:gd name="connsiteY7" fmla="*/ 277568 h 703393"/>
                <a:gd name="connsiteX8" fmla="*/ 647115 w 874656"/>
                <a:gd name="connsiteY8" fmla="*/ 461726 h 703393"/>
                <a:gd name="connsiteX9" fmla="*/ 868539 w 874656"/>
                <a:gd name="connsiteY9" fmla="*/ 252241 h 703393"/>
                <a:gd name="connsiteX0" fmla="*/ 868539 w 875311"/>
                <a:gd name="connsiteY0" fmla="*/ 248223 h 699375"/>
                <a:gd name="connsiteX1" fmla="*/ 282174 w 875311"/>
                <a:gd name="connsiteY1" fmla="*/ 56519 h 699375"/>
                <a:gd name="connsiteX2" fmla="*/ 302677 w 875311"/>
                <a:gd name="connsiteY2" fmla="*/ 314554 h 699375"/>
                <a:gd name="connsiteX3" fmla="*/ 32048 w 875311"/>
                <a:gd name="connsiteY3" fmla="*/ 494974 h 699375"/>
                <a:gd name="connsiteX4" fmla="*/ 27947 w 875311"/>
                <a:gd name="connsiteY4" fmla="*/ 667193 h 699375"/>
                <a:gd name="connsiteX5" fmla="*/ 237070 w 875311"/>
                <a:gd name="connsiteY5" fmla="*/ 679494 h 699375"/>
                <a:gd name="connsiteX6" fmla="*/ 253472 w 875311"/>
                <a:gd name="connsiteY6" fmla="*/ 453969 h 699375"/>
                <a:gd name="connsiteX7" fmla="*/ 499499 w 875311"/>
                <a:gd name="connsiteY7" fmla="*/ 273550 h 699375"/>
                <a:gd name="connsiteX8" fmla="*/ 647115 w 875311"/>
                <a:gd name="connsiteY8" fmla="*/ 457708 h 699375"/>
                <a:gd name="connsiteX9" fmla="*/ 868539 w 875311"/>
                <a:gd name="connsiteY9" fmla="*/ 248223 h 699375"/>
                <a:gd name="connsiteX0" fmla="*/ 868539 w 878185"/>
                <a:gd name="connsiteY0" fmla="*/ 250464 h 701616"/>
                <a:gd name="connsiteX1" fmla="*/ 282174 w 878185"/>
                <a:gd name="connsiteY1" fmla="*/ 58760 h 701616"/>
                <a:gd name="connsiteX2" fmla="*/ 302677 w 878185"/>
                <a:gd name="connsiteY2" fmla="*/ 316795 h 701616"/>
                <a:gd name="connsiteX3" fmla="*/ 32048 w 878185"/>
                <a:gd name="connsiteY3" fmla="*/ 497215 h 701616"/>
                <a:gd name="connsiteX4" fmla="*/ 27947 w 878185"/>
                <a:gd name="connsiteY4" fmla="*/ 669434 h 701616"/>
                <a:gd name="connsiteX5" fmla="*/ 237070 w 878185"/>
                <a:gd name="connsiteY5" fmla="*/ 681735 h 701616"/>
                <a:gd name="connsiteX6" fmla="*/ 253472 w 878185"/>
                <a:gd name="connsiteY6" fmla="*/ 456210 h 701616"/>
                <a:gd name="connsiteX7" fmla="*/ 499499 w 878185"/>
                <a:gd name="connsiteY7" fmla="*/ 275791 h 701616"/>
                <a:gd name="connsiteX8" fmla="*/ 647115 w 878185"/>
                <a:gd name="connsiteY8" fmla="*/ 459949 h 701616"/>
                <a:gd name="connsiteX9" fmla="*/ 868539 w 878185"/>
                <a:gd name="connsiteY9" fmla="*/ 250464 h 701616"/>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499499 w 878493"/>
                <a:gd name="connsiteY7" fmla="*/ 296680 h 722505"/>
                <a:gd name="connsiteX8" fmla="*/ 647115 w 878493"/>
                <a:gd name="connsiteY8" fmla="*/ 480838 h 722505"/>
                <a:gd name="connsiteX9" fmla="*/ 868539 w 878493"/>
                <a:gd name="connsiteY9" fmla="*/ 271353 h 722505"/>
                <a:gd name="connsiteX0" fmla="*/ 868539 w 878493"/>
                <a:gd name="connsiteY0" fmla="*/ 271353 h 722505"/>
                <a:gd name="connsiteX1" fmla="*/ 282174 w 878493"/>
                <a:gd name="connsiteY1" fmla="*/ 79649 h 722505"/>
                <a:gd name="connsiteX2" fmla="*/ 302677 w 878493"/>
                <a:gd name="connsiteY2" fmla="*/ 337684 h 722505"/>
                <a:gd name="connsiteX3" fmla="*/ 32048 w 878493"/>
                <a:gd name="connsiteY3" fmla="*/ 518104 h 722505"/>
                <a:gd name="connsiteX4" fmla="*/ 27947 w 878493"/>
                <a:gd name="connsiteY4" fmla="*/ 690323 h 722505"/>
                <a:gd name="connsiteX5" fmla="*/ 237070 w 878493"/>
                <a:gd name="connsiteY5" fmla="*/ 702624 h 722505"/>
                <a:gd name="connsiteX6" fmla="*/ 253472 w 878493"/>
                <a:gd name="connsiteY6" fmla="*/ 477099 h 722505"/>
                <a:gd name="connsiteX7" fmla="*/ 647115 w 878493"/>
                <a:gd name="connsiteY7" fmla="*/ 480838 h 722505"/>
                <a:gd name="connsiteX8" fmla="*/ 868539 w 878493"/>
                <a:gd name="connsiteY8" fmla="*/ 271353 h 722505"/>
                <a:gd name="connsiteX0" fmla="*/ 868539 w 870348"/>
                <a:gd name="connsiteY0" fmla="*/ 260252 h 711404"/>
                <a:gd name="connsiteX1" fmla="*/ 282174 w 870348"/>
                <a:gd name="connsiteY1" fmla="*/ 68548 h 711404"/>
                <a:gd name="connsiteX2" fmla="*/ 302677 w 870348"/>
                <a:gd name="connsiteY2" fmla="*/ 326583 h 711404"/>
                <a:gd name="connsiteX3" fmla="*/ 32048 w 870348"/>
                <a:gd name="connsiteY3" fmla="*/ 507003 h 711404"/>
                <a:gd name="connsiteX4" fmla="*/ 27947 w 870348"/>
                <a:gd name="connsiteY4" fmla="*/ 679222 h 711404"/>
                <a:gd name="connsiteX5" fmla="*/ 237070 w 870348"/>
                <a:gd name="connsiteY5" fmla="*/ 691523 h 711404"/>
                <a:gd name="connsiteX6" fmla="*/ 253472 w 870348"/>
                <a:gd name="connsiteY6" fmla="*/ 465998 h 711404"/>
                <a:gd name="connsiteX7" fmla="*/ 458495 w 870348"/>
                <a:gd name="connsiteY7" fmla="*/ 375822 h 711404"/>
                <a:gd name="connsiteX8" fmla="*/ 868539 w 870348"/>
                <a:gd name="connsiteY8" fmla="*/ 260252 h 711404"/>
                <a:gd name="connsiteX0" fmla="*/ 868539 w 877465"/>
                <a:gd name="connsiteY0" fmla="*/ 272095 h 723247"/>
                <a:gd name="connsiteX1" fmla="*/ 282174 w 877465"/>
                <a:gd name="connsiteY1" fmla="*/ 80391 h 723247"/>
                <a:gd name="connsiteX2" fmla="*/ 302677 w 877465"/>
                <a:gd name="connsiteY2" fmla="*/ 338426 h 723247"/>
                <a:gd name="connsiteX3" fmla="*/ 32048 w 877465"/>
                <a:gd name="connsiteY3" fmla="*/ 518846 h 723247"/>
                <a:gd name="connsiteX4" fmla="*/ 27947 w 877465"/>
                <a:gd name="connsiteY4" fmla="*/ 691065 h 723247"/>
                <a:gd name="connsiteX5" fmla="*/ 237070 w 877465"/>
                <a:gd name="connsiteY5" fmla="*/ 703366 h 723247"/>
                <a:gd name="connsiteX6" fmla="*/ 253472 w 877465"/>
                <a:gd name="connsiteY6" fmla="*/ 477841 h 723247"/>
                <a:gd name="connsiteX7" fmla="*/ 458495 w 877465"/>
                <a:gd name="connsiteY7" fmla="*/ 387665 h 723247"/>
                <a:gd name="connsiteX8" fmla="*/ 868539 w 877465"/>
                <a:gd name="connsiteY8" fmla="*/ 272095 h 723247"/>
                <a:gd name="connsiteX0" fmla="*/ 868539 w 877465"/>
                <a:gd name="connsiteY0" fmla="*/ 272095 h 725021"/>
                <a:gd name="connsiteX1" fmla="*/ 282174 w 877465"/>
                <a:gd name="connsiteY1" fmla="*/ 80391 h 725021"/>
                <a:gd name="connsiteX2" fmla="*/ 302677 w 877465"/>
                <a:gd name="connsiteY2" fmla="*/ 338426 h 725021"/>
                <a:gd name="connsiteX3" fmla="*/ 32048 w 877465"/>
                <a:gd name="connsiteY3" fmla="*/ 518846 h 725021"/>
                <a:gd name="connsiteX4" fmla="*/ 27947 w 877465"/>
                <a:gd name="connsiteY4" fmla="*/ 691065 h 725021"/>
                <a:gd name="connsiteX5" fmla="*/ 237070 w 877465"/>
                <a:gd name="connsiteY5" fmla="*/ 703366 h 725021"/>
                <a:gd name="connsiteX6" fmla="*/ 269874 w 877465"/>
                <a:gd name="connsiteY6" fmla="*/ 453341 h 725021"/>
                <a:gd name="connsiteX7" fmla="*/ 458495 w 877465"/>
                <a:gd name="connsiteY7" fmla="*/ 387665 h 725021"/>
                <a:gd name="connsiteX8" fmla="*/ 868539 w 877465"/>
                <a:gd name="connsiteY8" fmla="*/ 272095 h 725021"/>
                <a:gd name="connsiteX0" fmla="*/ 867793 w 876719"/>
                <a:gd name="connsiteY0" fmla="*/ 272095 h 706241"/>
                <a:gd name="connsiteX1" fmla="*/ 281428 w 876719"/>
                <a:gd name="connsiteY1" fmla="*/ 80391 h 706241"/>
                <a:gd name="connsiteX2" fmla="*/ 301931 w 876719"/>
                <a:gd name="connsiteY2" fmla="*/ 338426 h 706241"/>
                <a:gd name="connsiteX3" fmla="*/ 31302 w 876719"/>
                <a:gd name="connsiteY3" fmla="*/ 518846 h 706241"/>
                <a:gd name="connsiteX4" fmla="*/ 27201 w 876719"/>
                <a:gd name="connsiteY4" fmla="*/ 691065 h 706241"/>
                <a:gd name="connsiteX5" fmla="*/ 224023 w 876719"/>
                <a:gd name="connsiteY5" fmla="*/ 670700 h 706241"/>
                <a:gd name="connsiteX6" fmla="*/ 269128 w 876719"/>
                <a:gd name="connsiteY6" fmla="*/ 453341 h 706241"/>
                <a:gd name="connsiteX7" fmla="*/ 457749 w 876719"/>
                <a:gd name="connsiteY7" fmla="*/ 387665 h 706241"/>
                <a:gd name="connsiteX8" fmla="*/ 867793 w 876719"/>
                <a:gd name="connsiteY8" fmla="*/ 272095 h 706241"/>
                <a:gd name="connsiteX0" fmla="*/ 863646 w 872572"/>
                <a:gd name="connsiteY0" fmla="*/ 272095 h 688500"/>
                <a:gd name="connsiteX1" fmla="*/ 277281 w 872572"/>
                <a:gd name="connsiteY1" fmla="*/ 80391 h 688500"/>
                <a:gd name="connsiteX2" fmla="*/ 297784 w 872572"/>
                <a:gd name="connsiteY2" fmla="*/ 338426 h 688500"/>
                <a:gd name="connsiteX3" fmla="*/ 27155 w 872572"/>
                <a:gd name="connsiteY3" fmla="*/ 518846 h 688500"/>
                <a:gd name="connsiteX4" fmla="*/ 31255 w 872572"/>
                <a:gd name="connsiteY4" fmla="*/ 658399 h 688500"/>
                <a:gd name="connsiteX5" fmla="*/ 219876 w 872572"/>
                <a:gd name="connsiteY5" fmla="*/ 670700 h 688500"/>
                <a:gd name="connsiteX6" fmla="*/ 264981 w 872572"/>
                <a:gd name="connsiteY6" fmla="*/ 453341 h 688500"/>
                <a:gd name="connsiteX7" fmla="*/ 453602 w 872572"/>
                <a:gd name="connsiteY7" fmla="*/ 387665 h 688500"/>
                <a:gd name="connsiteX8" fmla="*/ 863646 w 872572"/>
                <a:gd name="connsiteY8" fmla="*/ 272095 h 688500"/>
                <a:gd name="connsiteX0" fmla="*/ 850094 w 859020"/>
                <a:gd name="connsiteY0" fmla="*/ 272095 h 689798"/>
                <a:gd name="connsiteX1" fmla="*/ 263729 w 859020"/>
                <a:gd name="connsiteY1" fmla="*/ 80391 h 689798"/>
                <a:gd name="connsiteX2" fmla="*/ 284232 w 859020"/>
                <a:gd name="connsiteY2" fmla="*/ 338426 h 689798"/>
                <a:gd name="connsiteX3" fmla="*/ 38206 w 859020"/>
                <a:gd name="connsiteY3" fmla="*/ 490263 h 689798"/>
                <a:gd name="connsiteX4" fmla="*/ 17703 w 859020"/>
                <a:gd name="connsiteY4" fmla="*/ 658399 h 689798"/>
                <a:gd name="connsiteX5" fmla="*/ 206324 w 859020"/>
                <a:gd name="connsiteY5" fmla="*/ 670700 h 689798"/>
                <a:gd name="connsiteX6" fmla="*/ 251429 w 859020"/>
                <a:gd name="connsiteY6" fmla="*/ 453341 h 689798"/>
                <a:gd name="connsiteX7" fmla="*/ 440050 w 859020"/>
                <a:gd name="connsiteY7" fmla="*/ 387665 h 689798"/>
                <a:gd name="connsiteX8" fmla="*/ 850094 w 859020"/>
                <a:gd name="connsiteY8" fmla="*/ 272095 h 689798"/>
                <a:gd name="connsiteX0" fmla="*/ 847411 w 856130"/>
                <a:gd name="connsiteY0" fmla="*/ 193162 h 610865"/>
                <a:gd name="connsiteX1" fmla="*/ 261046 w 856130"/>
                <a:gd name="connsiteY1" fmla="*/ 1458 h 610865"/>
                <a:gd name="connsiteX2" fmla="*/ 224143 w 856130"/>
                <a:gd name="connsiteY2" fmla="*/ 267659 h 610865"/>
                <a:gd name="connsiteX3" fmla="*/ 35523 w 856130"/>
                <a:gd name="connsiteY3" fmla="*/ 411330 h 610865"/>
                <a:gd name="connsiteX4" fmla="*/ 15020 w 856130"/>
                <a:gd name="connsiteY4" fmla="*/ 579466 h 610865"/>
                <a:gd name="connsiteX5" fmla="*/ 203641 w 856130"/>
                <a:gd name="connsiteY5" fmla="*/ 591767 h 610865"/>
                <a:gd name="connsiteX6" fmla="*/ 248746 w 856130"/>
                <a:gd name="connsiteY6" fmla="*/ 374408 h 610865"/>
                <a:gd name="connsiteX7" fmla="*/ 437367 w 856130"/>
                <a:gd name="connsiteY7" fmla="*/ 308732 h 610865"/>
                <a:gd name="connsiteX8" fmla="*/ 847411 w 856130"/>
                <a:gd name="connsiteY8" fmla="*/ 193162 h 610865"/>
                <a:gd name="connsiteX0" fmla="*/ 847411 w 855324"/>
                <a:gd name="connsiteY0" fmla="*/ 226187 h 643890"/>
                <a:gd name="connsiteX1" fmla="*/ 261046 w 855324"/>
                <a:gd name="connsiteY1" fmla="*/ 34483 h 643890"/>
                <a:gd name="connsiteX2" fmla="*/ 224143 w 855324"/>
                <a:gd name="connsiteY2" fmla="*/ 300684 h 643890"/>
                <a:gd name="connsiteX3" fmla="*/ 35523 w 855324"/>
                <a:gd name="connsiteY3" fmla="*/ 444355 h 643890"/>
                <a:gd name="connsiteX4" fmla="*/ 15020 w 855324"/>
                <a:gd name="connsiteY4" fmla="*/ 612491 h 643890"/>
                <a:gd name="connsiteX5" fmla="*/ 203641 w 855324"/>
                <a:gd name="connsiteY5" fmla="*/ 624792 h 643890"/>
                <a:gd name="connsiteX6" fmla="*/ 248746 w 855324"/>
                <a:gd name="connsiteY6" fmla="*/ 407433 h 643890"/>
                <a:gd name="connsiteX7" fmla="*/ 437367 w 855324"/>
                <a:gd name="connsiteY7" fmla="*/ 341757 h 643890"/>
                <a:gd name="connsiteX8" fmla="*/ 847411 w 855324"/>
                <a:gd name="connsiteY8" fmla="*/ 226187 h 643890"/>
                <a:gd name="connsiteX0" fmla="*/ 847411 w 850004"/>
                <a:gd name="connsiteY0" fmla="*/ 217871 h 635574"/>
                <a:gd name="connsiteX1" fmla="*/ 261046 w 850004"/>
                <a:gd name="connsiteY1" fmla="*/ 26167 h 635574"/>
                <a:gd name="connsiteX2" fmla="*/ 224143 w 850004"/>
                <a:gd name="connsiteY2" fmla="*/ 292368 h 635574"/>
                <a:gd name="connsiteX3" fmla="*/ 35523 w 850004"/>
                <a:gd name="connsiteY3" fmla="*/ 436039 h 635574"/>
                <a:gd name="connsiteX4" fmla="*/ 15020 w 850004"/>
                <a:gd name="connsiteY4" fmla="*/ 604175 h 635574"/>
                <a:gd name="connsiteX5" fmla="*/ 203641 w 850004"/>
                <a:gd name="connsiteY5" fmla="*/ 616476 h 635574"/>
                <a:gd name="connsiteX6" fmla="*/ 248746 w 850004"/>
                <a:gd name="connsiteY6" fmla="*/ 399117 h 635574"/>
                <a:gd name="connsiteX7" fmla="*/ 466070 w 850004"/>
                <a:gd name="connsiteY7" fmla="*/ 321191 h 635574"/>
                <a:gd name="connsiteX8" fmla="*/ 847411 w 850004"/>
                <a:gd name="connsiteY8" fmla="*/ 217871 h 635574"/>
                <a:gd name="connsiteX0" fmla="*/ 847411 w 850517"/>
                <a:gd name="connsiteY0" fmla="*/ 217871 h 635574"/>
                <a:gd name="connsiteX1" fmla="*/ 261046 w 850517"/>
                <a:gd name="connsiteY1" fmla="*/ 26167 h 635574"/>
                <a:gd name="connsiteX2" fmla="*/ 224143 w 850517"/>
                <a:gd name="connsiteY2" fmla="*/ 292368 h 635574"/>
                <a:gd name="connsiteX3" fmla="*/ 35523 w 850517"/>
                <a:gd name="connsiteY3" fmla="*/ 436039 h 635574"/>
                <a:gd name="connsiteX4" fmla="*/ 15020 w 850517"/>
                <a:gd name="connsiteY4" fmla="*/ 604175 h 635574"/>
                <a:gd name="connsiteX5" fmla="*/ 203641 w 850517"/>
                <a:gd name="connsiteY5" fmla="*/ 616476 h 635574"/>
                <a:gd name="connsiteX6" fmla="*/ 248746 w 850517"/>
                <a:gd name="connsiteY6" fmla="*/ 399117 h 635574"/>
                <a:gd name="connsiteX7" fmla="*/ 466070 w 850517"/>
                <a:gd name="connsiteY7" fmla="*/ 321191 h 635574"/>
                <a:gd name="connsiteX8" fmla="*/ 847411 w 850517"/>
                <a:gd name="connsiteY8" fmla="*/ 217871 h 635574"/>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8580"/>
                <a:gd name="connsiteY0" fmla="*/ 225945 h 643648"/>
                <a:gd name="connsiteX1" fmla="*/ 261046 w 868580"/>
                <a:gd name="connsiteY1" fmla="*/ 34241 h 643648"/>
                <a:gd name="connsiteX2" fmla="*/ 224143 w 868580"/>
                <a:gd name="connsiteY2" fmla="*/ 300442 h 643648"/>
                <a:gd name="connsiteX3" fmla="*/ 35523 w 868580"/>
                <a:gd name="connsiteY3" fmla="*/ 444113 h 643648"/>
                <a:gd name="connsiteX4" fmla="*/ 15020 w 868580"/>
                <a:gd name="connsiteY4" fmla="*/ 612249 h 643648"/>
                <a:gd name="connsiteX5" fmla="*/ 203641 w 868580"/>
                <a:gd name="connsiteY5" fmla="*/ 624550 h 643648"/>
                <a:gd name="connsiteX6" fmla="*/ 248746 w 868580"/>
                <a:gd name="connsiteY6" fmla="*/ 407191 h 643648"/>
                <a:gd name="connsiteX7" fmla="*/ 466070 w 868580"/>
                <a:gd name="connsiteY7" fmla="*/ 329265 h 643648"/>
                <a:gd name="connsiteX8" fmla="*/ 847411 w 868580"/>
                <a:gd name="connsiteY8" fmla="*/ 225945 h 643648"/>
                <a:gd name="connsiteX0" fmla="*/ 847411 w 869336"/>
                <a:gd name="connsiteY0" fmla="*/ 236006 h 653709"/>
                <a:gd name="connsiteX1" fmla="*/ 261046 w 869336"/>
                <a:gd name="connsiteY1" fmla="*/ 44302 h 653709"/>
                <a:gd name="connsiteX2" fmla="*/ 224143 w 869336"/>
                <a:gd name="connsiteY2" fmla="*/ 310503 h 653709"/>
                <a:gd name="connsiteX3" fmla="*/ 35523 w 869336"/>
                <a:gd name="connsiteY3" fmla="*/ 454174 h 653709"/>
                <a:gd name="connsiteX4" fmla="*/ 15020 w 869336"/>
                <a:gd name="connsiteY4" fmla="*/ 622310 h 653709"/>
                <a:gd name="connsiteX5" fmla="*/ 203641 w 869336"/>
                <a:gd name="connsiteY5" fmla="*/ 634611 h 653709"/>
                <a:gd name="connsiteX6" fmla="*/ 248746 w 869336"/>
                <a:gd name="connsiteY6" fmla="*/ 417252 h 653709"/>
                <a:gd name="connsiteX7" fmla="*/ 466070 w 869336"/>
                <a:gd name="connsiteY7" fmla="*/ 339326 h 653709"/>
                <a:gd name="connsiteX8" fmla="*/ 847411 w 869336"/>
                <a:gd name="connsiteY8" fmla="*/ 236006 h 653709"/>
                <a:gd name="connsiteX0" fmla="*/ 847411 w 869336"/>
                <a:gd name="connsiteY0" fmla="*/ 236006 h 653414"/>
                <a:gd name="connsiteX1" fmla="*/ 261046 w 869336"/>
                <a:gd name="connsiteY1" fmla="*/ 44302 h 653414"/>
                <a:gd name="connsiteX2" fmla="*/ 224143 w 869336"/>
                <a:gd name="connsiteY2" fmla="*/ 310503 h 653414"/>
                <a:gd name="connsiteX3" fmla="*/ 35523 w 869336"/>
                <a:gd name="connsiteY3" fmla="*/ 454174 h 653414"/>
                <a:gd name="connsiteX4" fmla="*/ 15020 w 869336"/>
                <a:gd name="connsiteY4" fmla="*/ 622310 h 653414"/>
                <a:gd name="connsiteX5" fmla="*/ 203641 w 869336"/>
                <a:gd name="connsiteY5" fmla="*/ 634611 h 653414"/>
                <a:gd name="connsiteX6" fmla="*/ 265147 w 869336"/>
                <a:gd name="connsiteY6" fmla="*/ 421335 h 653414"/>
                <a:gd name="connsiteX7" fmla="*/ 466070 w 869336"/>
                <a:gd name="connsiteY7" fmla="*/ 339326 h 653414"/>
                <a:gd name="connsiteX8" fmla="*/ 847411 w 869336"/>
                <a:gd name="connsiteY8" fmla="*/ 236006 h 653414"/>
                <a:gd name="connsiteX0" fmla="*/ 847411 w 855901"/>
                <a:gd name="connsiteY0" fmla="*/ 272290 h 689698"/>
                <a:gd name="connsiteX1" fmla="*/ 707995 w 855901"/>
                <a:gd name="connsiteY1" fmla="*/ 31588 h 689698"/>
                <a:gd name="connsiteX2" fmla="*/ 224143 w 855901"/>
                <a:gd name="connsiteY2" fmla="*/ 346787 h 689698"/>
                <a:gd name="connsiteX3" fmla="*/ 35523 w 855901"/>
                <a:gd name="connsiteY3" fmla="*/ 490458 h 689698"/>
                <a:gd name="connsiteX4" fmla="*/ 15020 w 855901"/>
                <a:gd name="connsiteY4" fmla="*/ 658594 h 689698"/>
                <a:gd name="connsiteX5" fmla="*/ 203641 w 855901"/>
                <a:gd name="connsiteY5" fmla="*/ 670895 h 689698"/>
                <a:gd name="connsiteX6" fmla="*/ 265147 w 855901"/>
                <a:gd name="connsiteY6" fmla="*/ 457619 h 689698"/>
                <a:gd name="connsiteX7" fmla="*/ 466070 w 855901"/>
                <a:gd name="connsiteY7" fmla="*/ 375610 h 689698"/>
                <a:gd name="connsiteX8" fmla="*/ 847411 w 855901"/>
                <a:gd name="connsiteY8" fmla="*/ 272290 h 689698"/>
                <a:gd name="connsiteX0" fmla="*/ 847411 w 874391"/>
                <a:gd name="connsiteY0" fmla="*/ 242155 h 659563"/>
                <a:gd name="connsiteX1" fmla="*/ 707995 w 874391"/>
                <a:gd name="connsiteY1" fmla="*/ 1453 h 659563"/>
                <a:gd name="connsiteX2" fmla="*/ 224143 w 874391"/>
                <a:gd name="connsiteY2" fmla="*/ 316652 h 659563"/>
                <a:gd name="connsiteX3" fmla="*/ 35523 w 874391"/>
                <a:gd name="connsiteY3" fmla="*/ 460323 h 659563"/>
                <a:gd name="connsiteX4" fmla="*/ 15020 w 874391"/>
                <a:gd name="connsiteY4" fmla="*/ 628459 h 659563"/>
                <a:gd name="connsiteX5" fmla="*/ 203641 w 874391"/>
                <a:gd name="connsiteY5" fmla="*/ 640760 h 659563"/>
                <a:gd name="connsiteX6" fmla="*/ 265147 w 874391"/>
                <a:gd name="connsiteY6" fmla="*/ 427484 h 659563"/>
                <a:gd name="connsiteX7" fmla="*/ 466070 w 874391"/>
                <a:gd name="connsiteY7" fmla="*/ 345475 h 659563"/>
                <a:gd name="connsiteX8" fmla="*/ 847411 w 874391"/>
                <a:gd name="connsiteY8" fmla="*/ 242155 h 659563"/>
                <a:gd name="connsiteX0" fmla="*/ 847411 w 882750"/>
                <a:gd name="connsiteY0" fmla="*/ 246215 h 663623"/>
                <a:gd name="connsiteX1" fmla="*/ 728497 w 882750"/>
                <a:gd name="connsiteY1" fmla="*/ 1430 h 663623"/>
                <a:gd name="connsiteX2" fmla="*/ 224143 w 882750"/>
                <a:gd name="connsiteY2" fmla="*/ 320712 h 663623"/>
                <a:gd name="connsiteX3" fmla="*/ 35523 w 882750"/>
                <a:gd name="connsiteY3" fmla="*/ 464383 h 663623"/>
                <a:gd name="connsiteX4" fmla="*/ 15020 w 882750"/>
                <a:gd name="connsiteY4" fmla="*/ 632519 h 663623"/>
                <a:gd name="connsiteX5" fmla="*/ 203641 w 882750"/>
                <a:gd name="connsiteY5" fmla="*/ 644820 h 663623"/>
                <a:gd name="connsiteX6" fmla="*/ 265147 w 882750"/>
                <a:gd name="connsiteY6" fmla="*/ 431544 h 663623"/>
                <a:gd name="connsiteX7" fmla="*/ 466070 w 882750"/>
                <a:gd name="connsiteY7" fmla="*/ 349535 h 663623"/>
                <a:gd name="connsiteX8" fmla="*/ 847411 w 882750"/>
                <a:gd name="connsiteY8" fmla="*/ 246215 h 663623"/>
                <a:gd name="connsiteX0" fmla="*/ 847411 w 886538"/>
                <a:gd name="connsiteY0" fmla="*/ 244786 h 662194"/>
                <a:gd name="connsiteX1" fmla="*/ 728497 w 886538"/>
                <a:gd name="connsiteY1" fmla="*/ 1 h 662194"/>
                <a:gd name="connsiteX2" fmla="*/ 224143 w 886538"/>
                <a:gd name="connsiteY2" fmla="*/ 319283 h 662194"/>
                <a:gd name="connsiteX3" fmla="*/ 35523 w 886538"/>
                <a:gd name="connsiteY3" fmla="*/ 462954 h 662194"/>
                <a:gd name="connsiteX4" fmla="*/ 15020 w 886538"/>
                <a:gd name="connsiteY4" fmla="*/ 631090 h 662194"/>
                <a:gd name="connsiteX5" fmla="*/ 203641 w 886538"/>
                <a:gd name="connsiteY5" fmla="*/ 643391 h 662194"/>
                <a:gd name="connsiteX6" fmla="*/ 265147 w 886538"/>
                <a:gd name="connsiteY6" fmla="*/ 430115 h 662194"/>
                <a:gd name="connsiteX7" fmla="*/ 466070 w 886538"/>
                <a:gd name="connsiteY7" fmla="*/ 348106 h 662194"/>
                <a:gd name="connsiteX8" fmla="*/ 847411 w 886538"/>
                <a:gd name="connsiteY8" fmla="*/ 244786 h 662194"/>
                <a:gd name="connsiteX0" fmla="*/ 811953 w 851080"/>
                <a:gd name="connsiteY0" fmla="*/ 244786 h 643556"/>
                <a:gd name="connsiteX1" fmla="*/ 693039 w 851080"/>
                <a:gd name="connsiteY1" fmla="*/ 1 h 643556"/>
                <a:gd name="connsiteX2" fmla="*/ 188685 w 851080"/>
                <a:gd name="connsiteY2" fmla="*/ 319283 h 643556"/>
                <a:gd name="connsiteX3" fmla="*/ 65 w 851080"/>
                <a:gd name="connsiteY3" fmla="*/ 462954 h 643556"/>
                <a:gd name="connsiteX4" fmla="*/ 168183 w 851080"/>
                <a:gd name="connsiteY4" fmla="*/ 643391 h 643556"/>
                <a:gd name="connsiteX5" fmla="*/ 229689 w 851080"/>
                <a:gd name="connsiteY5" fmla="*/ 430115 h 643556"/>
                <a:gd name="connsiteX6" fmla="*/ 430612 w 851080"/>
                <a:gd name="connsiteY6" fmla="*/ 348106 h 643556"/>
                <a:gd name="connsiteX7" fmla="*/ 811953 w 851080"/>
                <a:gd name="connsiteY7" fmla="*/ 244786 h 643556"/>
                <a:gd name="connsiteX0" fmla="*/ 857043 w 896170"/>
                <a:gd name="connsiteY0" fmla="*/ 244786 h 658716"/>
                <a:gd name="connsiteX1" fmla="*/ 738129 w 896170"/>
                <a:gd name="connsiteY1" fmla="*/ 1 h 658716"/>
                <a:gd name="connsiteX2" fmla="*/ 233775 w 896170"/>
                <a:gd name="connsiteY2" fmla="*/ 319283 h 658716"/>
                <a:gd name="connsiteX3" fmla="*/ 50 w 896170"/>
                <a:gd name="connsiteY3" fmla="*/ 605867 h 658716"/>
                <a:gd name="connsiteX4" fmla="*/ 213273 w 896170"/>
                <a:gd name="connsiteY4" fmla="*/ 643391 h 658716"/>
                <a:gd name="connsiteX5" fmla="*/ 274779 w 896170"/>
                <a:gd name="connsiteY5" fmla="*/ 430115 h 658716"/>
                <a:gd name="connsiteX6" fmla="*/ 475702 w 896170"/>
                <a:gd name="connsiteY6" fmla="*/ 348106 h 658716"/>
                <a:gd name="connsiteX7" fmla="*/ 857043 w 896170"/>
                <a:gd name="connsiteY7" fmla="*/ 244786 h 658716"/>
                <a:gd name="connsiteX0" fmla="*/ 859207 w 875806"/>
                <a:gd name="connsiteY0" fmla="*/ 246045 h 658447"/>
                <a:gd name="connsiteX1" fmla="*/ 740293 w 875806"/>
                <a:gd name="connsiteY1" fmla="*/ 1260 h 658447"/>
                <a:gd name="connsiteX2" fmla="*/ 145729 w 875806"/>
                <a:gd name="connsiteY2" fmla="*/ 361374 h 658447"/>
                <a:gd name="connsiteX3" fmla="*/ 2214 w 875806"/>
                <a:gd name="connsiteY3" fmla="*/ 607126 h 658447"/>
                <a:gd name="connsiteX4" fmla="*/ 215437 w 875806"/>
                <a:gd name="connsiteY4" fmla="*/ 644650 h 658447"/>
                <a:gd name="connsiteX5" fmla="*/ 276943 w 875806"/>
                <a:gd name="connsiteY5" fmla="*/ 431374 h 658447"/>
                <a:gd name="connsiteX6" fmla="*/ 477866 w 875806"/>
                <a:gd name="connsiteY6" fmla="*/ 349365 h 658447"/>
                <a:gd name="connsiteX7" fmla="*/ 859207 w 875806"/>
                <a:gd name="connsiteY7" fmla="*/ 246045 h 658447"/>
                <a:gd name="connsiteX0" fmla="*/ 858159 w 874758"/>
                <a:gd name="connsiteY0" fmla="*/ 246045 h 658447"/>
                <a:gd name="connsiteX1" fmla="*/ 739245 w 874758"/>
                <a:gd name="connsiteY1" fmla="*/ 1260 h 658447"/>
                <a:gd name="connsiteX2" fmla="*/ 144681 w 874758"/>
                <a:gd name="connsiteY2" fmla="*/ 361374 h 658447"/>
                <a:gd name="connsiteX3" fmla="*/ 1166 w 874758"/>
                <a:gd name="connsiteY3" fmla="*/ 607126 h 658447"/>
                <a:gd name="connsiteX4" fmla="*/ 214389 w 874758"/>
                <a:gd name="connsiteY4" fmla="*/ 644650 h 658447"/>
                <a:gd name="connsiteX5" fmla="*/ 275895 w 874758"/>
                <a:gd name="connsiteY5" fmla="*/ 431374 h 658447"/>
                <a:gd name="connsiteX6" fmla="*/ 476818 w 874758"/>
                <a:gd name="connsiteY6" fmla="*/ 349365 h 658447"/>
                <a:gd name="connsiteX7" fmla="*/ 858159 w 874758"/>
                <a:gd name="connsiteY7" fmla="*/ 246045 h 658447"/>
                <a:gd name="connsiteX0" fmla="*/ 864752 w 881351"/>
                <a:gd name="connsiteY0" fmla="*/ 246045 h 771618"/>
                <a:gd name="connsiteX1" fmla="*/ 745838 w 881351"/>
                <a:gd name="connsiteY1" fmla="*/ 1260 h 771618"/>
                <a:gd name="connsiteX2" fmla="*/ 151274 w 881351"/>
                <a:gd name="connsiteY2" fmla="*/ 361374 h 771618"/>
                <a:gd name="connsiteX3" fmla="*/ 7759 w 881351"/>
                <a:gd name="connsiteY3" fmla="*/ 607126 h 771618"/>
                <a:gd name="connsiteX4" fmla="*/ 372699 w 881351"/>
                <a:gd name="connsiteY4" fmla="*/ 767148 h 771618"/>
                <a:gd name="connsiteX5" fmla="*/ 282488 w 881351"/>
                <a:gd name="connsiteY5" fmla="*/ 431374 h 771618"/>
                <a:gd name="connsiteX6" fmla="*/ 483411 w 881351"/>
                <a:gd name="connsiteY6" fmla="*/ 349365 h 771618"/>
                <a:gd name="connsiteX7" fmla="*/ 864752 w 881351"/>
                <a:gd name="connsiteY7" fmla="*/ 246045 h 771618"/>
                <a:gd name="connsiteX0" fmla="*/ 864752 w 895770"/>
                <a:gd name="connsiteY0" fmla="*/ 246127 h 771700"/>
                <a:gd name="connsiteX1" fmla="*/ 745838 w 895770"/>
                <a:gd name="connsiteY1" fmla="*/ 1342 h 771700"/>
                <a:gd name="connsiteX2" fmla="*/ 151274 w 895770"/>
                <a:gd name="connsiteY2" fmla="*/ 361456 h 771700"/>
                <a:gd name="connsiteX3" fmla="*/ 7759 w 895770"/>
                <a:gd name="connsiteY3" fmla="*/ 607208 h 771700"/>
                <a:gd name="connsiteX4" fmla="*/ 372699 w 895770"/>
                <a:gd name="connsiteY4" fmla="*/ 767230 h 771700"/>
                <a:gd name="connsiteX5" fmla="*/ 282488 w 895770"/>
                <a:gd name="connsiteY5" fmla="*/ 431456 h 771700"/>
                <a:gd name="connsiteX6" fmla="*/ 864752 w 895770"/>
                <a:gd name="connsiteY6" fmla="*/ 246127 h 771700"/>
                <a:gd name="connsiteX0" fmla="*/ 864752 w 874769"/>
                <a:gd name="connsiteY0" fmla="*/ 246460 h 770759"/>
                <a:gd name="connsiteX1" fmla="*/ 745838 w 874769"/>
                <a:gd name="connsiteY1" fmla="*/ 1675 h 770759"/>
                <a:gd name="connsiteX2" fmla="*/ 151274 w 874769"/>
                <a:gd name="connsiteY2" fmla="*/ 361789 h 770759"/>
                <a:gd name="connsiteX3" fmla="*/ 7759 w 874769"/>
                <a:gd name="connsiteY3" fmla="*/ 607541 h 770759"/>
                <a:gd name="connsiteX4" fmla="*/ 372699 w 874769"/>
                <a:gd name="connsiteY4" fmla="*/ 767563 h 770759"/>
                <a:gd name="connsiteX5" fmla="*/ 577720 w 874769"/>
                <a:gd name="connsiteY5" fmla="*/ 684951 h 770759"/>
                <a:gd name="connsiteX6" fmla="*/ 864752 w 874769"/>
                <a:gd name="connsiteY6" fmla="*/ 246460 h 770759"/>
                <a:gd name="connsiteX0" fmla="*/ 864752 w 874769"/>
                <a:gd name="connsiteY0" fmla="*/ 246460 h 776626"/>
                <a:gd name="connsiteX1" fmla="*/ 745838 w 874769"/>
                <a:gd name="connsiteY1" fmla="*/ 1675 h 776626"/>
                <a:gd name="connsiteX2" fmla="*/ 151274 w 874769"/>
                <a:gd name="connsiteY2" fmla="*/ 361789 h 776626"/>
                <a:gd name="connsiteX3" fmla="*/ 7759 w 874769"/>
                <a:gd name="connsiteY3" fmla="*/ 607541 h 776626"/>
                <a:gd name="connsiteX4" fmla="*/ 372699 w 874769"/>
                <a:gd name="connsiteY4" fmla="*/ 767563 h 776626"/>
                <a:gd name="connsiteX5" fmla="*/ 577720 w 874769"/>
                <a:gd name="connsiteY5" fmla="*/ 684951 h 776626"/>
                <a:gd name="connsiteX6" fmla="*/ 864752 w 874769"/>
                <a:gd name="connsiteY6" fmla="*/ 246460 h 776626"/>
                <a:gd name="connsiteX0" fmla="*/ 864752 w 879904"/>
                <a:gd name="connsiteY0" fmla="*/ 246460 h 776626"/>
                <a:gd name="connsiteX1" fmla="*/ 745838 w 879904"/>
                <a:gd name="connsiteY1" fmla="*/ 1675 h 776626"/>
                <a:gd name="connsiteX2" fmla="*/ 151274 w 879904"/>
                <a:gd name="connsiteY2" fmla="*/ 361789 h 776626"/>
                <a:gd name="connsiteX3" fmla="*/ 7759 w 879904"/>
                <a:gd name="connsiteY3" fmla="*/ 607541 h 776626"/>
                <a:gd name="connsiteX4" fmla="*/ 372699 w 879904"/>
                <a:gd name="connsiteY4" fmla="*/ 767563 h 776626"/>
                <a:gd name="connsiteX5" fmla="*/ 577720 w 879904"/>
                <a:gd name="connsiteY5" fmla="*/ 684951 h 776626"/>
                <a:gd name="connsiteX6" fmla="*/ 864752 w 879904"/>
                <a:gd name="connsiteY6" fmla="*/ 246460 h 776626"/>
                <a:gd name="connsiteX0" fmla="*/ 864752 w 879904"/>
                <a:gd name="connsiteY0" fmla="*/ 246460 h 769770"/>
                <a:gd name="connsiteX1" fmla="*/ 745838 w 879904"/>
                <a:gd name="connsiteY1" fmla="*/ 1675 h 769770"/>
                <a:gd name="connsiteX2" fmla="*/ 151274 w 879904"/>
                <a:gd name="connsiteY2" fmla="*/ 361789 h 769770"/>
                <a:gd name="connsiteX3" fmla="*/ 7759 w 879904"/>
                <a:gd name="connsiteY3" fmla="*/ 607541 h 769770"/>
                <a:gd name="connsiteX4" fmla="*/ 372699 w 879904"/>
                <a:gd name="connsiteY4" fmla="*/ 767563 h 769770"/>
                <a:gd name="connsiteX5" fmla="*/ 577720 w 879904"/>
                <a:gd name="connsiteY5" fmla="*/ 684951 h 769770"/>
                <a:gd name="connsiteX6" fmla="*/ 719952 w 879904"/>
                <a:gd name="connsiteY6" fmla="*/ 469049 h 769770"/>
                <a:gd name="connsiteX7" fmla="*/ 864752 w 879904"/>
                <a:gd name="connsiteY7" fmla="*/ 246460 h 769770"/>
                <a:gd name="connsiteX0" fmla="*/ 864752 w 872078"/>
                <a:gd name="connsiteY0" fmla="*/ 246075 h 770067"/>
                <a:gd name="connsiteX1" fmla="*/ 745838 w 872078"/>
                <a:gd name="connsiteY1" fmla="*/ 1290 h 770067"/>
                <a:gd name="connsiteX2" fmla="*/ 151274 w 872078"/>
                <a:gd name="connsiteY2" fmla="*/ 361404 h 770067"/>
                <a:gd name="connsiteX3" fmla="*/ 7759 w 872078"/>
                <a:gd name="connsiteY3" fmla="*/ 607156 h 770067"/>
                <a:gd name="connsiteX4" fmla="*/ 372699 w 872078"/>
                <a:gd name="connsiteY4" fmla="*/ 767178 h 770067"/>
                <a:gd name="connsiteX5" fmla="*/ 577720 w 872078"/>
                <a:gd name="connsiteY5" fmla="*/ 684566 h 770067"/>
                <a:gd name="connsiteX6" fmla="*/ 617441 w 872078"/>
                <a:gd name="connsiteY6" fmla="*/ 378833 h 770067"/>
                <a:gd name="connsiteX7" fmla="*/ 864752 w 872078"/>
                <a:gd name="connsiteY7" fmla="*/ 246075 h 770067"/>
                <a:gd name="connsiteX0" fmla="*/ 865409 w 872735"/>
                <a:gd name="connsiteY0" fmla="*/ 246075 h 785741"/>
                <a:gd name="connsiteX1" fmla="*/ 746495 w 872735"/>
                <a:gd name="connsiteY1" fmla="*/ 1290 h 785741"/>
                <a:gd name="connsiteX2" fmla="*/ 151931 w 872735"/>
                <a:gd name="connsiteY2" fmla="*/ 361404 h 785741"/>
                <a:gd name="connsiteX3" fmla="*/ 8416 w 872735"/>
                <a:gd name="connsiteY3" fmla="*/ 607156 h 785741"/>
                <a:gd name="connsiteX4" fmla="*/ 385657 w 872735"/>
                <a:gd name="connsiteY4" fmla="*/ 783511 h 785741"/>
                <a:gd name="connsiteX5" fmla="*/ 578377 w 872735"/>
                <a:gd name="connsiteY5" fmla="*/ 684566 h 785741"/>
                <a:gd name="connsiteX6" fmla="*/ 618098 w 872735"/>
                <a:gd name="connsiteY6" fmla="*/ 378833 h 785741"/>
                <a:gd name="connsiteX7" fmla="*/ 865409 w 872735"/>
                <a:gd name="connsiteY7" fmla="*/ 246075 h 785741"/>
                <a:gd name="connsiteX0" fmla="*/ 881811 w 887702"/>
                <a:gd name="connsiteY0" fmla="*/ 175837 h 789001"/>
                <a:gd name="connsiteX1" fmla="*/ 746495 w 887702"/>
                <a:gd name="connsiteY1" fmla="*/ 4550 h 789001"/>
                <a:gd name="connsiteX2" fmla="*/ 151931 w 887702"/>
                <a:gd name="connsiteY2" fmla="*/ 364664 h 789001"/>
                <a:gd name="connsiteX3" fmla="*/ 8416 w 887702"/>
                <a:gd name="connsiteY3" fmla="*/ 610416 h 789001"/>
                <a:gd name="connsiteX4" fmla="*/ 385657 w 887702"/>
                <a:gd name="connsiteY4" fmla="*/ 786771 h 789001"/>
                <a:gd name="connsiteX5" fmla="*/ 578377 w 887702"/>
                <a:gd name="connsiteY5" fmla="*/ 687826 h 789001"/>
                <a:gd name="connsiteX6" fmla="*/ 618098 w 887702"/>
                <a:gd name="connsiteY6" fmla="*/ 382093 h 789001"/>
                <a:gd name="connsiteX7" fmla="*/ 881811 w 887702"/>
                <a:gd name="connsiteY7" fmla="*/ 175837 h 789001"/>
                <a:gd name="connsiteX0" fmla="*/ 825769 w 839758"/>
                <a:gd name="connsiteY0" fmla="*/ 148871 h 791388"/>
                <a:gd name="connsiteX1" fmla="*/ 746495 w 839758"/>
                <a:gd name="connsiteY1" fmla="*/ 6937 h 791388"/>
                <a:gd name="connsiteX2" fmla="*/ 151931 w 839758"/>
                <a:gd name="connsiteY2" fmla="*/ 367051 h 791388"/>
                <a:gd name="connsiteX3" fmla="*/ 8416 w 839758"/>
                <a:gd name="connsiteY3" fmla="*/ 612803 h 791388"/>
                <a:gd name="connsiteX4" fmla="*/ 385657 w 839758"/>
                <a:gd name="connsiteY4" fmla="*/ 789158 h 791388"/>
                <a:gd name="connsiteX5" fmla="*/ 578377 w 839758"/>
                <a:gd name="connsiteY5" fmla="*/ 690213 h 791388"/>
                <a:gd name="connsiteX6" fmla="*/ 618098 w 839758"/>
                <a:gd name="connsiteY6" fmla="*/ 384480 h 791388"/>
                <a:gd name="connsiteX7" fmla="*/ 825769 w 839758"/>
                <a:gd name="connsiteY7" fmla="*/ 148871 h 791388"/>
                <a:gd name="connsiteX0" fmla="*/ 828402 w 831202"/>
                <a:gd name="connsiteY0" fmla="*/ 102628 h 745145"/>
                <a:gd name="connsiteX1" fmla="*/ 698690 w 831202"/>
                <a:gd name="connsiteY1" fmla="*/ 9617 h 745145"/>
                <a:gd name="connsiteX2" fmla="*/ 154564 w 831202"/>
                <a:gd name="connsiteY2" fmla="*/ 320808 h 745145"/>
                <a:gd name="connsiteX3" fmla="*/ 11049 w 831202"/>
                <a:gd name="connsiteY3" fmla="*/ 566560 h 745145"/>
                <a:gd name="connsiteX4" fmla="*/ 388290 w 831202"/>
                <a:gd name="connsiteY4" fmla="*/ 742915 h 745145"/>
                <a:gd name="connsiteX5" fmla="*/ 581010 w 831202"/>
                <a:gd name="connsiteY5" fmla="*/ 643970 h 745145"/>
                <a:gd name="connsiteX6" fmla="*/ 620731 w 831202"/>
                <a:gd name="connsiteY6" fmla="*/ 338237 h 745145"/>
                <a:gd name="connsiteX7" fmla="*/ 828402 w 831202"/>
                <a:gd name="connsiteY7" fmla="*/ 102628 h 745145"/>
                <a:gd name="connsiteX0" fmla="*/ 827839 w 828290"/>
                <a:gd name="connsiteY0" fmla="*/ 51570 h 694087"/>
                <a:gd name="connsiteX1" fmla="*/ 658898 w 828290"/>
                <a:gd name="connsiteY1" fmla="*/ 17266 h 694087"/>
                <a:gd name="connsiteX2" fmla="*/ 154001 w 828290"/>
                <a:gd name="connsiteY2" fmla="*/ 269750 h 694087"/>
                <a:gd name="connsiteX3" fmla="*/ 10486 w 828290"/>
                <a:gd name="connsiteY3" fmla="*/ 515502 h 694087"/>
                <a:gd name="connsiteX4" fmla="*/ 387727 w 828290"/>
                <a:gd name="connsiteY4" fmla="*/ 691857 h 694087"/>
                <a:gd name="connsiteX5" fmla="*/ 580447 w 828290"/>
                <a:gd name="connsiteY5" fmla="*/ 592912 h 694087"/>
                <a:gd name="connsiteX6" fmla="*/ 620168 w 828290"/>
                <a:gd name="connsiteY6" fmla="*/ 287179 h 694087"/>
                <a:gd name="connsiteX7" fmla="*/ 827839 w 828290"/>
                <a:gd name="connsiteY7" fmla="*/ 51570 h 694087"/>
                <a:gd name="connsiteX0" fmla="*/ 791412 w 792191"/>
                <a:gd name="connsiteY0" fmla="*/ 107388 h 681413"/>
                <a:gd name="connsiteX1" fmla="*/ 658898 w 792191"/>
                <a:gd name="connsiteY1" fmla="*/ 4592 h 681413"/>
                <a:gd name="connsiteX2" fmla="*/ 154001 w 792191"/>
                <a:gd name="connsiteY2" fmla="*/ 257076 h 681413"/>
                <a:gd name="connsiteX3" fmla="*/ 10486 w 792191"/>
                <a:gd name="connsiteY3" fmla="*/ 502828 h 681413"/>
                <a:gd name="connsiteX4" fmla="*/ 387727 w 792191"/>
                <a:gd name="connsiteY4" fmla="*/ 679183 h 681413"/>
                <a:gd name="connsiteX5" fmla="*/ 580447 w 792191"/>
                <a:gd name="connsiteY5" fmla="*/ 580238 h 681413"/>
                <a:gd name="connsiteX6" fmla="*/ 620168 w 792191"/>
                <a:gd name="connsiteY6" fmla="*/ 274505 h 681413"/>
                <a:gd name="connsiteX7" fmla="*/ 791412 w 792191"/>
                <a:gd name="connsiteY7" fmla="*/ 107388 h 6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191" h="681413">
                  <a:moveTo>
                    <a:pt x="791412" y="107388"/>
                  </a:moveTo>
                  <a:cubicBezTo>
                    <a:pt x="797867" y="62403"/>
                    <a:pt x="765133" y="-20356"/>
                    <a:pt x="658898" y="4592"/>
                  </a:cubicBezTo>
                  <a:cubicBezTo>
                    <a:pt x="552663" y="29540"/>
                    <a:pt x="262070" y="174037"/>
                    <a:pt x="154001" y="257076"/>
                  </a:cubicBezTo>
                  <a:cubicBezTo>
                    <a:pt x="45932" y="340115"/>
                    <a:pt x="-28468" y="432477"/>
                    <a:pt x="10486" y="502828"/>
                  </a:cubicBezTo>
                  <a:cubicBezTo>
                    <a:pt x="49440" y="573179"/>
                    <a:pt x="292734" y="666281"/>
                    <a:pt x="387727" y="679183"/>
                  </a:cubicBezTo>
                  <a:cubicBezTo>
                    <a:pt x="482720" y="692085"/>
                    <a:pt x="541707" y="647684"/>
                    <a:pt x="580447" y="580238"/>
                  </a:cubicBezTo>
                  <a:cubicBezTo>
                    <a:pt x="619187" y="512792"/>
                    <a:pt x="585007" y="353313"/>
                    <a:pt x="620168" y="274505"/>
                  </a:cubicBezTo>
                  <a:cubicBezTo>
                    <a:pt x="655329" y="195697"/>
                    <a:pt x="784957" y="152373"/>
                    <a:pt x="791412" y="107388"/>
                  </a:cubicBezTo>
                  <a:close/>
                </a:path>
              </a:pathLst>
            </a:custGeom>
            <a:solidFill>
              <a:srgbClr val="EAEDF1">
                <a:alpha val="50196"/>
              </a:srgb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a:extLst>
                <a:ext uri="{FF2B5EF4-FFF2-40B4-BE49-F238E27FC236}">
                  <a16:creationId xmlns:a16="http://schemas.microsoft.com/office/drawing/2014/main" id="{E861C3CB-9123-42EA-8791-044E80FAD2B4}"/>
                </a:ext>
              </a:extLst>
            </p:cNvPr>
            <p:cNvPicPr>
              <a:picLocks noChangeAspect="1"/>
            </p:cNvPicPr>
            <p:nvPr/>
          </p:nvPicPr>
          <p:blipFill rotWithShape="1">
            <a:blip r:embed="rId4">
              <a:extLst>
                <a:ext uri="{28A0092B-C50C-407E-A947-70E740481C1C}">
                  <a14:useLocalDpi xmlns:a14="http://schemas.microsoft.com/office/drawing/2010/main" val="0"/>
                </a:ext>
              </a:extLst>
            </a:blip>
            <a:srcRect l="14773" t="26673" r="15326" b="25503"/>
            <a:stretch/>
          </p:blipFill>
          <p:spPr>
            <a:xfrm>
              <a:off x="1920519" y="1213258"/>
              <a:ext cx="1807733" cy="1776915"/>
            </a:xfrm>
            <a:prstGeom prst="rect">
              <a:avLst/>
            </a:prstGeom>
          </p:spPr>
        </p:pic>
        <p:cxnSp>
          <p:nvCxnSpPr>
            <p:cNvPr id="112" name="Straight Arrow Connector 111">
              <a:extLst>
                <a:ext uri="{FF2B5EF4-FFF2-40B4-BE49-F238E27FC236}">
                  <a16:creationId xmlns:a16="http://schemas.microsoft.com/office/drawing/2014/main" id="{6D1EB759-840F-442A-920E-ED54F3B49005}"/>
                </a:ext>
              </a:extLst>
            </p:cNvPr>
            <p:cNvCxnSpPr/>
            <p:nvPr/>
          </p:nvCxnSpPr>
          <p:spPr>
            <a:xfrm flipH="1" flipV="1">
              <a:off x="3796524" y="2306375"/>
              <a:ext cx="792452" cy="526701"/>
            </a:xfrm>
            <a:prstGeom prst="straightConnector1">
              <a:avLst/>
            </a:prstGeom>
            <a:ln w="19050">
              <a:solidFill>
                <a:schemeClr val="accent1">
                  <a:lumMod val="50000"/>
                </a:schemeClr>
              </a:solidFill>
              <a:tailEnd type="triangle" w="lg" len="lg"/>
            </a:ln>
          </p:spPr>
          <p:style>
            <a:lnRef idx="1">
              <a:schemeClr val="dk1"/>
            </a:lnRef>
            <a:fillRef idx="0">
              <a:schemeClr val="dk1"/>
            </a:fillRef>
            <a:effectRef idx="0">
              <a:schemeClr val="dk1"/>
            </a:effectRef>
            <a:fontRef idx="minor">
              <a:schemeClr val="tx1"/>
            </a:fontRef>
          </p:style>
        </p:cxnSp>
      </p:grpSp>
      <p:sp>
        <p:nvSpPr>
          <p:cNvPr id="2" name="Title 1">
            <a:extLst>
              <a:ext uri="{FF2B5EF4-FFF2-40B4-BE49-F238E27FC236}">
                <a16:creationId xmlns:a16="http://schemas.microsoft.com/office/drawing/2014/main" id="{8D02AA94-3EE4-4FF9-9BFC-069EF9834C53}"/>
              </a:ext>
            </a:extLst>
          </p:cNvPr>
          <p:cNvSpPr>
            <a:spLocks noGrp="1"/>
          </p:cNvSpPr>
          <p:nvPr>
            <p:ph type="title"/>
          </p:nvPr>
        </p:nvSpPr>
        <p:spPr>
          <a:xfrm>
            <a:off x="-14160" y="-3676"/>
            <a:ext cx="12206159" cy="461665"/>
          </a:xfrm>
          <a:solidFill>
            <a:schemeClr val="accent2">
              <a:lumMod val="20000"/>
              <a:lumOff val="80000"/>
            </a:schemeClr>
          </a:solidFill>
        </p:spPr>
        <p:txBody>
          <a:bodyPr>
            <a:normAutofit fontScale="90000"/>
          </a:bodyPr>
          <a:lstStyle/>
          <a:p>
            <a:r>
              <a:rPr lang="en-US" sz="3200" dirty="0"/>
              <a:t>  We model the whole field as a tree and approximations as cuts</a:t>
            </a:r>
          </a:p>
        </p:txBody>
      </p:sp>
      <p:cxnSp>
        <p:nvCxnSpPr>
          <p:cNvPr id="5" name="Straight Arrow Connector 4">
            <a:extLst>
              <a:ext uri="{FF2B5EF4-FFF2-40B4-BE49-F238E27FC236}">
                <a16:creationId xmlns:a16="http://schemas.microsoft.com/office/drawing/2014/main" id="{6BF16679-77FD-421C-A3DA-C98E75964C78}"/>
              </a:ext>
            </a:extLst>
          </p:cNvPr>
          <p:cNvCxnSpPr>
            <a:cxnSpLocks/>
            <a:stCxn id="90" idx="4"/>
            <a:endCxn id="68" idx="0"/>
          </p:cNvCxnSpPr>
          <p:nvPr/>
        </p:nvCxnSpPr>
        <p:spPr>
          <a:xfrm flipH="1">
            <a:off x="3247947" y="3523759"/>
            <a:ext cx="582710"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207FDDD-CC4B-4F0C-80D8-8E56840FF23A}"/>
              </a:ext>
            </a:extLst>
          </p:cNvPr>
          <p:cNvCxnSpPr>
            <a:cxnSpLocks/>
            <a:stCxn id="90" idx="4"/>
            <a:endCxn id="67" idx="0"/>
          </p:cNvCxnSpPr>
          <p:nvPr/>
        </p:nvCxnSpPr>
        <p:spPr>
          <a:xfrm>
            <a:off x="3830659" y="3523759"/>
            <a:ext cx="196413"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72217FB-9D1D-4D4C-B5FA-6F355525F063}"/>
              </a:ext>
            </a:extLst>
          </p:cNvPr>
          <p:cNvCxnSpPr>
            <a:cxnSpLocks/>
            <a:stCxn id="85" idx="4"/>
            <a:endCxn id="48" idx="0"/>
          </p:cNvCxnSpPr>
          <p:nvPr/>
        </p:nvCxnSpPr>
        <p:spPr>
          <a:xfrm flipH="1">
            <a:off x="4983303" y="3523759"/>
            <a:ext cx="580158"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D9CCB3-BB55-49D3-AAD9-790A756E0FAE}"/>
              </a:ext>
            </a:extLst>
          </p:cNvPr>
          <p:cNvCxnSpPr>
            <a:cxnSpLocks/>
            <a:stCxn id="85" idx="4"/>
            <a:endCxn id="46" idx="0"/>
          </p:cNvCxnSpPr>
          <p:nvPr/>
        </p:nvCxnSpPr>
        <p:spPr>
          <a:xfrm flipH="1">
            <a:off x="5375926" y="3523759"/>
            <a:ext cx="187533"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38D09F4-124C-4220-9229-5C5C3E8D7380}"/>
              </a:ext>
            </a:extLst>
          </p:cNvPr>
          <p:cNvCxnSpPr>
            <a:cxnSpLocks/>
            <a:stCxn id="85" idx="4"/>
            <a:endCxn id="47" idx="0"/>
          </p:cNvCxnSpPr>
          <p:nvPr/>
        </p:nvCxnSpPr>
        <p:spPr>
          <a:xfrm>
            <a:off x="5563459" y="3523759"/>
            <a:ext cx="198967"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C429FD-8DA1-4945-8EA2-855243EEA0F1}"/>
              </a:ext>
            </a:extLst>
          </p:cNvPr>
          <p:cNvCxnSpPr>
            <a:cxnSpLocks/>
            <a:stCxn id="85" idx="4"/>
            <a:endCxn id="45" idx="0"/>
          </p:cNvCxnSpPr>
          <p:nvPr/>
        </p:nvCxnSpPr>
        <p:spPr>
          <a:xfrm>
            <a:off x="5563459" y="3523759"/>
            <a:ext cx="575780"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BF78EA5-7326-4CCA-A5C5-8F163DCE9E73}"/>
              </a:ext>
            </a:extLst>
          </p:cNvPr>
          <p:cNvCxnSpPr>
            <a:cxnSpLocks/>
            <a:stCxn id="90" idx="4"/>
            <a:endCxn id="66" idx="0"/>
          </p:cNvCxnSpPr>
          <p:nvPr/>
        </p:nvCxnSpPr>
        <p:spPr>
          <a:xfrm flipH="1">
            <a:off x="3640573" y="3523759"/>
            <a:ext cx="190087"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E10E606-4012-43D8-B854-5EFBFB4C0072}"/>
              </a:ext>
            </a:extLst>
          </p:cNvPr>
          <p:cNvCxnSpPr>
            <a:cxnSpLocks/>
            <a:stCxn id="90" idx="4"/>
            <a:endCxn id="65" idx="0"/>
          </p:cNvCxnSpPr>
          <p:nvPr/>
        </p:nvCxnSpPr>
        <p:spPr>
          <a:xfrm>
            <a:off x="3830659" y="3523759"/>
            <a:ext cx="573226"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8DD2DE-B65B-4EEE-91A9-E9CA3BC4A472}"/>
              </a:ext>
            </a:extLst>
          </p:cNvPr>
          <p:cNvCxnSpPr>
            <a:cxnSpLocks/>
            <a:stCxn id="95" idx="4"/>
            <a:endCxn id="90" idx="7"/>
          </p:cNvCxnSpPr>
          <p:nvPr/>
        </p:nvCxnSpPr>
        <p:spPr>
          <a:xfrm flipH="1">
            <a:off x="3940934" y="2703115"/>
            <a:ext cx="1622527" cy="554418"/>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5BD6F63-D6F8-481D-BD68-4979B22772C6}"/>
              </a:ext>
            </a:extLst>
          </p:cNvPr>
          <p:cNvCxnSpPr>
            <a:cxnSpLocks/>
            <a:stCxn id="95" idx="4"/>
            <a:endCxn id="20" idx="1"/>
          </p:cNvCxnSpPr>
          <p:nvPr/>
        </p:nvCxnSpPr>
        <p:spPr>
          <a:xfrm>
            <a:off x="5563459" y="2703115"/>
            <a:ext cx="1622889" cy="554418"/>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C2F1CD0-D6FA-44C8-95DC-D90C72E95400}"/>
              </a:ext>
            </a:extLst>
          </p:cNvPr>
          <p:cNvCxnSpPr>
            <a:cxnSpLocks/>
            <a:stCxn id="95" idx="4"/>
            <a:endCxn id="85" idx="0"/>
          </p:cNvCxnSpPr>
          <p:nvPr/>
        </p:nvCxnSpPr>
        <p:spPr>
          <a:xfrm>
            <a:off x="5563459" y="2703115"/>
            <a:ext cx="0" cy="508739"/>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66EA937-A1FB-4309-B218-EC75F9FEC1E9}"/>
              </a:ext>
            </a:extLst>
          </p:cNvPr>
          <p:cNvCxnSpPr>
            <a:cxnSpLocks/>
            <a:stCxn id="20" idx="4"/>
            <a:endCxn id="25" idx="0"/>
          </p:cNvCxnSpPr>
          <p:nvPr/>
        </p:nvCxnSpPr>
        <p:spPr>
          <a:xfrm>
            <a:off x="7296624" y="3523759"/>
            <a:ext cx="577970"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51729C-10DE-4278-AAE7-02704233EC35}"/>
              </a:ext>
            </a:extLst>
          </p:cNvPr>
          <p:cNvCxnSpPr>
            <a:cxnSpLocks/>
            <a:stCxn id="20" idx="4"/>
            <a:endCxn id="26" idx="0"/>
          </p:cNvCxnSpPr>
          <p:nvPr/>
        </p:nvCxnSpPr>
        <p:spPr>
          <a:xfrm flipH="1">
            <a:off x="7111280" y="3523759"/>
            <a:ext cx="185343"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8DBDB4C-BDE6-44D3-8225-6C62E1462508}"/>
              </a:ext>
            </a:extLst>
          </p:cNvPr>
          <p:cNvCxnSpPr>
            <a:cxnSpLocks/>
            <a:stCxn id="20" idx="4"/>
            <a:endCxn id="27" idx="0"/>
          </p:cNvCxnSpPr>
          <p:nvPr/>
        </p:nvCxnSpPr>
        <p:spPr>
          <a:xfrm>
            <a:off x="7296624" y="3523759"/>
            <a:ext cx="201157"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BFC002A-232A-4F23-82D2-624D940EE5EA}"/>
              </a:ext>
            </a:extLst>
          </p:cNvPr>
          <p:cNvCxnSpPr>
            <a:cxnSpLocks/>
            <a:stCxn id="20" idx="4"/>
            <a:endCxn id="28" idx="0"/>
          </p:cNvCxnSpPr>
          <p:nvPr/>
        </p:nvCxnSpPr>
        <p:spPr>
          <a:xfrm flipH="1">
            <a:off x="6718656" y="3523759"/>
            <a:ext cx="577968" cy="52471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D0B0194-5584-461D-BC02-4BBDB75FD937}"/>
              </a:ext>
            </a:extLst>
          </p:cNvPr>
          <p:cNvSpPr>
            <a:spLocks noChangeAspect="1"/>
          </p:cNvSpPr>
          <p:nvPr/>
        </p:nvSpPr>
        <p:spPr>
          <a:xfrm>
            <a:off x="7140671" y="3211854"/>
            <a:ext cx="311905" cy="3119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1" name="Oval 20">
            <a:extLst>
              <a:ext uri="{FF2B5EF4-FFF2-40B4-BE49-F238E27FC236}">
                <a16:creationId xmlns:a16="http://schemas.microsoft.com/office/drawing/2014/main" id="{CC678C6B-A607-43DA-AD37-3BFA9D24E400}"/>
              </a:ext>
            </a:extLst>
          </p:cNvPr>
          <p:cNvSpPr>
            <a:spLocks noChangeAspect="1"/>
          </p:cNvSpPr>
          <p:nvPr/>
        </p:nvSpPr>
        <p:spPr>
          <a:xfrm>
            <a:off x="8296747" y="3519043"/>
            <a:ext cx="311905" cy="311905"/>
          </a:xfrm>
          <a:prstGeom prst="ellipse">
            <a:avLst/>
          </a:prstGeom>
          <a:solidFill>
            <a:schemeClr val="bg1"/>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2" name="Oval 21">
            <a:extLst>
              <a:ext uri="{FF2B5EF4-FFF2-40B4-BE49-F238E27FC236}">
                <a16:creationId xmlns:a16="http://schemas.microsoft.com/office/drawing/2014/main" id="{39912D0F-946A-4487-8841-7983ACE662CB}"/>
              </a:ext>
            </a:extLst>
          </p:cNvPr>
          <p:cNvSpPr>
            <a:spLocks noChangeAspect="1"/>
          </p:cNvSpPr>
          <p:nvPr/>
        </p:nvSpPr>
        <p:spPr>
          <a:xfrm>
            <a:off x="7743037" y="3356938"/>
            <a:ext cx="311905" cy="3119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23" name="Straight Arrow Connector 22">
            <a:extLst>
              <a:ext uri="{FF2B5EF4-FFF2-40B4-BE49-F238E27FC236}">
                <a16:creationId xmlns:a16="http://schemas.microsoft.com/office/drawing/2014/main" id="{C8CAEF3D-F4C7-4F71-88BB-F8C18A2BB868}"/>
              </a:ext>
            </a:extLst>
          </p:cNvPr>
          <p:cNvCxnSpPr>
            <a:cxnSpLocks/>
            <a:stCxn id="20" idx="6"/>
            <a:endCxn id="22" idx="2"/>
          </p:cNvCxnSpPr>
          <p:nvPr/>
        </p:nvCxnSpPr>
        <p:spPr>
          <a:xfrm>
            <a:off x="7452576" y="3367808"/>
            <a:ext cx="290461" cy="145084"/>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49DF5F0-69FF-448F-8F10-2F29FADCA766}"/>
              </a:ext>
            </a:extLst>
          </p:cNvPr>
          <p:cNvCxnSpPr>
            <a:cxnSpLocks/>
            <a:stCxn id="22" idx="6"/>
            <a:endCxn id="21" idx="2"/>
          </p:cNvCxnSpPr>
          <p:nvPr/>
        </p:nvCxnSpPr>
        <p:spPr>
          <a:xfrm>
            <a:off x="8054941" y="3512890"/>
            <a:ext cx="241808" cy="162105"/>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CF5B944-92B9-4308-85E5-B6148E9847C5}"/>
              </a:ext>
            </a:extLst>
          </p:cNvPr>
          <p:cNvSpPr>
            <a:spLocks noChangeAspect="1"/>
          </p:cNvSpPr>
          <p:nvPr/>
        </p:nvSpPr>
        <p:spPr>
          <a:xfrm flipH="1">
            <a:off x="7718639"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6" name="Oval 25">
            <a:extLst>
              <a:ext uri="{FF2B5EF4-FFF2-40B4-BE49-F238E27FC236}">
                <a16:creationId xmlns:a16="http://schemas.microsoft.com/office/drawing/2014/main" id="{EA795E8B-E789-455B-8FAC-7C6D10C2E5EC}"/>
              </a:ext>
            </a:extLst>
          </p:cNvPr>
          <p:cNvSpPr>
            <a:spLocks noChangeAspect="1"/>
          </p:cNvSpPr>
          <p:nvPr/>
        </p:nvSpPr>
        <p:spPr>
          <a:xfrm flipH="1">
            <a:off x="6955326"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7" name="Oval 26">
            <a:extLst>
              <a:ext uri="{FF2B5EF4-FFF2-40B4-BE49-F238E27FC236}">
                <a16:creationId xmlns:a16="http://schemas.microsoft.com/office/drawing/2014/main" id="{8C23198F-4344-48CB-8B9B-7A773C23C404}"/>
              </a:ext>
            </a:extLst>
          </p:cNvPr>
          <p:cNvSpPr>
            <a:spLocks noChangeAspect="1"/>
          </p:cNvSpPr>
          <p:nvPr/>
        </p:nvSpPr>
        <p:spPr>
          <a:xfrm flipH="1">
            <a:off x="7341826"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8" name="Oval 27">
            <a:extLst>
              <a:ext uri="{FF2B5EF4-FFF2-40B4-BE49-F238E27FC236}">
                <a16:creationId xmlns:a16="http://schemas.microsoft.com/office/drawing/2014/main" id="{DAF6A7E8-FD86-4970-846F-EE2E790FF5DB}"/>
              </a:ext>
            </a:extLst>
          </p:cNvPr>
          <p:cNvSpPr>
            <a:spLocks noChangeAspect="1"/>
          </p:cNvSpPr>
          <p:nvPr/>
        </p:nvSpPr>
        <p:spPr>
          <a:xfrm flipH="1">
            <a:off x="6562703"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29" name="Oval 28">
            <a:extLst>
              <a:ext uri="{FF2B5EF4-FFF2-40B4-BE49-F238E27FC236}">
                <a16:creationId xmlns:a16="http://schemas.microsoft.com/office/drawing/2014/main" id="{C86FDD9E-7B25-48E1-A5D0-46D43AF6C38B}"/>
              </a:ext>
            </a:extLst>
          </p:cNvPr>
          <p:cNvSpPr>
            <a:spLocks noChangeAspect="1"/>
          </p:cNvSpPr>
          <p:nvPr/>
        </p:nvSpPr>
        <p:spPr>
          <a:xfrm flipH="1">
            <a:off x="7718639"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0" name="Oval 29">
            <a:extLst>
              <a:ext uri="{FF2B5EF4-FFF2-40B4-BE49-F238E27FC236}">
                <a16:creationId xmlns:a16="http://schemas.microsoft.com/office/drawing/2014/main" id="{F8AF6696-55E1-445F-883D-EE2BC8A0CACE}"/>
              </a:ext>
            </a:extLst>
          </p:cNvPr>
          <p:cNvSpPr>
            <a:spLocks noChangeAspect="1"/>
          </p:cNvSpPr>
          <p:nvPr/>
        </p:nvSpPr>
        <p:spPr>
          <a:xfrm flipH="1">
            <a:off x="6955326"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1" name="Oval 30">
            <a:extLst>
              <a:ext uri="{FF2B5EF4-FFF2-40B4-BE49-F238E27FC236}">
                <a16:creationId xmlns:a16="http://schemas.microsoft.com/office/drawing/2014/main" id="{B3D1C2D3-3A7C-49C3-9521-11BF7840AAD0}"/>
              </a:ext>
            </a:extLst>
          </p:cNvPr>
          <p:cNvSpPr>
            <a:spLocks noChangeAspect="1"/>
          </p:cNvSpPr>
          <p:nvPr/>
        </p:nvSpPr>
        <p:spPr>
          <a:xfrm flipH="1">
            <a:off x="7341826"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2" name="Oval 31">
            <a:extLst>
              <a:ext uri="{FF2B5EF4-FFF2-40B4-BE49-F238E27FC236}">
                <a16:creationId xmlns:a16="http://schemas.microsoft.com/office/drawing/2014/main" id="{6BAD6025-3E2D-4A17-89FF-2A799303A081}"/>
              </a:ext>
            </a:extLst>
          </p:cNvPr>
          <p:cNvSpPr>
            <a:spLocks noChangeAspect="1"/>
          </p:cNvSpPr>
          <p:nvPr/>
        </p:nvSpPr>
        <p:spPr>
          <a:xfrm flipH="1">
            <a:off x="6562703"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3" name="Oval 32">
            <a:extLst>
              <a:ext uri="{FF2B5EF4-FFF2-40B4-BE49-F238E27FC236}">
                <a16:creationId xmlns:a16="http://schemas.microsoft.com/office/drawing/2014/main" id="{D2EEFA24-143D-48A6-A0A5-A1043F9528D2}"/>
              </a:ext>
            </a:extLst>
          </p:cNvPr>
          <p:cNvSpPr>
            <a:spLocks noChangeAspect="1"/>
          </p:cNvSpPr>
          <p:nvPr/>
        </p:nvSpPr>
        <p:spPr>
          <a:xfrm flipH="1">
            <a:off x="7718639"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4" name="Oval 33">
            <a:extLst>
              <a:ext uri="{FF2B5EF4-FFF2-40B4-BE49-F238E27FC236}">
                <a16:creationId xmlns:a16="http://schemas.microsoft.com/office/drawing/2014/main" id="{ED99C804-05C1-4DFF-AF3D-EE515AD5D3DD}"/>
              </a:ext>
            </a:extLst>
          </p:cNvPr>
          <p:cNvSpPr>
            <a:spLocks noChangeAspect="1"/>
          </p:cNvSpPr>
          <p:nvPr/>
        </p:nvSpPr>
        <p:spPr>
          <a:xfrm flipH="1">
            <a:off x="6955326"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5" name="Oval 34">
            <a:extLst>
              <a:ext uri="{FF2B5EF4-FFF2-40B4-BE49-F238E27FC236}">
                <a16:creationId xmlns:a16="http://schemas.microsoft.com/office/drawing/2014/main" id="{8F6CC828-73A0-442C-B049-2E94CBD270D3}"/>
              </a:ext>
            </a:extLst>
          </p:cNvPr>
          <p:cNvSpPr>
            <a:spLocks noChangeAspect="1"/>
          </p:cNvSpPr>
          <p:nvPr/>
        </p:nvSpPr>
        <p:spPr>
          <a:xfrm flipH="1">
            <a:off x="7341826"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36" name="Oval 35">
            <a:extLst>
              <a:ext uri="{FF2B5EF4-FFF2-40B4-BE49-F238E27FC236}">
                <a16:creationId xmlns:a16="http://schemas.microsoft.com/office/drawing/2014/main" id="{86A327BB-DED9-4DA6-82C9-CD494EECC5DF}"/>
              </a:ext>
            </a:extLst>
          </p:cNvPr>
          <p:cNvSpPr>
            <a:spLocks noChangeAspect="1"/>
          </p:cNvSpPr>
          <p:nvPr/>
        </p:nvSpPr>
        <p:spPr>
          <a:xfrm flipH="1">
            <a:off x="6562703"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37" name="Straight Arrow Connector 36">
            <a:extLst>
              <a:ext uri="{FF2B5EF4-FFF2-40B4-BE49-F238E27FC236}">
                <a16:creationId xmlns:a16="http://schemas.microsoft.com/office/drawing/2014/main" id="{B401A028-AF4C-423D-9E8F-4E2D00C851EB}"/>
              </a:ext>
            </a:extLst>
          </p:cNvPr>
          <p:cNvCxnSpPr>
            <a:cxnSpLocks/>
            <a:stCxn id="28" idx="4"/>
            <a:endCxn id="32" idx="0"/>
          </p:cNvCxnSpPr>
          <p:nvPr/>
        </p:nvCxnSpPr>
        <p:spPr>
          <a:xfrm>
            <a:off x="6718654" y="4360375"/>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30AEF45-C51B-4AB8-9D53-EC11115248E3}"/>
              </a:ext>
            </a:extLst>
          </p:cNvPr>
          <p:cNvCxnSpPr>
            <a:cxnSpLocks/>
            <a:stCxn id="32" idx="4"/>
            <a:endCxn id="36" idx="0"/>
          </p:cNvCxnSpPr>
          <p:nvPr/>
        </p:nvCxnSpPr>
        <p:spPr>
          <a:xfrm>
            <a:off x="6718654"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FF8CB21-30E6-4865-8953-1C5CEC0548D5}"/>
              </a:ext>
            </a:extLst>
          </p:cNvPr>
          <p:cNvCxnSpPr>
            <a:cxnSpLocks/>
            <a:endCxn id="30" idx="0"/>
          </p:cNvCxnSpPr>
          <p:nvPr/>
        </p:nvCxnSpPr>
        <p:spPr>
          <a:xfrm>
            <a:off x="7111280" y="4367729"/>
            <a:ext cx="0" cy="243749"/>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CCB5D53-3813-4662-AFA6-433B03D130DD}"/>
              </a:ext>
            </a:extLst>
          </p:cNvPr>
          <p:cNvCxnSpPr>
            <a:cxnSpLocks/>
            <a:stCxn id="30" idx="4"/>
            <a:endCxn id="34" idx="0"/>
          </p:cNvCxnSpPr>
          <p:nvPr/>
        </p:nvCxnSpPr>
        <p:spPr>
          <a:xfrm>
            <a:off x="7111280"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2ACD313-8B33-4110-9065-C891EF5E5E3C}"/>
              </a:ext>
            </a:extLst>
          </p:cNvPr>
          <p:cNvCxnSpPr>
            <a:cxnSpLocks/>
            <a:endCxn id="31" idx="0"/>
          </p:cNvCxnSpPr>
          <p:nvPr/>
        </p:nvCxnSpPr>
        <p:spPr>
          <a:xfrm>
            <a:off x="7497779" y="4367729"/>
            <a:ext cx="0" cy="243749"/>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BC14F49-738B-47C4-873C-D76C81764DD4}"/>
              </a:ext>
            </a:extLst>
          </p:cNvPr>
          <p:cNvCxnSpPr>
            <a:cxnSpLocks/>
            <a:stCxn id="31" idx="4"/>
            <a:endCxn id="35" idx="0"/>
          </p:cNvCxnSpPr>
          <p:nvPr/>
        </p:nvCxnSpPr>
        <p:spPr>
          <a:xfrm>
            <a:off x="7497779"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3AF6655-355A-4F57-87E1-C323B880CEA0}"/>
              </a:ext>
            </a:extLst>
          </p:cNvPr>
          <p:cNvCxnSpPr>
            <a:cxnSpLocks/>
            <a:stCxn id="29" idx="4"/>
            <a:endCxn id="33" idx="0"/>
          </p:cNvCxnSpPr>
          <p:nvPr/>
        </p:nvCxnSpPr>
        <p:spPr>
          <a:xfrm>
            <a:off x="7874592"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463873D-8BEB-4574-8AFD-03066D6F882F}"/>
              </a:ext>
            </a:extLst>
          </p:cNvPr>
          <p:cNvCxnSpPr>
            <a:cxnSpLocks/>
            <a:stCxn id="25" idx="4"/>
            <a:endCxn id="29" idx="0"/>
          </p:cNvCxnSpPr>
          <p:nvPr/>
        </p:nvCxnSpPr>
        <p:spPr>
          <a:xfrm>
            <a:off x="7874592" y="4360375"/>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EE407B5E-AF67-4D87-8C0E-8796DFF1F085}"/>
              </a:ext>
            </a:extLst>
          </p:cNvPr>
          <p:cNvSpPr>
            <a:spLocks noChangeAspect="1"/>
          </p:cNvSpPr>
          <p:nvPr/>
        </p:nvSpPr>
        <p:spPr>
          <a:xfrm flipH="1">
            <a:off x="5983285"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6" name="Oval 45">
            <a:extLst>
              <a:ext uri="{FF2B5EF4-FFF2-40B4-BE49-F238E27FC236}">
                <a16:creationId xmlns:a16="http://schemas.microsoft.com/office/drawing/2014/main" id="{4F2167D7-2347-461A-83B2-2C791434B7E3}"/>
              </a:ext>
            </a:extLst>
          </p:cNvPr>
          <p:cNvSpPr>
            <a:spLocks noChangeAspect="1"/>
          </p:cNvSpPr>
          <p:nvPr/>
        </p:nvSpPr>
        <p:spPr>
          <a:xfrm flipH="1">
            <a:off x="5219973"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7" name="Oval 46">
            <a:extLst>
              <a:ext uri="{FF2B5EF4-FFF2-40B4-BE49-F238E27FC236}">
                <a16:creationId xmlns:a16="http://schemas.microsoft.com/office/drawing/2014/main" id="{E3F6100C-AA51-4618-B96E-C76CBD6D40B5}"/>
              </a:ext>
            </a:extLst>
          </p:cNvPr>
          <p:cNvSpPr>
            <a:spLocks noChangeAspect="1"/>
          </p:cNvSpPr>
          <p:nvPr/>
        </p:nvSpPr>
        <p:spPr>
          <a:xfrm flipH="1">
            <a:off x="5606473"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8" name="Oval 47">
            <a:extLst>
              <a:ext uri="{FF2B5EF4-FFF2-40B4-BE49-F238E27FC236}">
                <a16:creationId xmlns:a16="http://schemas.microsoft.com/office/drawing/2014/main" id="{CE9B18F1-9C37-45B9-9DD2-5B2273A8B77F}"/>
              </a:ext>
            </a:extLst>
          </p:cNvPr>
          <p:cNvSpPr>
            <a:spLocks noChangeAspect="1"/>
          </p:cNvSpPr>
          <p:nvPr/>
        </p:nvSpPr>
        <p:spPr>
          <a:xfrm flipH="1">
            <a:off x="4827350"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49" name="Oval 48">
            <a:extLst>
              <a:ext uri="{FF2B5EF4-FFF2-40B4-BE49-F238E27FC236}">
                <a16:creationId xmlns:a16="http://schemas.microsoft.com/office/drawing/2014/main" id="{4C6688D6-21D2-4247-A208-D8C16153E441}"/>
              </a:ext>
            </a:extLst>
          </p:cNvPr>
          <p:cNvSpPr>
            <a:spLocks noChangeAspect="1"/>
          </p:cNvSpPr>
          <p:nvPr/>
        </p:nvSpPr>
        <p:spPr>
          <a:xfrm flipH="1">
            <a:off x="5983285"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0" name="Oval 49">
            <a:extLst>
              <a:ext uri="{FF2B5EF4-FFF2-40B4-BE49-F238E27FC236}">
                <a16:creationId xmlns:a16="http://schemas.microsoft.com/office/drawing/2014/main" id="{975D5BE6-F46C-4D7B-BCEB-667DD587E6AE}"/>
              </a:ext>
            </a:extLst>
          </p:cNvPr>
          <p:cNvSpPr>
            <a:spLocks noChangeAspect="1"/>
          </p:cNvSpPr>
          <p:nvPr/>
        </p:nvSpPr>
        <p:spPr>
          <a:xfrm flipH="1">
            <a:off x="5219973"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1" name="Oval 50">
            <a:extLst>
              <a:ext uri="{FF2B5EF4-FFF2-40B4-BE49-F238E27FC236}">
                <a16:creationId xmlns:a16="http://schemas.microsoft.com/office/drawing/2014/main" id="{42A50930-8C2D-4477-AF49-6C80CCD25253}"/>
              </a:ext>
            </a:extLst>
          </p:cNvPr>
          <p:cNvSpPr>
            <a:spLocks noChangeAspect="1"/>
          </p:cNvSpPr>
          <p:nvPr/>
        </p:nvSpPr>
        <p:spPr>
          <a:xfrm flipH="1">
            <a:off x="5606473"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2" name="Oval 51">
            <a:extLst>
              <a:ext uri="{FF2B5EF4-FFF2-40B4-BE49-F238E27FC236}">
                <a16:creationId xmlns:a16="http://schemas.microsoft.com/office/drawing/2014/main" id="{E8326C28-BB28-4A54-B19F-0A80FB7C10A0}"/>
              </a:ext>
            </a:extLst>
          </p:cNvPr>
          <p:cNvSpPr>
            <a:spLocks noChangeAspect="1"/>
          </p:cNvSpPr>
          <p:nvPr/>
        </p:nvSpPr>
        <p:spPr>
          <a:xfrm flipH="1">
            <a:off x="4827350"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3" name="Oval 52">
            <a:extLst>
              <a:ext uri="{FF2B5EF4-FFF2-40B4-BE49-F238E27FC236}">
                <a16:creationId xmlns:a16="http://schemas.microsoft.com/office/drawing/2014/main" id="{8BB6D8BA-476C-4982-8A44-D9C5455DD452}"/>
              </a:ext>
            </a:extLst>
          </p:cNvPr>
          <p:cNvSpPr>
            <a:spLocks noChangeAspect="1"/>
          </p:cNvSpPr>
          <p:nvPr/>
        </p:nvSpPr>
        <p:spPr>
          <a:xfrm flipH="1">
            <a:off x="5983285"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4" name="Oval 53">
            <a:extLst>
              <a:ext uri="{FF2B5EF4-FFF2-40B4-BE49-F238E27FC236}">
                <a16:creationId xmlns:a16="http://schemas.microsoft.com/office/drawing/2014/main" id="{81844D08-10EB-4B0F-BC48-D164853226C0}"/>
              </a:ext>
            </a:extLst>
          </p:cNvPr>
          <p:cNvSpPr>
            <a:spLocks noChangeAspect="1"/>
          </p:cNvSpPr>
          <p:nvPr/>
        </p:nvSpPr>
        <p:spPr>
          <a:xfrm flipH="1">
            <a:off x="5219973"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5" name="Oval 54">
            <a:extLst>
              <a:ext uri="{FF2B5EF4-FFF2-40B4-BE49-F238E27FC236}">
                <a16:creationId xmlns:a16="http://schemas.microsoft.com/office/drawing/2014/main" id="{09B98916-9A5B-46D4-A7FA-AE13D4A77B28}"/>
              </a:ext>
            </a:extLst>
          </p:cNvPr>
          <p:cNvSpPr>
            <a:spLocks noChangeAspect="1"/>
          </p:cNvSpPr>
          <p:nvPr/>
        </p:nvSpPr>
        <p:spPr>
          <a:xfrm flipH="1">
            <a:off x="5606473"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56" name="Oval 55">
            <a:extLst>
              <a:ext uri="{FF2B5EF4-FFF2-40B4-BE49-F238E27FC236}">
                <a16:creationId xmlns:a16="http://schemas.microsoft.com/office/drawing/2014/main" id="{D02FB954-E929-4405-9A09-454A6672A463}"/>
              </a:ext>
            </a:extLst>
          </p:cNvPr>
          <p:cNvSpPr>
            <a:spLocks noChangeAspect="1"/>
          </p:cNvSpPr>
          <p:nvPr/>
        </p:nvSpPr>
        <p:spPr>
          <a:xfrm flipH="1">
            <a:off x="4827350"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57" name="Straight Arrow Connector 56">
            <a:extLst>
              <a:ext uri="{FF2B5EF4-FFF2-40B4-BE49-F238E27FC236}">
                <a16:creationId xmlns:a16="http://schemas.microsoft.com/office/drawing/2014/main" id="{FFF543F4-BA92-4937-B209-585FBAF893C9}"/>
              </a:ext>
            </a:extLst>
          </p:cNvPr>
          <p:cNvCxnSpPr>
            <a:cxnSpLocks/>
            <a:stCxn id="48" idx="4"/>
            <a:endCxn id="52" idx="0"/>
          </p:cNvCxnSpPr>
          <p:nvPr/>
        </p:nvCxnSpPr>
        <p:spPr>
          <a:xfrm>
            <a:off x="4983301" y="4360375"/>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53F671C-8002-49B6-B598-E4B0FF0FB164}"/>
              </a:ext>
            </a:extLst>
          </p:cNvPr>
          <p:cNvCxnSpPr>
            <a:cxnSpLocks/>
            <a:stCxn id="52" idx="4"/>
            <a:endCxn id="56" idx="0"/>
          </p:cNvCxnSpPr>
          <p:nvPr/>
        </p:nvCxnSpPr>
        <p:spPr>
          <a:xfrm>
            <a:off x="4983301"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7C25486-8E3B-4527-9340-008144F3AAA5}"/>
              </a:ext>
            </a:extLst>
          </p:cNvPr>
          <p:cNvCxnSpPr>
            <a:cxnSpLocks/>
            <a:stCxn id="46" idx="4"/>
            <a:endCxn id="50" idx="0"/>
          </p:cNvCxnSpPr>
          <p:nvPr/>
        </p:nvCxnSpPr>
        <p:spPr>
          <a:xfrm>
            <a:off x="5375926" y="4360375"/>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BECF953-1E71-4B4A-BEE9-7168EDEC2EC9}"/>
              </a:ext>
            </a:extLst>
          </p:cNvPr>
          <p:cNvCxnSpPr>
            <a:cxnSpLocks/>
            <a:stCxn id="50" idx="4"/>
            <a:endCxn id="54" idx="0"/>
          </p:cNvCxnSpPr>
          <p:nvPr/>
        </p:nvCxnSpPr>
        <p:spPr>
          <a:xfrm>
            <a:off x="5375926"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2CCEAF5-F2CE-4762-8200-66B17B97D542}"/>
              </a:ext>
            </a:extLst>
          </p:cNvPr>
          <p:cNvCxnSpPr>
            <a:cxnSpLocks/>
            <a:stCxn id="47" idx="4"/>
            <a:endCxn id="51" idx="0"/>
          </p:cNvCxnSpPr>
          <p:nvPr/>
        </p:nvCxnSpPr>
        <p:spPr>
          <a:xfrm>
            <a:off x="5762426" y="4360375"/>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0072399-DA33-4577-9630-55B30BBD5464}"/>
              </a:ext>
            </a:extLst>
          </p:cNvPr>
          <p:cNvCxnSpPr>
            <a:cxnSpLocks/>
            <a:stCxn id="51" idx="4"/>
            <a:endCxn id="55" idx="0"/>
          </p:cNvCxnSpPr>
          <p:nvPr/>
        </p:nvCxnSpPr>
        <p:spPr>
          <a:xfrm>
            <a:off x="5762426"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070EDA1-B056-4B6D-9953-5A9213C51D6C}"/>
              </a:ext>
            </a:extLst>
          </p:cNvPr>
          <p:cNvCxnSpPr>
            <a:cxnSpLocks/>
            <a:stCxn id="49" idx="4"/>
            <a:endCxn id="53" idx="0"/>
          </p:cNvCxnSpPr>
          <p:nvPr/>
        </p:nvCxnSpPr>
        <p:spPr>
          <a:xfrm>
            <a:off x="6139239"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0336D53-21F5-4AC5-A057-A30FD81E7E65}"/>
              </a:ext>
            </a:extLst>
          </p:cNvPr>
          <p:cNvCxnSpPr>
            <a:cxnSpLocks/>
            <a:stCxn id="45" idx="4"/>
            <a:endCxn id="49" idx="0"/>
          </p:cNvCxnSpPr>
          <p:nvPr/>
        </p:nvCxnSpPr>
        <p:spPr>
          <a:xfrm>
            <a:off x="6139239" y="4360375"/>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C71356B6-8E27-40D7-8581-89942DE5095E}"/>
              </a:ext>
            </a:extLst>
          </p:cNvPr>
          <p:cNvSpPr>
            <a:spLocks noChangeAspect="1"/>
          </p:cNvSpPr>
          <p:nvPr/>
        </p:nvSpPr>
        <p:spPr>
          <a:xfrm flipH="1">
            <a:off x="4247934"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6" name="Oval 65">
            <a:extLst>
              <a:ext uri="{FF2B5EF4-FFF2-40B4-BE49-F238E27FC236}">
                <a16:creationId xmlns:a16="http://schemas.microsoft.com/office/drawing/2014/main" id="{F06D7047-5986-4400-869F-763B549548DF}"/>
              </a:ext>
            </a:extLst>
          </p:cNvPr>
          <p:cNvSpPr>
            <a:spLocks noChangeAspect="1"/>
          </p:cNvSpPr>
          <p:nvPr/>
        </p:nvSpPr>
        <p:spPr>
          <a:xfrm flipH="1">
            <a:off x="3484619"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7" name="Oval 66">
            <a:extLst>
              <a:ext uri="{FF2B5EF4-FFF2-40B4-BE49-F238E27FC236}">
                <a16:creationId xmlns:a16="http://schemas.microsoft.com/office/drawing/2014/main" id="{ADD37073-7719-49B6-8A9D-4D2FE0034667}"/>
              </a:ext>
            </a:extLst>
          </p:cNvPr>
          <p:cNvSpPr>
            <a:spLocks noChangeAspect="1"/>
          </p:cNvSpPr>
          <p:nvPr/>
        </p:nvSpPr>
        <p:spPr>
          <a:xfrm flipH="1">
            <a:off x="3871119"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8" name="Oval 67">
            <a:extLst>
              <a:ext uri="{FF2B5EF4-FFF2-40B4-BE49-F238E27FC236}">
                <a16:creationId xmlns:a16="http://schemas.microsoft.com/office/drawing/2014/main" id="{864CC036-7C5D-488D-9303-32D8666FE45C}"/>
              </a:ext>
            </a:extLst>
          </p:cNvPr>
          <p:cNvSpPr>
            <a:spLocks noChangeAspect="1"/>
          </p:cNvSpPr>
          <p:nvPr/>
        </p:nvSpPr>
        <p:spPr>
          <a:xfrm flipH="1">
            <a:off x="3091996" y="4048470"/>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69" name="Oval 68">
            <a:extLst>
              <a:ext uri="{FF2B5EF4-FFF2-40B4-BE49-F238E27FC236}">
                <a16:creationId xmlns:a16="http://schemas.microsoft.com/office/drawing/2014/main" id="{53E95867-4829-4D0C-8811-223B51EF70FC}"/>
              </a:ext>
            </a:extLst>
          </p:cNvPr>
          <p:cNvSpPr>
            <a:spLocks noChangeAspect="1"/>
          </p:cNvSpPr>
          <p:nvPr/>
        </p:nvSpPr>
        <p:spPr>
          <a:xfrm flipH="1">
            <a:off x="4247932"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0" name="Oval 69">
            <a:extLst>
              <a:ext uri="{FF2B5EF4-FFF2-40B4-BE49-F238E27FC236}">
                <a16:creationId xmlns:a16="http://schemas.microsoft.com/office/drawing/2014/main" id="{6AEF2263-0B76-435D-9A0F-F836D2641878}"/>
              </a:ext>
            </a:extLst>
          </p:cNvPr>
          <p:cNvSpPr>
            <a:spLocks noChangeAspect="1"/>
          </p:cNvSpPr>
          <p:nvPr/>
        </p:nvSpPr>
        <p:spPr>
          <a:xfrm flipH="1">
            <a:off x="3484619"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1" name="Oval 70">
            <a:extLst>
              <a:ext uri="{FF2B5EF4-FFF2-40B4-BE49-F238E27FC236}">
                <a16:creationId xmlns:a16="http://schemas.microsoft.com/office/drawing/2014/main" id="{193723FF-490E-4AF0-89FD-7533F1506B35}"/>
              </a:ext>
            </a:extLst>
          </p:cNvPr>
          <p:cNvSpPr>
            <a:spLocks noChangeAspect="1"/>
          </p:cNvSpPr>
          <p:nvPr/>
        </p:nvSpPr>
        <p:spPr>
          <a:xfrm flipH="1">
            <a:off x="3871119"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2" name="Oval 71">
            <a:extLst>
              <a:ext uri="{FF2B5EF4-FFF2-40B4-BE49-F238E27FC236}">
                <a16:creationId xmlns:a16="http://schemas.microsoft.com/office/drawing/2014/main" id="{932AF78C-171B-4201-AC5D-721F0402E2B2}"/>
              </a:ext>
            </a:extLst>
          </p:cNvPr>
          <p:cNvSpPr>
            <a:spLocks noChangeAspect="1"/>
          </p:cNvSpPr>
          <p:nvPr/>
        </p:nvSpPr>
        <p:spPr>
          <a:xfrm flipH="1">
            <a:off x="3091996" y="4611479"/>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3" name="Oval 72">
            <a:extLst>
              <a:ext uri="{FF2B5EF4-FFF2-40B4-BE49-F238E27FC236}">
                <a16:creationId xmlns:a16="http://schemas.microsoft.com/office/drawing/2014/main" id="{4F23955E-BFFD-4522-B3C1-52D899271858}"/>
              </a:ext>
            </a:extLst>
          </p:cNvPr>
          <p:cNvSpPr>
            <a:spLocks noChangeAspect="1"/>
          </p:cNvSpPr>
          <p:nvPr/>
        </p:nvSpPr>
        <p:spPr>
          <a:xfrm flipH="1">
            <a:off x="4247932"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4" name="Oval 73">
            <a:extLst>
              <a:ext uri="{FF2B5EF4-FFF2-40B4-BE49-F238E27FC236}">
                <a16:creationId xmlns:a16="http://schemas.microsoft.com/office/drawing/2014/main" id="{0D8DA16E-172C-4A15-8D5C-65F50467A48B}"/>
              </a:ext>
            </a:extLst>
          </p:cNvPr>
          <p:cNvSpPr>
            <a:spLocks noChangeAspect="1"/>
          </p:cNvSpPr>
          <p:nvPr/>
        </p:nvSpPr>
        <p:spPr>
          <a:xfrm flipH="1">
            <a:off x="3484619"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5" name="Oval 74">
            <a:extLst>
              <a:ext uri="{FF2B5EF4-FFF2-40B4-BE49-F238E27FC236}">
                <a16:creationId xmlns:a16="http://schemas.microsoft.com/office/drawing/2014/main" id="{D0AF72D2-841A-4A49-AC9C-147B6500770B}"/>
              </a:ext>
            </a:extLst>
          </p:cNvPr>
          <p:cNvSpPr>
            <a:spLocks noChangeAspect="1"/>
          </p:cNvSpPr>
          <p:nvPr/>
        </p:nvSpPr>
        <p:spPr>
          <a:xfrm flipH="1">
            <a:off x="3871119"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76" name="Oval 75">
            <a:extLst>
              <a:ext uri="{FF2B5EF4-FFF2-40B4-BE49-F238E27FC236}">
                <a16:creationId xmlns:a16="http://schemas.microsoft.com/office/drawing/2014/main" id="{9CE5C480-2A94-48C2-82AC-C6A6B9F3E45D}"/>
              </a:ext>
            </a:extLst>
          </p:cNvPr>
          <p:cNvSpPr>
            <a:spLocks noChangeAspect="1"/>
          </p:cNvSpPr>
          <p:nvPr/>
        </p:nvSpPr>
        <p:spPr>
          <a:xfrm flipH="1">
            <a:off x="3091996" y="5145066"/>
            <a:ext cx="311905" cy="311905"/>
          </a:xfrm>
          <a:prstGeom prst="ellipse">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77" name="Straight Arrow Connector 76">
            <a:extLst>
              <a:ext uri="{FF2B5EF4-FFF2-40B4-BE49-F238E27FC236}">
                <a16:creationId xmlns:a16="http://schemas.microsoft.com/office/drawing/2014/main" id="{AA3D3BCE-0500-4C7E-9185-2802BA02DF5A}"/>
              </a:ext>
            </a:extLst>
          </p:cNvPr>
          <p:cNvCxnSpPr>
            <a:cxnSpLocks/>
            <a:stCxn id="68" idx="4"/>
            <a:endCxn id="72" idx="0"/>
          </p:cNvCxnSpPr>
          <p:nvPr/>
        </p:nvCxnSpPr>
        <p:spPr>
          <a:xfrm>
            <a:off x="3247947" y="4360375"/>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391210-A548-43DF-9F5F-C404EE7966FE}"/>
              </a:ext>
            </a:extLst>
          </p:cNvPr>
          <p:cNvCxnSpPr>
            <a:cxnSpLocks/>
            <a:stCxn id="72" idx="4"/>
            <a:endCxn id="76" idx="0"/>
          </p:cNvCxnSpPr>
          <p:nvPr/>
        </p:nvCxnSpPr>
        <p:spPr>
          <a:xfrm>
            <a:off x="3247947"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B809D9A-36E7-41D8-B85D-F669CC1AE585}"/>
              </a:ext>
            </a:extLst>
          </p:cNvPr>
          <p:cNvCxnSpPr>
            <a:cxnSpLocks/>
            <a:stCxn id="66" idx="4"/>
            <a:endCxn id="70" idx="0"/>
          </p:cNvCxnSpPr>
          <p:nvPr/>
        </p:nvCxnSpPr>
        <p:spPr>
          <a:xfrm>
            <a:off x="3640573" y="4360375"/>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6F306E5-73BD-495D-8396-88BC29BACAF1}"/>
              </a:ext>
            </a:extLst>
          </p:cNvPr>
          <p:cNvCxnSpPr>
            <a:cxnSpLocks/>
            <a:stCxn id="70" idx="4"/>
            <a:endCxn id="74" idx="0"/>
          </p:cNvCxnSpPr>
          <p:nvPr/>
        </p:nvCxnSpPr>
        <p:spPr>
          <a:xfrm>
            <a:off x="3640573"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83A06AD-91EC-4FD1-9571-DA0440DC62EE}"/>
              </a:ext>
            </a:extLst>
          </p:cNvPr>
          <p:cNvCxnSpPr>
            <a:cxnSpLocks/>
            <a:stCxn id="67" idx="4"/>
            <a:endCxn id="71" idx="0"/>
          </p:cNvCxnSpPr>
          <p:nvPr/>
        </p:nvCxnSpPr>
        <p:spPr>
          <a:xfrm>
            <a:off x="4027072" y="4360375"/>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86FCB67-077C-4279-A99C-CC19F102DDE1}"/>
              </a:ext>
            </a:extLst>
          </p:cNvPr>
          <p:cNvCxnSpPr>
            <a:cxnSpLocks/>
            <a:stCxn id="71" idx="4"/>
            <a:endCxn id="75" idx="0"/>
          </p:cNvCxnSpPr>
          <p:nvPr/>
        </p:nvCxnSpPr>
        <p:spPr>
          <a:xfrm>
            <a:off x="4027072"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A8CE9CE2-80B2-4854-A401-71F280F58AA1}"/>
              </a:ext>
            </a:extLst>
          </p:cNvPr>
          <p:cNvCxnSpPr>
            <a:cxnSpLocks/>
            <a:stCxn id="69" idx="4"/>
            <a:endCxn id="73" idx="0"/>
          </p:cNvCxnSpPr>
          <p:nvPr/>
        </p:nvCxnSpPr>
        <p:spPr>
          <a:xfrm>
            <a:off x="4403885" y="4923384"/>
            <a:ext cx="0" cy="22168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8C06AB8-2987-4341-B646-804E0710A076}"/>
              </a:ext>
            </a:extLst>
          </p:cNvPr>
          <p:cNvCxnSpPr>
            <a:cxnSpLocks/>
            <a:stCxn id="65" idx="4"/>
            <a:endCxn id="69" idx="0"/>
          </p:cNvCxnSpPr>
          <p:nvPr/>
        </p:nvCxnSpPr>
        <p:spPr>
          <a:xfrm>
            <a:off x="4403885" y="4360375"/>
            <a:ext cx="0" cy="251106"/>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6DF9D6A1-D780-4605-AFDC-F116BC6A14A3}"/>
              </a:ext>
            </a:extLst>
          </p:cNvPr>
          <p:cNvSpPr>
            <a:spLocks noChangeAspect="1"/>
          </p:cNvSpPr>
          <p:nvPr/>
        </p:nvSpPr>
        <p:spPr>
          <a:xfrm>
            <a:off x="5407507" y="3211854"/>
            <a:ext cx="311905" cy="311905"/>
          </a:xfrm>
          <a:prstGeom prst="ellipse">
            <a:avLst/>
          </a:prstGeom>
          <a:solidFill>
            <a:schemeClr val="bg1"/>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86" name="Oval 85">
            <a:extLst>
              <a:ext uri="{FF2B5EF4-FFF2-40B4-BE49-F238E27FC236}">
                <a16:creationId xmlns:a16="http://schemas.microsoft.com/office/drawing/2014/main" id="{2D2ECAD2-EB50-48C9-A284-DAB1D5B4F849}"/>
              </a:ext>
            </a:extLst>
          </p:cNvPr>
          <p:cNvSpPr>
            <a:spLocks noChangeAspect="1"/>
          </p:cNvSpPr>
          <p:nvPr/>
        </p:nvSpPr>
        <p:spPr>
          <a:xfrm>
            <a:off x="6563584" y="3503920"/>
            <a:ext cx="311905" cy="311905"/>
          </a:xfrm>
          <a:prstGeom prst="ellipse">
            <a:avLst/>
          </a:prstGeom>
          <a:solidFill>
            <a:schemeClr val="bg1"/>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87" name="Oval 86">
            <a:extLst>
              <a:ext uri="{FF2B5EF4-FFF2-40B4-BE49-F238E27FC236}">
                <a16:creationId xmlns:a16="http://schemas.microsoft.com/office/drawing/2014/main" id="{1CE42F8C-5C4F-46A9-A7B6-22B4570D447A}"/>
              </a:ext>
            </a:extLst>
          </p:cNvPr>
          <p:cNvSpPr>
            <a:spLocks noChangeAspect="1"/>
          </p:cNvSpPr>
          <p:nvPr/>
        </p:nvSpPr>
        <p:spPr>
          <a:xfrm>
            <a:off x="6009873" y="3341815"/>
            <a:ext cx="311905" cy="3119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88" name="Straight Arrow Connector 87">
            <a:extLst>
              <a:ext uri="{FF2B5EF4-FFF2-40B4-BE49-F238E27FC236}">
                <a16:creationId xmlns:a16="http://schemas.microsoft.com/office/drawing/2014/main" id="{64F0D59D-59BE-4836-862B-100B15799603}"/>
              </a:ext>
            </a:extLst>
          </p:cNvPr>
          <p:cNvCxnSpPr>
            <a:cxnSpLocks/>
            <a:stCxn id="85" idx="6"/>
            <a:endCxn id="87" idx="2"/>
          </p:cNvCxnSpPr>
          <p:nvPr/>
        </p:nvCxnSpPr>
        <p:spPr>
          <a:xfrm>
            <a:off x="5719412" y="3367808"/>
            <a:ext cx="290461" cy="12996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F8BE24A-6C03-428F-8262-1DC115DE4A7C}"/>
              </a:ext>
            </a:extLst>
          </p:cNvPr>
          <p:cNvCxnSpPr>
            <a:cxnSpLocks/>
            <a:stCxn id="87" idx="6"/>
            <a:endCxn id="86" idx="2"/>
          </p:cNvCxnSpPr>
          <p:nvPr/>
        </p:nvCxnSpPr>
        <p:spPr>
          <a:xfrm>
            <a:off x="6321776" y="3497767"/>
            <a:ext cx="241808" cy="162105"/>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69AF4487-DBB4-4FEB-9FC5-1B0FE66EE9C6}"/>
              </a:ext>
            </a:extLst>
          </p:cNvPr>
          <p:cNvSpPr>
            <a:spLocks noChangeAspect="1"/>
          </p:cNvSpPr>
          <p:nvPr/>
        </p:nvSpPr>
        <p:spPr>
          <a:xfrm>
            <a:off x="3674706" y="3211854"/>
            <a:ext cx="311905" cy="311905"/>
          </a:xfrm>
          <a:prstGeom prst="ellipse">
            <a:avLst/>
          </a:prstGeom>
          <a:solidFill>
            <a:schemeClr val="bg1"/>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1" name="Oval 90">
            <a:extLst>
              <a:ext uri="{FF2B5EF4-FFF2-40B4-BE49-F238E27FC236}">
                <a16:creationId xmlns:a16="http://schemas.microsoft.com/office/drawing/2014/main" id="{4A1192D0-7857-4C65-A7BD-FAE178C0B392}"/>
              </a:ext>
            </a:extLst>
          </p:cNvPr>
          <p:cNvSpPr>
            <a:spLocks noChangeAspect="1"/>
          </p:cNvSpPr>
          <p:nvPr/>
        </p:nvSpPr>
        <p:spPr>
          <a:xfrm>
            <a:off x="4830782" y="3529911"/>
            <a:ext cx="311905" cy="311905"/>
          </a:xfrm>
          <a:prstGeom prst="ellipse">
            <a:avLst/>
          </a:prstGeom>
          <a:solidFill>
            <a:schemeClr val="bg1"/>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2" name="Oval 91">
            <a:extLst>
              <a:ext uri="{FF2B5EF4-FFF2-40B4-BE49-F238E27FC236}">
                <a16:creationId xmlns:a16="http://schemas.microsoft.com/office/drawing/2014/main" id="{072DFB72-BD9E-49A7-ACDD-8950B6C24848}"/>
              </a:ext>
            </a:extLst>
          </p:cNvPr>
          <p:cNvSpPr>
            <a:spLocks noChangeAspect="1"/>
          </p:cNvSpPr>
          <p:nvPr/>
        </p:nvSpPr>
        <p:spPr>
          <a:xfrm>
            <a:off x="4277072" y="3367806"/>
            <a:ext cx="311905" cy="3119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93" name="Straight Arrow Connector 92">
            <a:extLst>
              <a:ext uri="{FF2B5EF4-FFF2-40B4-BE49-F238E27FC236}">
                <a16:creationId xmlns:a16="http://schemas.microsoft.com/office/drawing/2014/main" id="{184D9544-B89C-4885-B6F0-57CC1D1FB7E0}"/>
              </a:ext>
            </a:extLst>
          </p:cNvPr>
          <p:cNvCxnSpPr>
            <a:cxnSpLocks/>
            <a:stCxn id="90" idx="6"/>
            <a:endCxn id="92" idx="2"/>
          </p:cNvCxnSpPr>
          <p:nvPr/>
        </p:nvCxnSpPr>
        <p:spPr>
          <a:xfrm>
            <a:off x="3986610" y="3367808"/>
            <a:ext cx="290461" cy="155952"/>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F14CCF7-A938-4F45-91E7-7A2BADDD66CC}"/>
              </a:ext>
            </a:extLst>
          </p:cNvPr>
          <p:cNvCxnSpPr>
            <a:cxnSpLocks/>
            <a:stCxn id="92" idx="6"/>
            <a:endCxn id="91" idx="2"/>
          </p:cNvCxnSpPr>
          <p:nvPr/>
        </p:nvCxnSpPr>
        <p:spPr>
          <a:xfrm>
            <a:off x="4588976" y="3523759"/>
            <a:ext cx="241808" cy="162105"/>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5B844CEE-AF82-41E0-B6E8-AC9673D89E1E}"/>
              </a:ext>
            </a:extLst>
          </p:cNvPr>
          <p:cNvSpPr>
            <a:spLocks noChangeAspect="1"/>
          </p:cNvSpPr>
          <p:nvPr/>
        </p:nvSpPr>
        <p:spPr>
          <a:xfrm>
            <a:off x="5407507" y="2391210"/>
            <a:ext cx="311905" cy="311905"/>
          </a:xfrm>
          <a:prstGeom prst="ellipse">
            <a:avLst/>
          </a:prstGeom>
          <a:solidFill>
            <a:schemeClr val="bg1"/>
          </a:solidFill>
          <a:ln w="28575">
            <a:solidFill>
              <a:schemeClr val="tx1">
                <a:lumMod val="95000"/>
                <a:lumOff val="5000"/>
              </a:schemeClr>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6" name="Oval 95">
            <a:extLst>
              <a:ext uri="{FF2B5EF4-FFF2-40B4-BE49-F238E27FC236}">
                <a16:creationId xmlns:a16="http://schemas.microsoft.com/office/drawing/2014/main" id="{47ADE3B7-E03B-4160-BF9B-0C1BDAEA4728}"/>
              </a:ext>
            </a:extLst>
          </p:cNvPr>
          <p:cNvSpPr>
            <a:spLocks noChangeAspect="1"/>
          </p:cNvSpPr>
          <p:nvPr/>
        </p:nvSpPr>
        <p:spPr>
          <a:xfrm>
            <a:off x="6563584" y="2683276"/>
            <a:ext cx="311905" cy="311905"/>
          </a:xfrm>
          <a:prstGeom prst="ellipse">
            <a:avLst/>
          </a:prstGeom>
          <a:solidFill>
            <a:schemeClr val="bg1"/>
          </a:solidFill>
          <a:ln w="28575">
            <a:solidFill>
              <a:schemeClr val="tx1">
                <a:lumMod val="95000"/>
                <a:lumOff val="5000"/>
              </a:schemeClr>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sp>
        <p:nvSpPr>
          <p:cNvPr id="97" name="Oval 96">
            <a:extLst>
              <a:ext uri="{FF2B5EF4-FFF2-40B4-BE49-F238E27FC236}">
                <a16:creationId xmlns:a16="http://schemas.microsoft.com/office/drawing/2014/main" id="{F552C660-7DAC-4A49-A215-559FD0E6317B}"/>
              </a:ext>
            </a:extLst>
          </p:cNvPr>
          <p:cNvSpPr>
            <a:spLocks noChangeAspect="1"/>
          </p:cNvSpPr>
          <p:nvPr/>
        </p:nvSpPr>
        <p:spPr>
          <a:xfrm>
            <a:off x="6009873" y="2521171"/>
            <a:ext cx="311905" cy="311905"/>
          </a:xfrm>
          <a:prstGeom prst="ellipse">
            <a:avLst/>
          </a:prstGeom>
          <a:solidFill>
            <a:schemeClr val="bg1"/>
          </a:solidFill>
          <a:ln w="28575">
            <a:solidFill>
              <a:schemeClr val="tx1"/>
            </a:solidFill>
            <a:tailEnd w="lg" len="lg"/>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endParaRPr lang="en-US" sz="1400" b="1" dirty="0">
              <a:solidFill>
                <a:schemeClr val="tx1"/>
              </a:solidFill>
              <a:latin typeface="Courier" pitchFamily="2" charset="0"/>
            </a:endParaRPr>
          </a:p>
        </p:txBody>
      </p:sp>
      <p:cxnSp>
        <p:nvCxnSpPr>
          <p:cNvPr id="98" name="Straight Arrow Connector 97">
            <a:extLst>
              <a:ext uri="{FF2B5EF4-FFF2-40B4-BE49-F238E27FC236}">
                <a16:creationId xmlns:a16="http://schemas.microsoft.com/office/drawing/2014/main" id="{DF317D6E-6034-4327-943E-F4BF16B1E117}"/>
              </a:ext>
            </a:extLst>
          </p:cNvPr>
          <p:cNvCxnSpPr>
            <a:cxnSpLocks/>
            <a:stCxn id="95" idx="6"/>
            <a:endCxn id="97" idx="2"/>
          </p:cNvCxnSpPr>
          <p:nvPr/>
        </p:nvCxnSpPr>
        <p:spPr>
          <a:xfrm>
            <a:off x="5719412" y="2547162"/>
            <a:ext cx="290461" cy="129961"/>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4E599BAC-0F1C-45BD-8FE3-8397BB3C7C49}"/>
              </a:ext>
            </a:extLst>
          </p:cNvPr>
          <p:cNvCxnSpPr>
            <a:cxnSpLocks/>
            <a:stCxn id="97" idx="6"/>
            <a:endCxn id="96" idx="2"/>
          </p:cNvCxnSpPr>
          <p:nvPr/>
        </p:nvCxnSpPr>
        <p:spPr>
          <a:xfrm>
            <a:off x="6321776" y="2677123"/>
            <a:ext cx="241808" cy="162105"/>
          </a:xfrm>
          <a:prstGeom prst="straightConnector1">
            <a:avLst/>
          </a:prstGeom>
          <a:ln w="28575" cap="rnd">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F6D363C8-C989-4BDF-95EE-2D956C33DC8A}"/>
              </a:ext>
            </a:extLst>
          </p:cNvPr>
          <p:cNvSpPr txBox="1"/>
          <p:nvPr/>
        </p:nvSpPr>
        <p:spPr>
          <a:xfrm>
            <a:off x="2953468" y="5494877"/>
            <a:ext cx="5541197" cy="461665"/>
          </a:xfrm>
          <a:prstGeom prst="rect">
            <a:avLst/>
          </a:prstGeom>
          <a:noFill/>
        </p:spPr>
        <p:txBody>
          <a:bodyPr wrap="none" rtlCol="0">
            <a:spAutoFit/>
          </a:bodyPr>
          <a:lstStyle/>
          <a:p>
            <a:r>
              <a:rPr lang="en-US" sz="2400" dirty="0"/>
              <a:t>Encapsulates both resolution and precision</a:t>
            </a:r>
          </a:p>
        </p:txBody>
      </p:sp>
      <p:grpSp>
        <p:nvGrpSpPr>
          <p:cNvPr id="108" name="Group 107">
            <a:extLst>
              <a:ext uri="{FF2B5EF4-FFF2-40B4-BE49-F238E27FC236}">
                <a16:creationId xmlns:a16="http://schemas.microsoft.com/office/drawing/2014/main" id="{A568A192-A769-42A4-830D-E43250E54754}"/>
              </a:ext>
            </a:extLst>
          </p:cNvPr>
          <p:cNvGrpSpPr>
            <a:grpSpLocks/>
          </p:cNvGrpSpPr>
          <p:nvPr/>
        </p:nvGrpSpPr>
        <p:grpSpPr bwMode="auto">
          <a:xfrm>
            <a:off x="10380150" y="6367328"/>
            <a:ext cx="1644650" cy="322263"/>
            <a:chOff x="838538" y="7679834"/>
            <a:chExt cx="1644976" cy="322262"/>
          </a:xfrm>
        </p:grpSpPr>
        <p:sp>
          <p:nvSpPr>
            <p:cNvPr id="110" name="Freeform 4">
              <a:extLst>
                <a:ext uri="{FF2B5EF4-FFF2-40B4-BE49-F238E27FC236}">
                  <a16:creationId xmlns:a16="http://schemas.microsoft.com/office/drawing/2014/main" id="{70EB3B36-AF3A-4661-B2CC-B6D6D2D075C0}"/>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1" name="Freeform 5">
              <a:extLst>
                <a:ext uri="{FF2B5EF4-FFF2-40B4-BE49-F238E27FC236}">
                  <a16:creationId xmlns:a16="http://schemas.microsoft.com/office/drawing/2014/main" id="{F79C4C54-4C1B-42D2-902C-3F4266D34B11}"/>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4" name="Freeform 6">
              <a:extLst>
                <a:ext uri="{FF2B5EF4-FFF2-40B4-BE49-F238E27FC236}">
                  <a16:creationId xmlns:a16="http://schemas.microsoft.com/office/drawing/2014/main" id="{FE4445F4-685D-4964-8A98-0BB3BE1CBADF}"/>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5" name="Freeform 7">
              <a:extLst>
                <a:ext uri="{FF2B5EF4-FFF2-40B4-BE49-F238E27FC236}">
                  <a16:creationId xmlns:a16="http://schemas.microsoft.com/office/drawing/2014/main" id="{B65E48F1-D655-4702-BB73-FAADEDE4DEC2}"/>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17" name="Freeform 8">
              <a:extLst>
                <a:ext uri="{FF2B5EF4-FFF2-40B4-BE49-F238E27FC236}">
                  <a16:creationId xmlns:a16="http://schemas.microsoft.com/office/drawing/2014/main" id="{97B6EF8F-4EB1-433D-8EEB-6F900B047967}"/>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18" name="Freeform 11">
              <a:extLst>
                <a:ext uri="{FF2B5EF4-FFF2-40B4-BE49-F238E27FC236}">
                  <a16:creationId xmlns:a16="http://schemas.microsoft.com/office/drawing/2014/main" id="{DC166477-87A2-46EF-8164-D71F8CFA1EB9}"/>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19" name="Freeform 12">
              <a:extLst>
                <a:ext uri="{FF2B5EF4-FFF2-40B4-BE49-F238E27FC236}">
                  <a16:creationId xmlns:a16="http://schemas.microsoft.com/office/drawing/2014/main" id="{27D1AC33-BA9D-4DBE-848D-A9F52F176AFC}"/>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0" name="Freeform 13">
              <a:extLst>
                <a:ext uri="{FF2B5EF4-FFF2-40B4-BE49-F238E27FC236}">
                  <a16:creationId xmlns:a16="http://schemas.microsoft.com/office/drawing/2014/main" id="{85A7C003-26DD-4533-81F3-BE03640EFD74}"/>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1" name="Freeform 14">
              <a:extLst>
                <a:ext uri="{FF2B5EF4-FFF2-40B4-BE49-F238E27FC236}">
                  <a16:creationId xmlns:a16="http://schemas.microsoft.com/office/drawing/2014/main" id="{CE097A03-A400-46FE-B952-EFC9F9DA7A3E}"/>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2" name="Freeform 15">
              <a:extLst>
                <a:ext uri="{FF2B5EF4-FFF2-40B4-BE49-F238E27FC236}">
                  <a16:creationId xmlns:a16="http://schemas.microsoft.com/office/drawing/2014/main" id="{AC0ADF54-C1A3-44C5-8ECC-15E6A5386F6E}"/>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3" name="Freeform 16">
              <a:extLst>
                <a:ext uri="{FF2B5EF4-FFF2-40B4-BE49-F238E27FC236}">
                  <a16:creationId xmlns:a16="http://schemas.microsoft.com/office/drawing/2014/main" id="{232C7692-5782-465D-AE59-83020B3B5E7D}"/>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24" name="Freeform 7">
              <a:extLst>
                <a:ext uri="{FF2B5EF4-FFF2-40B4-BE49-F238E27FC236}">
                  <a16:creationId xmlns:a16="http://schemas.microsoft.com/office/drawing/2014/main" id="{97C81A93-553D-4FE0-86AC-DAB46B18502D}"/>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25" name="Freeform 8">
              <a:extLst>
                <a:ext uri="{FF2B5EF4-FFF2-40B4-BE49-F238E27FC236}">
                  <a16:creationId xmlns:a16="http://schemas.microsoft.com/office/drawing/2014/main" id="{61D2632C-75A4-44C5-ABB8-039638D35AEE}"/>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126" name="Right Triangle 125">
            <a:extLst>
              <a:ext uri="{FF2B5EF4-FFF2-40B4-BE49-F238E27FC236}">
                <a16:creationId xmlns:a16="http://schemas.microsoft.com/office/drawing/2014/main" id="{EB3B9FC5-506C-410C-9C0B-EEEFC8D4CA43}"/>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6333C3FA-169A-4D9A-9470-F0F30CB9D78A}"/>
              </a:ext>
            </a:extLst>
          </p:cNvPr>
          <p:cNvSpPr txBox="1"/>
          <p:nvPr/>
        </p:nvSpPr>
        <p:spPr>
          <a:xfrm>
            <a:off x="-14159" y="6430828"/>
            <a:ext cx="340158" cy="461665"/>
          </a:xfrm>
          <a:prstGeom prst="rect">
            <a:avLst/>
          </a:prstGeom>
          <a:noFill/>
        </p:spPr>
        <p:txBody>
          <a:bodyPr wrap="none" rtlCol="0">
            <a:spAutoFit/>
          </a:bodyPr>
          <a:lstStyle/>
          <a:p>
            <a:r>
              <a:rPr lang="en-US" sz="2400" dirty="0"/>
              <a:t>6</a:t>
            </a:r>
          </a:p>
        </p:txBody>
      </p:sp>
    </p:spTree>
    <p:extLst>
      <p:ext uri="{BB962C8B-B14F-4D97-AF65-F5344CB8AC3E}">
        <p14:creationId xmlns:p14="http://schemas.microsoft.com/office/powerpoint/2010/main" val="3477815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E89F-392D-474E-A9C0-1D206A63270F}"/>
              </a:ext>
            </a:extLst>
          </p:cNvPr>
          <p:cNvSpPr>
            <a:spLocks noGrp="1"/>
          </p:cNvSpPr>
          <p:nvPr>
            <p:ph type="title"/>
          </p:nvPr>
        </p:nvSpPr>
        <p:spPr>
          <a:xfrm>
            <a:off x="-14158" y="-7370"/>
            <a:ext cx="12206158" cy="461665"/>
          </a:xfrm>
          <a:solidFill>
            <a:schemeClr val="accent2">
              <a:lumMod val="20000"/>
              <a:lumOff val="80000"/>
            </a:schemeClr>
          </a:solidFill>
        </p:spPr>
        <p:txBody>
          <a:bodyPr>
            <a:normAutofit fontScale="90000"/>
          </a:bodyPr>
          <a:lstStyle/>
          <a:p>
            <a:r>
              <a:rPr lang="en-US" sz="3200" dirty="0"/>
              <a:t>  Future work</a:t>
            </a:r>
          </a:p>
        </p:txBody>
      </p:sp>
      <p:grpSp>
        <p:nvGrpSpPr>
          <p:cNvPr id="6" name="Group 5">
            <a:extLst>
              <a:ext uri="{FF2B5EF4-FFF2-40B4-BE49-F238E27FC236}">
                <a16:creationId xmlns:a16="http://schemas.microsoft.com/office/drawing/2014/main" id="{EBC64BB0-AF65-4DC6-9613-B89F60D7374E}"/>
              </a:ext>
            </a:extLst>
          </p:cNvPr>
          <p:cNvGrpSpPr>
            <a:grpSpLocks/>
          </p:cNvGrpSpPr>
          <p:nvPr/>
        </p:nvGrpSpPr>
        <p:grpSpPr bwMode="auto">
          <a:xfrm>
            <a:off x="10380150" y="6367328"/>
            <a:ext cx="1644650" cy="322263"/>
            <a:chOff x="838538" y="7679834"/>
            <a:chExt cx="1644976" cy="322262"/>
          </a:xfrm>
        </p:grpSpPr>
        <p:sp>
          <p:nvSpPr>
            <p:cNvPr id="7" name="Freeform 4">
              <a:extLst>
                <a:ext uri="{FF2B5EF4-FFF2-40B4-BE49-F238E27FC236}">
                  <a16:creationId xmlns:a16="http://schemas.microsoft.com/office/drawing/2014/main" id="{1D9C4A3A-BBFF-43F0-84A9-532FB8508693}"/>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8" name="Freeform 5">
              <a:extLst>
                <a:ext uri="{FF2B5EF4-FFF2-40B4-BE49-F238E27FC236}">
                  <a16:creationId xmlns:a16="http://schemas.microsoft.com/office/drawing/2014/main" id="{B9CA4E55-D843-4838-97D6-8F278B36E617}"/>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 name="Freeform 6">
              <a:extLst>
                <a:ext uri="{FF2B5EF4-FFF2-40B4-BE49-F238E27FC236}">
                  <a16:creationId xmlns:a16="http://schemas.microsoft.com/office/drawing/2014/main" id="{29B782D3-8BA7-44AB-979D-635021D53E5D}"/>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0" name="Freeform 7">
              <a:extLst>
                <a:ext uri="{FF2B5EF4-FFF2-40B4-BE49-F238E27FC236}">
                  <a16:creationId xmlns:a16="http://schemas.microsoft.com/office/drawing/2014/main" id="{7BD1AB83-4764-469D-8109-1927059F36C5}"/>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1" name="Freeform 8">
              <a:extLst>
                <a:ext uri="{FF2B5EF4-FFF2-40B4-BE49-F238E27FC236}">
                  <a16:creationId xmlns:a16="http://schemas.microsoft.com/office/drawing/2014/main" id="{3FD4A123-CFC2-48B0-8160-5E8EE4DDB17F}"/>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2" name="Freeform 11">
              <a:extLst>
                <a:ext uri="{FF2B5EF4-FFF2-40B4-BE49-F238E27FC236}">
                  <a16:creationId xmlns:a16="http://schemas.microsoft.com/office/drawing/2014/main" id="{CEF392D6-4BDA-4863-B145-49738801F3B0}"/>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3" name="Freeform 12">
              <a:extLst>
                <a:ext uri="{FF2B5EF4-FFF2-40B4-BE49-F238E27FC236}">
                  <a16:creationId xmlns:a16="http://schemas.microsoft.com/office/drawing/2014/main" id="{D518CDC3-AE54-422A-9D1C-36A4AB3B6091}"/>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4" name="Freeform 13">
              <a:extLst>
                <a:ext uri="{FF2B5EF4-FFF2-40B4-BE49-F238E27FC236}">
                  <a16:creationId xmlns:a16="http://schemas.microsoft.com/office/drawing/2014/main" id="{5F5AD031-D7CF-4AD4-A24B-8BAA21390F09}"/>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5" name="Freeform 14">
              <a:extLst>
                <a:ext uri="{FF2B5EF4-FFF2-40B4-BE49-F238E27FC236}">
                  <a16:creationId xmlns:a16="http://schemas.microsoft.com/office/drawing/2014/main" id="{B41F5232-D6C9-414E-BDEF-BC61FB1440C9}"/>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6" name="Freeform 15">
              <a:extLst>
                <a:ext uri="{FF2B5EF4-FFF2-40B4-BE49-F238E27FC236}">
                  <a16:creationId xmlns:a16="http://schemas.microsoft.com/office/drawing/2014/main" id="{BD2318B9-FD9D-424C-B377-AAC8916AB837}"/>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7" name="Freeform 16">
              <a:extLst>
                <a:ext uri="{FF2B5EF4-FFF2-40B4-BE49-F238E27FC236}">
                  <a16:creationId xmlns:a16="http://schemas.microsoft.com/office/drawing/2014/main" id="{14F8F469-1DC7-4904-B6A7-67F943ACC383}"/>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18" name="Freeform 7">
              <a:extLst>
                <a:ext uri="{FF2B5EF4-FFF2-40B4-BE49-F238E27FC236}">
                  <a16:creationId xmlns:a16="http://schemas.microsoft.com/office/drawing/2014/main" id="{48EE3411-475E-4C20-B1A4-AF1E6E4E1228}"/>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9" name="Freeform 8">
              <a:extLst>
                <a:ext uri="{FF2B5EF4-FFF2-40B4-BE49-F238E27FC236}">
                  <a16:creationId xmlns:a16="http://schemas.microsoft.com/office/drawing/2014/main" id="{4A0561F4-E617-4A85-A290-478322F67748}"/>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20" name="Right Triangle 19">
            <a:extLst>
              <a:ext uri="{FF2B5EF4-FFF2-40B4-BE49-F238E27FC236}">
                <a16:creationId xmlns:a16="http://schemas.microsoft.com/office/drawing/2014/main" id="{3F9017F5-6F8F-44CF-9E1B-D56325414ED0}"/>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E9FAFD-DCBF-4DC9-BA3C-CF290A20CAE4}"/>
              </a:ext>
            </a:extLst>
          </p:cNvPr>
          <p:cNvSpPr txBox="1"/>
          <p:nvPr/>
        </p:nvSpPr>
        <p:spPr>
          <a:xfrm>
            <a:off x="-14159" y="6430828"/>
            <a:ext cx="495649" cy="461665"/>
          </a:xfrm>
          <a:prstGeom prst="rect">
            <a:avLst/>
          </a:prstGeom>
          <a:noFill/>
        </p:spPr>
        <p:txBody>
          <a:bodyPr wrap="none" rtlCol="0">
            <a:spAutoFit/>
          </a:bodyPr>
          <a:lstStyle/>
          <a:p>
            <a:r>
              <a:rPr lang="en-US" sz="2400" dirty="0"/>
              <a:t>17</a:t>
            </a:r>
          </a:p>
        </p:txBody>
      </p:sp>
      <p:sp>
        <p:nvSpPr>
          <p:cNvPr id="23" name="Content Placeholder 22">
            <a:extLst>
              <a:ext uri="{FF2B5EF4-FFF2-40B4-BE49-F238E27FC236}">
                <a16:creationId xmlns:a16="http://schemas.microsoft.com/office/drawing/2014/main" id="{E7931FA8-AD9F-4176-B945-D4AE2EE13347}"/>
              </a:ext>
            </a:extLst>
          </p:cNvPr>
          <p:cNvSpPr>
            <a:spLocks noGrp="1"/>
          </p:cNvSpPr>
          <p:nvPr>
            <p:ph idx="1"/>
          </p:nvPr>
        </p:nvSpPr>
        <p:spPr>
          <a:xfrm>
            <a:off x="12700" y="1145890"/>
            <a:ext cx="12115800" cy="3575197"/>
          </a:xfrm>
        </p:spPr>
        <p:txBody>
          <a:bodyPr>
            <a:normAutofit/>
          </a:bodyPr>
          <a:lstStyle/>
          <a:p>
            <a:r>
              <a:rPr lang="en-US" sz="2400" dirty="0"/>
              <a:t>How to find optimal mixtures of resolution/precision for a given task</a:t>
            </a:r>
          </a:p>
          <a:p>
            <a:endParaRPr lang="en-US" sz="2400" dirty="0"/>
          </a:p>
          <a:p>
            <a:r>
              <a:rPr lang="en-US" sz="2400" dirty="0"/>
              <a:t>How applications can benefit from the data layout </a:t>
            </a:r>
          </a:p>
          <a:p>
            <a:endParaRPr lang="en-US" sz="2400" dirty="0"/>
          </a:p>
          <a:p>
            <a:r>
              <a:rPr lang="en-US" sz="2400" dirty="0"/>
              <a:t>How to efficiently maintain a compressed approximation in memory</a:t>
            </a:r>
          </a:p>
          <a:p>
            <a:endParaRPr lang="en-US" sz="2400" dirty="0"/>
          </a:p>
        </p:txBody>
      </p:sp>
    </p:spTree>
    <p:extLst>
      <p:ext uri="{BB962C8B-B14F-4D97-AF65-F5344CB8AC3E}">
        <p14:creationId xmlns:p14="http://schemas.microsoft.com/office/powerpoint/2010/main" val="4059853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animEffect transition="in" filter="fade">
                                      <p:cBhvr>
                                        <p:cTn id="1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B080DA-31B4-496E-A6D1-84226DD4B912}"/>
              </a:ext>
            </a:extLst>
          </p:cNvPr>
          <p:cNvPicPr>
            <a:picLocks noChangeAspect="1"/>
          </p:cNvPicPr>
          <p:nvPr/>
        </p:nvPicPr>
        <p:blipFill rotWithShape="1">
          <a:blip r:embed="rId3">
            <a:extLst>
              <a:ext uri="{28A0092B-C50C-407E-A947-70E740481C1C}">
                <a14:useLocalDpi xmlns:a14="http://schemas.microsoft.com/office/drawing/2010/main" val="0"/>
              </a:ext>
            </a:extLst>
          </a:blip>
          <a:srcRect l="15868" t="25828" r="14448" b="25577"/>
          <a:stretch/>
        </p:blipFill>
        <p:spPr>
          <a:xfrm>
            <a:off x="597455" y="2088033"/>
            <a:ext cx="2623760" cy="2633433"/>
          </a:xfrm>
          <a:prstGeom prst="rect">
            <a:avLst/>
          </a:prstGeom>
        </p:spPr>
      </p:pic>
      <p:sp>
        <p:nvSpPr>
          <p:cNvPr id="12" name="Title 1">
            <a:extLst>
              <a:ext uri="{FF2B5EF4-FFF2-40B4-BE49-F238E27FC236}">
                <a16:creationId xmlns:a16="http://schemas.microsoft.com/office/drawing/2014/main" id="{C5F2D249-FFBA-48F1-B222-46CC5316643F}"/>
              </a:ext>
            </a:extLst>
          </p:cNvPr>
          <p:cNvSpPr>
            <a:spLocks noGrp="1"/>
          </p:cNvSpPr>
          <p:nvPr>
            <p:ph type="title"/>
          </p:nvPr>
        </p:nvSpPr>
        <p:spPr>
          <a:xfrm>
            <a:off x="0" y="1"/>
            <a:ext cx="12192000" cy="442168"/>
          </a:xfrm>
          <a:solidFill>
            <a:schemeClr val="accent2">
              <a:lumMod val="20000"/>
              <a:lumOff val="80000"/>
            </a:schemeClr>
          </a:solidFill>
        </p:spPr>
        <p:txBody>
          <a:bodyPr>
            <a:normAutofit fontScale="90000"/>
          </a:bodyPr>
          <a:lstStyle/>
          <a:p>
            <a:r>
              <a:rPr lang="en-US" sz="3200" dirty="0"/>
              <a:t>  Reducing both resolution and precision leads to better approximations </a:t>
            </a:r>
          </a:p>
        </p:txBody>
      </p:sp>
      <p:grpSp>
        <p:nvGrpSpPr>
          <p:cNvPr id="2" name="Group 1">
            <a:extLst>
              <a:ext uri="{FF2B5EF4-FFF2-40B4-BE49-F238E27FC236}">
                <a16:creationId xmlns:a16="http://schemas.microsoft.com/office/drawing/2014/main" id="{6B2CD092-5B60-41E8-B4EE-863CBCAF2417}"/>
              </a:ext>
            </a:extLst>
          </p:cNvPr>
          <p:cNvGrpSpPr/>
          <p:nvPr/>
        </p:nvGrpSpPr>
        <p:grpSpPr>
          <a:xfrm>
            <a:off x="3321377" y="1606169"/>
            <a:ext cx="2661838" cy="3115297"/>
            <a:chOff x="3321377" y="1606169"/>
            <a:chExt cx="2661838" cy="3115297"/>
          </a:xfrm>
        </p:grpSpPr>
        <p:pic>
          <p:nvPicPr>
            <p:cNvPr id="5" name="Picture 4">
              <a:extLst>
                <a:ext uri="{FF2B5EF4-FFF2-40B4-BE49-F238E27FC236}">
                  <a16:creationId xmlns:a16="http://schemas.microsoft.com/office/drawing/2014/main" id="{15DF9953-78FA-4D76-932D-60AEC243FC0E}"/>
                </a:ext>
              </a:extLst>
            </p:cNvPr>
            <p:cNvPicPr>
              <a:picLocks noChangeAspect="1"/>
            </p:cNvPicPr>
            <p:nvPr/>
          </p:nvPicPr>
          <p:blipFill rotWithShape="1">
            <a:blip r:embed="rId4">
              <a:extLst>
                <a:ext uri="{28A0092B-C50C-407E-A947-70E740481C1C}">
                  <a14:useLocalDpi xmlns:a14="http://schemas.microsoft.com/office/drawing/2010/main" val="0"/>
                </a:ext>
              </a:extLst>
            </a:blip>
            <a:srcRect l="15141" t="26323" r="15737" b="26079"/>
            <a:stretch/>
          </p:blipFill>
          <p:spPr>
            <a:xfrm>
              <a:off x="3321377" y="2088033"/>
              <a:ext cx="2661838" cy="2633433"/>
            </a:xfrm>
            <a:prstGeom prst="rect">
              <a:avLst/>
            </a:prstGeom>
          </p:spPr>
        </p:pic>
        <p:sp>
          <p:nvSpPr>
            <p:cNvPr id="15" name="TextBox 14">
              <a:extLst>
                <a:ext uri="{FF2B5EF4-FFF2-40B4-BE49-F238E27FC236}">
                  <a16:creationId xmlns:a16="http://schemas.microsoft.com/office/drawing/2014/main" id="{551A6693-73E8-4217-BB46-D3231E8BFC9B}"/>
                </a:ext>
              </a:extLst>
            </p:cNvPr>
            <p:cNvSpPr txBox="1"/>
            <p:nvPr/>
          </p:nvSpPr>
          <p:spPr>
            <a:xfrm>
              <a:off x="3321377" y="1606169"/>
              <a:ext cx="2623760" cy="400110"/>
            </a:xfrm>
            <a:prstGeom prst="rect">
              <a:avLst/>
            </a:prstGeom>
            <a:noFill/>
          </p:spPr>
          <p:txBody>
            <a:bodyPr wrap="square" rtlCol="0">
              <a:spAutoFit/>
            </a:bodyPr>
            <a:lstStyle/>
            <a:p>
              <a:pPr algn="ctr"/>
              <a:r>
                <a:rPr lang="en-US" sz="2000" dirty="0"/>
                <a:t>Low precision</a:t>
              </a:r>
            </a:p>
          </p:txBody>
        </p:sp>
      </p:grpSp>
      <p:grpSp>
        <p:nvGrpSpPr>
          <p:cNvPr id="3" name="Group 2">
            <a:extLst>
              <a:ext uri="{FF2B5EF4-FFF2-40B4-BE49-F238E27FC236}">
                <a16:creationId xmlns:a16="http://schemas.microsoft.com/office/drawing/2014/main" id="{5023C3A4-1ADD-495F-9A57-D5A4E55CE5A6}"/>
              </a:ext>
            </a:extLst>
          </p:cNvPr>
          <p:cNvGrpSpPr/>
          <p:nvPr/>
        </p:nvGrpSpPr>
        <p:grpSpPr>
          <a:xfrm>
            <a:off x="6096001" y="1606169"/>
            <a:ext cx="2711298" cy="3115297"/>
            <a:chOff x="6096001" y="1606169"/>
            <a:chExt cx="2711298" cy="3115297"/>
          </a:xfrm>
        </p:grpSpPr>
        <p:pic>
          <p:nvPicPr>
            <p:cNvPr id="7" name="Picture 6">
              <a:extLst>
                <a:ext uri="{FF2B5EF4-FFF2-40B4-BE49-F238E27FC236}">
                  <a16:creationId xmlns:a16="http://schemas.microsoft.com/office/drawing/2014/main" id="{4C225E15-45E1-4B1C-9905-F8CF6EA54EB0}"/>
                </a:ext>
              </a:extLst>
            </p:cNvPr>
            <p:cNvPicPr>
              <a:picLocks noChangeAspect="1"/>
            </p:cNvPicPr>
            <p:nvPr/>
          </p:nvPicPr>
          <p:blipFill rotWithShape="1">
            <a:blip r:embed="rId5">
              <a:extLst>
                <a:ext uri="{28A0092B-C50C-407E-A947-70E740481C1C}">
                  <a14:useLocalDpi xmlns:a14="http://schemas.microsoft.com/office/drawing/2010/main" val="0"/>
                </a:ext>
              </a:extLst>
            </a:blip>
            <a:srcRect l="15140" t="26455" r="15737" b="26032"/>
            <a:stretch/>
          </p:blipFill>
          <p:spPr>
            <a:xfrm>
              <a:off x="6145461" y="2088033"/>
              <a:ext cx="2661838" cy="2633433"/>
            </a:xfrm>
            <a:prstGeom prst="rect">
              <a:avLst/>
            </a:prstGeom>
          </p:spPr>
        </p:pic>
        <p:sp>
          <p:nvSpPr>
            <p:cNvPr id="6" name="TextBox 5">
              <a:extLst>
                <a:ext uri="{FF2B5EF4-FFF2-40B4-BE49-F238E27FC236}">
                  <a16:creationId xmlns:a16="http://schemas.microsoft.com/office/drawing/2014/main" id="{7F53D3A6-FFF3-4171-93B6-CD15A7BF4F42}"/>
                </a:ext>
              </a:extLst>
            </p:cNvPr>
            <p:cNvSpPr txBox="1"/>
            <p:nvPr/>
          </p:nvSpPr>
          <p:spPr>
            <a:xfrm>
              <a:off x="6096001" y="1606169"/>
              <a:ext cx="2711298" cy="400110"/>
            </a:xfrm>
            <a:prstGeom prst="rect">
              <a:avLst/>
            </a:prstGeom>
            <a:noFill/>
          </p:spPr>
          <p:txBody>
            <a:bodyPr wrap="square" rtlCol="0">
              <a:spAutoFit/>
            </a:bodyPr>
            <a:lstStyle/>
            <a:p>
              <a:pPr algn="ctr"/>
              <a:r>
                <a:rPr lang="en-US" sz="2000" dirty="0"/>
                <a:t>Low resolution</a:t>
              </a:r>
            </a:p>
          </p:txBody>
        </p:sp>
      </p:grpSp>
      <p:grpSp>
        <p:nvGrpSpPr>
          <p:cNvPr id="4" name="Group 3">
            <a:extLst>
              <a:ext uri="{FF2B5EF4-FFF2-40B4-BE49-F238E27FC236}">
                <a16:creationId xmlns:a16="http://schemas.microsoft.com/office/drawing/2014/main" id="{F980C7BF-E2BD-4B31-AB85-5DB960B3C111}"/>
              </a:ext>
            </a:extLst>
          </p:cNvPr>
          <p:cNvGrpSpPr/>
          <p:nvPr/>
        </p:nvGrpSpPr>
        <p:grpSpPr>
          <a:xfrm>
            <a:off x="8781302" y="1606169"/>
            <a:ext cx="3084114" cy="3115296"/>
            <a:chOff x="8781302" y="1606169"/>
            <a:chExt cx="3084114" cy="3115296"/>
          </a:xfrm>
        </p:grpSpPr>
        <p:pic>
          <p:nvPicPr>
            <p:cNvPr id="9" name="Picture 8">
              <a:extLst>
                <a:ext uri="{FF2B5EF4-FFF2-40B4-BE49-F238E27FC236}">
                  <a16:creationId xmlns:a16="http://schemas.microsoft.com/office/drawing/2014/main" id="{E0BF1491-6163-4BEA-AD21-5346E90266EE}"/>
                </a:ext>
              </a:extLst>
            </p:cNvPr>
            <p:cNvPicPr>
              <a:picLocks noChangeAspect="1"/>
            </p:cNvPicPr>
            <p:nvPr/>
          </p:nvPicPr>
          <p:blipFill rotWithShape="1">
            <a:blip r:embed="rId6">
              <a:extLst>
                <a:ext uri="{28A0092B-C50C-407E-A947-70E740481C1C}">
                  <a14:useLocalDpi xmlns:a14="http://schemas.microsoft.com/office/drawing/2010/main" val="0"/>
                </a:ext>
              </a:extLst>
            </a:blip>
            <a:srcRect l="15140" t="26258" r="14453" b="25871"/>
            <a:stretch/>
          </p:blipFill>
          <p:spPr>
            <a:xfrm>
              <a:off x="8969545" y="2088032"/>
              <a:ext cx="2711298" cy="2633433"/>
            </a:xfrm>
            <a:prstGeom prst="rect">
              <a:avLst/>
            </a:prstGeom>
          </p:spPr>
        </p:pic>
        <p:sp>
          <p:nvSpPr>
            <p:cNvPr id="8" name="TextBox 7">
              <a:extLst>
                <a:ext uri="{FF2B5EF4-FFF2-40B4-BE49-F238E27FC236}">
                  <a16:creationId xmlns:a16="http://schemas.microsoft.com/office/drawing/2014/main" id="{2DCB9F4F-FC6E-4716-A97F-4E8B5F338346}"/>
                </a:ext>
              </a:extLst>
            </p:cNvPr>
            <p:cNvSpPr txBox="1"/>
            <p:nvPr/>
          </p:nvSpPr>
          <p:spPr>
            <a:xfrm>
              <a:off x="8781302" y="1606169"/>
              <a:ext cx="3084114" cy="400110"/>
            </a:xfrm>
            <a:prstGeom prst="rect">
              <a:avLst/>
            </a:prstGeom>
            <a:noFill/>
          </p:spPr>
          <p:txBody>
            <a:bodyPr wrap="none" rtlCol="0">
              <a:spAutoFit/>
            </a:bodyPr>
            <a:lstStyle/>
            <a:p>
              <a:r>
                <a:rPr lang="en-US" sz="2000" dirty="0"/>
                <a:t>Middle resolution/precision</a:t>
              </a:r>
            </a:p>
          </p:txBody>
        </p:sp>
      </p:grpSp>
      <p:sp>
        <p:nvSpPr>
          <p:cNvPr id="23" name="TextBox 22">
            <a:extLst>
              <a:ext uri="{FF2B5EF4-FFF2-40B4-BE49-F238E27FC236}">
                <a16:creationId xmlns:a16="http://schemas.microsoft.com/office/drawing/2014/main" id="{8D435123-9937-4D4F-B410-8DDD3738BBD7}"/>
              </a:ext>
            </a:extLst>
          </p:cNvPr>
          <p:cNvSpPr txBox="1"/>
          <p:nvPr/>
        </p:nvSpPr>
        <p:spPr>
          <a:xfrm>
            <a:off x="597455" y="1606169"/>
            <a:ext cx="2623760" cy="400110"/>
          </a:xfrm>
          <a:prstGeom prst="rect">
            <a:avLst/>
          </a:prstGeom>
          <a:noFill/>
        </p:spPr>
        <p:txBody>
          <a:bodyPr wrap="square" rtlCol="0">
            <a:spAutoFit/>
          </a:bodyPr>
          <a:lstStyle/>
          <a:p>
            <a:pPr algn="ctr"/>
            <a:r>
              <a:rPr lang="en-US" sz="2000" dirty="0"/>
              <a:t>Reference</a:t>
            </a:r>
          </a:p>
        </p:txBody>
      </p:sp>
      <p:grpSp>
        <p:nvGrpSpPr>
          <p:cNvPr id="24" name="Group 23">
            <a:extLst>
              <a:ext uri="{FF2B5EF4-FFF2-40B4-BE49-F238E27FC236}">
                <a16:creationId xmlns:a16="http://schemas.microsoft.com/office/drawing/2014/main" id="{745EE152-7490-403F-890D-68242BCA657F}"/>
              </a:ext>
            </a:extLst>
          </p:cNvPr>
          <p:cNvGrpSpPr>
            <a:grpSpLocks/>
          </p:cNvGrpSpPr>
          <p:nvPr/>
        </p:nvGrpSpPr>
        <p:grpSpPr bwMode="auto">
          <a:xfrm>
            <a:off x="10380150" y="6367328"/>
            <a:ext cx="1644650" cy="322263"/>
            <a:chOff x="838538" y="7679834"/>
            <a:chExt cx="1644976" cy="322262"/>
          </a:xfrm>
        </p:grpSpPr>
        <p:sp>
          <p:nvSpPr>
            <p:cNvPr id="25" name="Freeform 4">
              <a:extLst>
                <a:ext uri="{FF2B5EF4-FFF2-40B4-BE49-F238E27FC236}">
                  <a16:creationId xmlns:a16="http://schemas.microsoft.com/office/drawing/2014/main" id="{75E1E661-1D32-4A71-8E46-4027A3DC19B1}"/>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6" name="Freeform 5">
              <a:extLst>
                <a:ext uri="{FF2B5EF4-FFF2-40B4-BE49-F238E27FC236}">
                  <a16:creationId xmlns:a16="http://schemas.microsoft.com/office/drawing/2014/main" id="{DDEEE3F5-D5B1-4A72-B00A-1D98B82968C9}"/>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7" name="Freeform 6">
              <a:extLst>
                <a:ext uri="{FF2B5EF4-FFF2-40B4-BE49-F238E27FC236}">
                  <a16:creationId xmlns:a16="http://schemas.microsoft.com/office/drawing/2014/main" id="{E1ACE5A6-8840-4EFA-803D-03173AEEE8CA}"/>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8" name="Freeform 7">
              <a:extLst>
                <a:ext uri="{FF2B5EF4-FFF2-40B4-BE49-F238E27FC236}">
                  <a16:creationId xmlns:a16="http://schemas.microsoft.com/office/drawing/2014/main" id="{4AADFB52-A519-40E8-8740-87DF81E64374}"/>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9" name="Freeform 8">
              <a:extLst>
                <a:ext uri="{FF2B5EF4-FFF2-40B4-BE49-F238E27FC236}">
                  <a16:creationId xmlns:a16="http://schemas.microsoft.com/office/drawing/2014/main" id="{0490689C-8B5D-4394-A479-F7FE20C986B2}"/>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30" name="Freeform 11">
              <a:extLst>
                <a:ext uri="{FF2B5EF4-FFF2-40B4-BE49-F238E27FC236}">
                  <a16:creationId xmlns:a16="http://schemas.microsoft.com/office/drawing/2014/main" id="{ABBED8EB-9248-4908-8CC5-6C0614AA0671}"/>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1" name="Freeform 12">
              <a:extLst>
                <a:ext uri="{FF2B5EF4-FFF2-40B4-BE49-F238E27FC236}">
                  <a16:creationId xmlns:a16="http://schemas.microsoft.com/office/drawing/2014/main" id="{6CACC9B3-FBD0-4144-B8D7-208A28E157EF}"/>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2" name="Freeform 13">
              <a:extLst>
                <a:ext uri="{FF2B5EF4-FFF2-40B4-BE49-F238E27FC236}">
                  <a16:creationId xmlns:a16="http://schemas.microsoft.com/office/drawing/2014/main" id="{C6A2621B-1C93-44AB-B53B-4FF19F1B918F}"/>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3" name="Freeform 14">
              <a:extLst>
                <a:ext uri="{FF2B5EF4-FFF2-40B4-BE49-F238E27FC236}">
                  <a16:creationId xmlns:a16="http://schemas.microsoft.com/office/drawing/2014/main" id="{37079526-9766-46F3-8949-1050EA3DD17B}"/>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4" name="Freeform 15">
              <a:extLst>
                <a:ext uri="{FF2B5EF4-FFF2-40B4-BE49-F238E27FC236}">
                  <a16:creationId xmlns:a16="http://schemas.microsoft.com/office/drawing/2014/main" id="{71B12CED-9816-4BF5-B88C-2FD5700CAFBD}"/>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5" name="Freeform 16">
              <a:extLst>
                <a:ext uri="{FF2B5EF4-FFF2-40B4-BE49-F238E27FC236}">
                  <a16:creationId xmlns:a16="http://schemas.microsoft.com/office/drawing/2014/main" id="{E9E59827-DB6B-4A73-AF5E-BA24994442DB}"/>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6" name="Freeform 7">
              <a:extLst>
                <a:ext uri="{FF2B5EF4-FFF2-40B4-BE49-F238E27FC236}">
                  <a16:creationId xmlns:a16="http://schemas.microsoft.com/office/drawing/2014/main" id="{D6CF4D5F-C702-4317-94AE-D8156FFC5C1C}"/>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37" name="Freeform 8">
              <a:extLst>
                <a:ext uri="{FF2B5EF4-FFF2-40B4-BE49-F238E27FC236}">
                  <a16:creationId xmlns:a16="http://schemas.microsoft.com/office/drawing/2014/main" id="{BCBA00FE-0C2B-4CBB-9AE0-BBA37392173D}"/>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38" name="Right Triangle 37">
            <a:extLst>
              <a:ext uri="{FF2B5EF4-FFF2-40B4-BE49-F238E27FC236}">
                <a16:creationId xmlns:a16="http://schemas.microsoft.com/office/drawing/2014/main" id="{D33D1A84-118E-42A0-9EA1-1935E4A219D9}"/>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56C1C35-2CE7-4145-A294-B7617A6F0229}"/>
              </a:ext>
            </a:extLst>
          </p:cNvPr>
          <p:cNvSpPr txBox="1"/>
          <p:nvPr/>
        </p:nvSpPr>
        <p:spPr>
          <a:xfrm>
            <a:off x="-14159" y="6430828"/>
            <a:ext cx="340158" cy="461665"/>
          </a:xfrm>
          <a:prstGeom prst="rect">
            <a:avLst/>
          </a:prstGeom>
          <a:noFill/>
        </p:spPr>
        <p:txBody>
          <a:bodyPr wrap="none" rtlCol="0">
            <a:spAutoFit/>
          </a:bodyPr>
          <a:lstStyle/>
          <a:p>
            <a:r>
              <a:rPr lang="en-US" sz="2400" dirty="0"/>
              <a:t>3</a:t>
            </a:r>
          </a:p>
        </p:txBody>
      </p:sp>
      <p:sp>
        <p:nvSpPr>
          <p:cNvPr id="40" name="TextBox 39">
            <a:extLst>
              <a:ext uri="{FF2B5EF4-FFF2-40B4-BE49-F238E27FC236}">
                <a16:creationId xmlns:a16="http://schemas.microsoft.com/office/drawing/2014/main" id="{79578998-3212-4BDC-91B4-2D38D1EC3D7A}"/>
              </a:ext>
            </a:extLst>
          </p:cNvPr>
          <p:cNvSpPr txBox="1"/>
          <p:nvPr/>
        </p:nvSpPr>
        <p:spPr>
          <a:xfrm>
            <a:off x="3970260" y="6261550"/>
            <a:ext cx="3180230" cy="400110"/>
          </a:xfrm>
          <a:prstGeom prst="rect">
            <a:avLst/>
          </a:prstGeom>
          <a:noFill/>
        </p:spPr>
        <p:txBody>
          <a:bodyPr wrap="none" rtlCol="0">
            <a:spAutoFit/>
          </a:bodyPr>
          <a:lstStyle/>
          <a:p>
            <a:r>
              <a:rPr lang="en-US" sz="2000" dirty="0"/>
              <a:t>See [HKB19] for more details</a:t>
            </a:r>
          </a:p>
        </p:txBody>
      </p:sp>
      <p:sp>
        <p:nvSpPr>
          <p:cNvPr id="41" name="Rectangle 40">
            <a:extLst>
              <a:ext uri="{FF2B5EF4-FFF2-40B4-BE49-F238E27FC236}">
                <a16:creationId xmlns:a16="http://schemas.microsoft.com/office/drawing/2014/main" id="{19BB18E6-CBE8-44D6-9D28-F182E004282E}"/>
              </a:ext>
            </a:extLst>
          </p:cNvPr>
          <p:cNvSpPr/>
          <p:nvPr/>
        </p:nvSpPr>
        <p:spPr>
          <a:xfrm>
            <a:off x="1815198" y="6598717"/>
            <a:ext cx="9622651" cy="276999"/>
          </a:xfrm>
          <a:prstGeom prst="rect">
            <a:avLst/>
          </a:prstGeom>
        </p:spPr>
        <p:txBody>
          <a:bodyPr wrap="square">
            <a:spAutoFit/>
          </a:bodyPr>
          <a:lstStyle/>
          <a:p>
            <a:r>
              <a:rPr lang="en-US" sz="1200" dirty="0"/>
              <a:t>[HKB19] A Study of the Trade-off Between Reducing Precision and Reducing Resolution for Data Analysis and Visualization</a:t>
            </a:r>
            <a:endParaRPr lang="en-US" sz="1200" b="1" dirty="0"/>
          </a:p>
        </p:txBody>
      </p:sp>
    </p:spTree>
    <p:extLst>
      <p:ext uri="{BB962C8B-B14F-4D97-AF65-F5344CB8AC3E}">
        <p14:creationId xmlns:p14="http://schemas.microsoft.com/office/powerpoint/2010/main" val="206141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922E-305F-4A3A-8C1A-A13D0FF87F8C}"/>
              </a:ext>
            </a:extLst>
          </p:cNvPr>
          <p:cNvSpPr>
            <a:spLocks noGrp="1"/>
          </p:cNvSpPr>
          <p:nvPr>
            <p:ph type="title"/>
          </p:nvPr>
        </p:nvSpPr>
        <p:spPr>
          <a:xfrm>
            <a:off x="0" y="0"/>
            <a:ext cx="12192000" cy="400111"/>
          </a:xfrm>
          <a:solidFill>
            <a:schemeClr val="accent2">
              <a:lumMod val="20000"/>
              <a:lumOff val="80000"/>
            </a:schemeClr>
          </a:solidFill>
        </p:spPr>
        <p:txBody>
          <a:bodyPr>
            <a:normAutofit fontScale="90000"/>
          </a:bodyPr>
          <a:lstStyle/>
          <a:p>
            <a:r>
              <a:rPr lang="en-US" sz="3200" dirty="0"/>
              <a:t>  Some contours need more resolution, others precision</a:t>
            </a:r>
          </a:p>
        </p:txBody>
      </p:sp>
      <p:pic>
        <p:nvPicPr>
          <p:cNvPr id="5" name="Content Placeholder 4">
            <a:extLst>
              <a:ext uri="{FF2B5EF4-FFF2-40B4-BE49-F238E27FC236}">
                <a16:creationId xmlns:a16="http://schemas.microsoft.com/office/drawing/2014/main" id="{15B1E770-FCD2-4FBC-B3A4-0E4CF310DC4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587" t="18528" r="7682" b="18691"/>
          <a:stretch/>
        </p:blipFill>
        <p:spPr>
          <a:xfrm>
            <a:off x="544315" y="1031839"/>
            <a:ext cx="2540772" cy="2516341"/>
          </a:xfrm>
        </p:spPr>
      </p:pic>
      <p:pic>
        <p:nvPicPr>
          <p:cNvPr id="7" name="Picture 6">
            <a:extLst>
              <a:ext uri="{FF2B5EF4-FFF2-40B4-BE49-F238E27FC236}">
                <a16:creationId xmlns:a16="http://schemas.microsoft.com/office/drawing/2014/main" id="{3F87AB6D-0DC5-4D69-92E1-F9CF9CDA8CEF}"/>
              </a:ext>
            </a:extLst>
          </p:cNvPr>
          <p:cNvPicPr>
            <a:picLocks noChangeAspect="1"/>
          </p:cNvPicPr>
          <p:nvPr/>
        </p:nvPicPr>
        <p:blipFill rotWithShape="1">
          <a:blip r:embed="rId4">
            <a:extLst>
              <a:ext uri="{28A0092B-C50C-407E-A947-70E740481C1C}">
                <a14:useLocalDpi xmlns:a14="http://schemas.microsoft.com/office/drawing/2010/main" val="0"/>
              </a:ext>
            </a:extLst>
          </a:blip>
          <a:srcRect l="7682" t="18529" r="7588" b="18691"/>
          <a:stretch/>
        </p:blipFill>
        <p:spPr>
          <a:xfrm>
            <a:off x="8199943" y="1031839"/>
            <a:ext cx="2540771" cy="2516341"/>
          </a:xfrm>
          <a:prstGeom prst="rect">
            <a:avLst/>
          </a:prstGeom>
        </p:spPr>
      </p:pic>
      <p:pic>
        <p:nvPicPr>
          <p:cNvPr id="9" name="Picture 8">
            <a:extLst>
              <a:ext uri="{FF2B5EF4-FFF2-40B4-BE49-F238E27FC236}">
                <a16:creationId xmlns:a16="http://schemas.microsoft.com/office/drawing/2014/main" id="{689B94A2-47BA-47E7-B39E-DFEB7B16A8F4}"/>
              </a:ext>
            </a:extLst>
          </p:cNvPr>
          <p:cNvPicPr>
            <a:picLocks noChangeAspect="1"/>
          </p:cNvPicPr>
          <p:nvPr/>
        </p:nvPicPr>
        <p:blipFill rotWithShape="1">
          <a:blip r:embed="rId5">
            <a:extLst>
              <a:ext uri="{28A0092B-C50C-407E-A947-70E740481C1C}">
                <a14:useLocalDpi xmlns:a14="http://schemas.microsoft.com/office/drawing/2010/main" val="0"/>
              </a:ext>
            </a:extLst>
          </a:blip>
          <a:srcRect l="7001" t="18528" r="8269" b="18691"/>
          <a:stretch/>
        </p:blipFill>
        <p:spPr>
          <a:xfrm>
            <a:off x="4355841" y="1031839"/>
            <a:ext cx="2540773" cy="2516341"/>
          </a:xfrm>
          <a:prstGeom prst="rect">
            <a:avLst/>
          </a:prstGeom>
        </p:spPr>
      </p:pic>
      <p:sp>
        <p:nvSpPr>
          <p:cNvPr id="10" name="Oval 9">
            <a:extLst>
              <a:ext uri="{FF2B5EF4-FFF2-40B4-BE49-F238E27FC236}">
                <a16:creationId xmlns:a16="http://schemas.microsoft.com/office/drawing/2014/main" id="{F2B894B1-7AA5-445D-9C64-E3F5C88924F1}"/>
              </a:ext>
            </a:extLst>
          </p:cNvPr>
          <p:cNvSpPr/>
          <p:nvPr/>
        </p:nvSpPr>
        <p:spPr>
          <a:xfrm>
            <a:off x="1982867" y="1518572"/>
            <a:ext cx="704786" cy="7047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AE6570-CC46-4637-A74F-E94F1651A700}"/>
              </a:ext>
            </a:extLst>
          </p:cNvPr>
          <p:cNvSpPr txBox="1"/>
          <p:nvPr/>
        </p:nvSpPr>
        <p:spPr>
          <a:xfrm>
            <a:off x="4399841" y="631729"/>
            <a:ext cx="2496774" cy="400110"/>
          </a:xfrm>
          <a:prstGeom prst="rect">
            <a:avLst/>
          </a:prstGeom>
          <a:noFill/>
        </p:spPr>
        <p:txBody>
          <a:bodyPr wrap="square" rtlCol="0">
            <a:spAutoFit/>
          </a:bodyPr>
          <a:lstStyle/>
          <a:p>
            <a:pPr algn="ctr"/>
            <a:r>
              <a:rPr lang="en-US" sz="2000" dirty="0"/>
              <a:t>Low resolution</a:t>
            </a:r>
          </a:p>
        </p:txBody>
      </p:sp>
      <p:sp>
        <p:nvSpPr>
          <p:cNvPr id="21" name="TextBox 20">
            <a:extLst>
              <a:ext uri="{FF2B5EF4-FFF2-40B4-BE49-F238E27FC236}">
                <a16:creationId xmlns:a16="http://schemas.microsoft.com/office/drawing/2014/main" id="{9830E846-D993-4D6F-93DA-73A5FC22BF67}"/>
              </a:ext>
            </a:extLst>
          </p:cNvPr>
          <p:cNvSpPr txBox="1"/>
          <p:nvPr/>
        </p:nvSpPr>
        <p:spPr>
          <a:xfrm>
            <a:off x="8199943" y="619854"/>
            <a:ext cx="2573345" cy="400110"/>
          </a:xfrm>
          <a:prstGeom prst="rect">
            <a:avLst/>
          </a:prstGeom>
          <a:noFill/>
        </p:spPr>
        <p:txBody>
          <a:bodyPr wrap="square" rtlCol="0">
            <a:spAutoFit/>
          </a:bodyPr>
          <a:lstStyle/>
          <a:p>
            <a:pPr algn="ctr"/>
            <a:r>
              <a:rPr lang="en-US" sz="2000" dirty="0"/>
              <a:t>Low precision</a:t>
            </a:r>
          </a:p>
        </p:txBody>
      </p:sp>
      <p:sp>
        <p:nvSpPr>
          <p:cNvPr id="23" name="TextBox 22">
            <a:extLst>
              <a:ext uri="{FF2B5EF4-FFF2-40B4-BE49-F238E27FC236}">
                <a16:creationId xmlns:a16="http://schemas.microsoft.com/office/drawing/2014/main" id="{47E599B2-39DE-453B-A762-3939CC333C56}"/>
              </a:ext>
            </a:extLst>
          </p:cNvPr>
          <p:cNvSpPr txBox="1"/>
          <p:nvPr/>
        </p:nvSpPr>
        <p:spPr>
          <a:xfrm>
            <a:off x="544315" y="631729"/>
            <a:ext cx="2508197" cy="400110"/>
          </a:xfrm>
          <a:prstGeom prst="rect">
            <a:avLst/>
          </a:prstGeom>
          <a:noFill/>
        </p:spPr>
        <p:txBody>
          <a:bodyPr wrap="square" rtlCol="0">
            <a:spAutoFit/>
          </a:bodyPr>
          <a:lstStyle/>
          <a:p>
            <a:pPr algn="ctr"/>
            <a:r>
              <a:rPr lang="en-US" sz="2000" dirty="0"/>
              <a:t>Reference</a:t>
            </a:r>
          </a:p>
        </p:txBody>
      </p:sp>
      <p:grpSp>
        <p:nvGrpSpPr>
          <p:cNvPr id="24" name="Group 23">
            <a:extLst>
              <a:ext uri="{FF2B5EF4-FFF2-40B4-BE49-F238E27FC236}">
                <a16:creationId xmlns:a16="http://schemas.microsoft.com/office/drawing/2014/main" id="{122DCBB4-6BDC-4B49-8EE9-07F11DBB6963}"/>
              </a:ext>
            </a:extLst>
          </p:cNvPr>
          <p:cNvGrpSpPr>
            <a:grpSpLocks/>
          </p:cNvGrpSpPr>
          <p:nvPr/>
        </p:nvGrpSpPr>
        <p:grpSpPr bwMode="auto">
          <a:xfrm>
            <a:off x="10380150" y="6367328"/>
            <a:ext cx="1644650" cy="322263"/>
            <a:chOff x="838538" y="7679834"/>
            <a:chExt cx="1644976" cy="322262"/>
          </a:xfrm>
        </p:grpSpPr>
        <p:sp>
          <p:nvSpPr>
            <p:cNvPr id="25" name="Freeform 4">
              <a:extLst>
                <a:ext uri="{FF2B5EF4-FFF2-40B4-BE49-F238E27FC236}">
                  <a16:creationId xmlns:a16="http://schemas.microsoft.com/office/drawing/2014/main" id="{C88A65A0-4499-4745-9723-7D882B83B175}"/>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6" name="Freeform 5">
              <a:extLst>
                <a:ext uri="{FF2B5EF4-FFF2-40B4-BE49-F238E27FC236}">
                  <a16:creationId xmlns:a16="http://schemas.microsoft.com/office/drawing/2014/main" id="{1D7F61EE-2CAF-4993-B550-614664E3006E}"/>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7" name="Freeform 6">
              <a:extLst>
                <a:ext uri="{FF2B5EF4-FFF2-40B4-BE49-F238E27FC236}">
                  <a16:creationId xmlns:a16="http://schemas.microsoft.com/office/drawing/2014/main" id="{14ADA64A-4898-4D7C-83B6-84087AA0038F}"/>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28" name="Freeform 7">
              <a:extLst>
                <a:ext uri="{FF2B5EF4-FFF2-40B4-BE49-F238E27FC236}">
                  <a16:creationId xmlns:a16="http://schemas.microsoft.com/office/drawing/2014/main" id="{CF2EAEAA-93E0-4A0D-B782-067958A0C721}"/>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9" name="Freeform 8">
              <a:extLst>
                <a:ext uri="{FF2B5EF4-FFF2-40B4-BE49-F238E27FC236}">
                  <a16:creationId xmlns:a16="http://schemas.microsoft.com/office/drawing/2014/main" id="{FB6EC1A8-2723-4D92-899F-CFA79DEE1A41}"/>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30" name="Freeform 11">
              <a:extLst>
                <a:ext uri="{FF2B5EF4-FFF2-40B4-BE49-F238E27FC236}">
                  <a16:creationId xmlns:a16="http://schemas.microsoft.com/office/drawing/2014/main" id="{EACA6A41-1FD8-4377-8727-AFC5C4349F6A}"/>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1" name="Freeform 12">
              <a:extLst>
                <a:ext uri="{FF2B5EF4-FFF2-40B4-BE49-F238E27FC236}">
                  <a16:creationId xmlns:a16="http://schemas.microsoft.com/office/drawing/2014/main" id="{8E25F157-D5AF-4A3F-A2B2-5DC1AAB8F905}"/>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2" name="Freeform 13">
              <a:extLst>
                <a:ext uri="{FF2B5EF4-FFF2-40B4-BE49-F238E27FC236}">
                  <a16:creationId xmlns:a16="http://schemas.microsoft.com/office/drawing/2014/main" id="{C45BB74A-8257-4720-835F-186340C349A8}"/>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3" name="Freeform 14">
              <a:extLst>
                <a:ext uri="{FF2B5EF4-FFF2-40B4-BE49-F238E27FC236}">
                  <a16:creationId xmlns:a16="http://schemas.microsoft.com/office/drawing/2014/main" id="{D808CEB1-D0B5-407F-80F2-EE9AA87D22D7}"/>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4" name="Freeform 15">
              <a:extLst>
                <a:ext uri="{FF2B5EF4-FFF2-40B4-BE49-F238E27FC236}">
                  <a16:creationId xmlns:a16="http://schemas.microsoft.com/office/drawing/2014/main" id="{4CD8ED6D-19A0-43DB-A81D-240A7DA45A57}"/>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5" name="Freeform 16">
              <a:extLst>
                <a:ext uri="{FF2B5EF4-FFF2-40B4-BE49-F238E27FC236}">
                  <a16:creationId xmlns:a16="http://schemas.microsoft.com/office/drawing/2014/main" id="{0AE92E8C-88F6-4FC5-AA3E-9500E3B74952}"/>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6" name="Freeform 7">
              <a:extLst>
                <a:ext uri="{FF2B5EF4-FFF2-40B4-BE49-F238E27FC236}">
                  <a16:creationId xmlns:a16="http://schemas.microsoft.com/office/drawing/2014/main" id="{33C1EF49-0856-4EEC-8934-D4FED762D737}"/>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37" name="Freeform 8">
              <a:extLst>
                <a:ext uri="{FF2B5EF4-FFF2-40B4-BE49-F238E27FC236}">
                  <a16:creationId xmlns:a16="http://schemas.microsoft.com/office/drawing/2014/main" id="{77C1B992-39D8-4031-B043-CA79D1BDA5F7}"/>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38" name="Right Triangle 37">
            <a:extLst>
              <a:ext uri="{FF2B5EF4-FFF2-40B4-BE49-F238E27FC236}">
                <a16:creationId xmlns:a16="http://schemas.microsoft.com/office/drawing/2014/main" id="{2A1FB04A-4582-476F-815E-384FE89341A2}"/>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B83BD81-BF0F-4AD8-9C06-A619CC6747D5}"/>
              </a:ext>
            </a:extLst>
          </p:cNvPr>
          <p:cNvSpPr txBox="1"/>
          <p:nvPr/>
        </p:nvSpPr>
        <p:spPr>
          <a:xfrm>
            <a:off x="-14159" y="6430828"/>
            <a:ext cx="340158" cy="461665"/>
          </a:xfrm>
          <a:prstGeom prst="rect">
            <a:avLst/>
          </a:prstGeom>
          <a:noFill/>
        </p:spPr>
        <p:txBody>
          <a:bodyPr wrap="none" rtlCol="0">
            <a:spAutoFit/>
          </a:bodyPr>
          <a:lstStyle/>
          <a:p>
            <a:r>
              <a:rPr lang="en-US" sz="2400" dirty="0"/>
              <a:t>4</a:t>
            </a:r>
          </a:p>
        </p:txBody>
      </p:sp>
      <p:pic>
        <p:nvPicPr>
          <p:cNvPr id="40" name="Content Placeholder 4">
            <a:extLst>
              <a:ext uri="{FF2B5EF4-FFF2-40B4-BE49-F238E27FC236}">
                <a16:creationId xmlns:a16="http://schemas.microsoft.com/office/drawing/2014/main" id="{3209E3AF-E4DA-4475-954D-998015A25E06}"/>
              </a:ext>
            </a:extLst>
          </p:cNvPr>
          <p:cNvPicPr>
            <a:picLocks noChangeAspect="1"/>
          </p:cNvPicPr>
          <p:nvPr/>
        </p:nvPicPr>
        <p:blipFill rotWithShape="1">
          <a:blip r:embed="rId6">
            <a:extLst>
              <a:ext uri="{28A0092B-C50C-407E-A947-70E740481C1C}">
                <a14:useLocalDpi xmlns:a14="http://schemas.microsoft.com/office/drawing/2010/main" val="0"/>
              </a:ext>
            </a:extLst>
          </a:blip>
          <a:srcRect l="10961" t="21167" r="10996" b="21741"/>
          <a:stretch/>
        </p:blipFill>
        <p:spPr>
          <a:xfrm>
            <a:off x="544315" y="3676240"/>
            <a:ext cx="2573345" cy="2516341"/>
          </a:xfrm>
          <a:prstGeom prst="rect">
            <a:avLst/>
          </a:prstGeom>
        </p:spPr>
      </p:pic>
      <p:pic>
        <p:nvPicPr>
          <p:cNvPr id="41" name="Picture 40">
            <a:extLst>
              <a:ext uri="{FF2B5EF4-FFF2-40B4-BE49-F238E27FC236}">
                <a16:creationId xmlns:a16="http://schemas.microsoft.com/office/drawing/2014/main" id="{986A2C86-36AB-4D71-931E-17C29EDE0A2B}"/>
              </a:ext>
            </a:extLst>
          </p:cNvPr>
          <p:cNvPicPr>
            <a:picLocks noChangeAspect="1"/>
          </p:cNvPicPr>
          <p:nvPr/>
        </p:nvPicPr>
        <p:blipFill rotWithShape="1">
          <a:blip r:embed="rId7">
            <a:extLst>
              <a:ext uri="{28A0092B-C50C-407E-A947-70E740481C1C}">
                <a14:useLocalDpi xmlns:a14="http://schemas.microsoft.com/office/drawing/2010/main" val="0"/>
              </a:ext>
            </a:extLst>
          </a:blip>
          <a:srcRect l="16920" t="22997" r="16378" b="28205"/>
          <a:stretch/>
        </p:blipFill>
        <p:spPr>
          <a:xfrm>
            <a:off x="8199943" y="3693205"/>
            <a:ext cx="2573345" cy="2516341"/>
          </a:xfrm>
          <a:prstGeom prst="rect">
            <a:avLst/>
          </a:prstGeom>
        </p:spPr>
      </p:pic>
      <p:pic>
        <p:nvPicPr>
          <p:cNvPr id="42" name="Picture 41">
            <a:extLst>
              <a:ext uri="{FF2B5EF4-FFF2-40B4-BE49-F238E27FC236}">
                <a16:creationId xmlns:a16="http://schemas.microsoft.com/office/drawing/2014/main" id="{234AE5CE-9D8D-4E02-9F0B-47EEBA69D061}"/>
              </a:ext>
            </a:extLst>
          </p:cNvPr>
          <p:cNvPicPr>
            <a:picLocks noChangeAspect="1"/>
          </p:cNvPicPr>
          <p:nvPr/>
        </p:nvPicPr>
        <p:blipFill rotWithShape="1">
          <a:blip r:embed="rId8">
            <a:extLst>
              <a:ext uri="{28A0092B-C50C-407E-A947-70E740481C1C}">
                <a14:useLocalDpi xmlns:a14="http://schemas.microsoft.com/office/drawing/2010/main" val="0"/>
              </a:ext>
            </a:extLst>
          </a:blip>
          <a:srcRect l="8546" t="19266" r="7662" b="19435"/>
          <a:stretch/>
        </p:blipFill>
        <p:spPr>
          <a:xfrm>
            <a:off x="4355841" y="3676239"/>
            <a:ext cx="2573345" cy="2516341"/>
          </a:xfrm>
          <a:prstGeom prst="rect">
            <a:avLst/>
          </a:prstGeom>
        </p:spPr>
      </p:pic>
      <p:sp>
        <p:nvSpPr>
          <p:cNvPr id="43" name="Oval 42">
            <a:extLst>
              <a:ext uri="{FF2B5EF4-FFF2-40B4-BE49-F238E27FC236}">
                <a16:creationId xmlns:a16="http://schemas.microsoft.com/office/drawing/2014/main" id="{11FB2EB6-286E-4C64-8885-35FFB124213F}"/>
              </a:ext>
            </a:extLst>
          </p:cNvPr>
          <p:cNvSpPr/>
          <p:nvPr/>
        </p:nvSpPr>
        <p:spPr>
          <a:xfrm>
            <a:off x="5839436" y="1518572"/>
            <a:ext cx="704786" cy="7047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3B5E64-DA55-4E80-81BC-E20455CED6F7}"/>
              </a:ext>
            </a:extLst>
          </p:cNvPr>
          <p:cNvSpPr/>
          <p:nvPr/>
        </p:nvSpPr>
        <p:spPr>
          <a:xfrm>
            <a:off x="9641798" y="1518572"/>
            <a:ext cx="704786" cy="7047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99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AA4E-0F83-4D43-A128-6D48B36C17DC}"/>
              </a:ext>
            </a:extLst>
          </p:cNvPr>
          <p:cNvSpPr>
            <a:spLocks noGrp="1"/>
          </p:cNvSpPr>
          <p:nvPr>
            <p:ph type="title"/>
          </p:nvPr>
        </p:nvSpPr>
        <p:spPr>
          <a:xfrm>
            <a:off x="-14160" y="-10510"/>
            <a:ext cx="12206159" cy="460281"/>
          </a:xfrm>
          <a:solidFill>
            <a:schemeClr val="accent2">
              <a:lumMod val="20000"/>
              <a:lumOff val="80000"/>
            </a:schemeClr>
          </a:solidFill>
        </p:spPr>
        <p:txBody>
          <a:bodyPr>
            <a:normAutofit fontScale="90000"/>
          </a:bodyPr>
          <a:lstStyle/>
          <a:p>
            <a:r>
              <a:rPr lang="en-US" sz="3200" dirty="0"/>
              <a:t>  We want single data layout, multiple queries</a:t>
            </a:r>
          </a:p>
        </p:txBody>
      </p:sp>
      <p:pic>
        <p:nvPicPr>
          <p:cNvPr id="11" name="Picture 10">
            <a:extLst>
              <a:ext uri="{FF2B5EF4-FFF2-40B4-BE49-F238E27FC236}">
                <a16:creationId xmlns:a16="http://schemas.microsoft.com/office/drawing/2014/main" id="{B473DE5E-FE1B-4C37-9FE6-4E3D652F6B97}"/>
              </a:ext>
            </a:extLst>
          </p:cNvPr>
          <p:cNvPicPr>
            <a:picLocks noChangeAspect="1"/>
          </p:cNvPicPr>
          <p:nvPr/>
        </p:nvPicPr>
        <p:blipFill rotWithShape="1">
          <a:blip r:embed="rId3">
            <a:extLst>
              <a:ext uri="{28A0092B-C50C-407E-A947-70E740481C1C}">
                <a14:useLocalDpi xmlns:a14="http://schemas.microsoft.com/office/drawing/2010/main" val="0"/>
              </a:ext>
            </a:extLst>
          </a:blip>
          <a:srcRect l="14799" t="25592" r="14793" b="26328"/>
          <a:stretch/>
        </p:blipFill>
        <p:spPr>
          <a:xfrm>
            <a:off x="3770629" y="2466426"/>
            <a:ext cx="1919074" cy="1882802"/>
          </a:xfrm>
          <a:prstGeom prst="rect">
            <a:avLst/>
          </a:prstGeom>
        </p:spPr>
      </p:pic>
      <p:pic>
        <p:nvPicPr>
          <p:cNvPr id="12" name="Picture 11">
            <a:extLst>
              <a:ext uri="{FF2B5EF4-FFF2-40B4-BE49-F238E27FC236}">
                <a16:creationId xmlns:a16="http://schemas.microsoft.com/office/drawing/2014/main" id="{E614961D-F20F-4EC4-BD45-AB71AAE0B398}"/>
              </a:ext>
            </a:extLst>
          </p:cNvPr>
          <p:cNvPicPr>
            <a:picLocks noChangeAspect="1"/>
          </p:cNvPicPr>
          <p:nvPr/>
        </p:nvPicPr>
        <p:blipFill rotWithShape="1">
          <a:blip r:embed="rId4">
            <a:extLst>
              <a:ext uri="{28A0092B-C50C-407E-A947-70E740481C1C}">
                <a14:useLocalDpi xmlns:a14="http://schemas.microsoft.com/office/drawing/2010/main" val="0"/>
              </a:ext>
            </a:extLst>
          </a:blip>
          <a:srcRect l="14262" t="26091" r="15329" b="25426"/>
          <a:stretch/>
        </p:blipFill>
        <p:spPr>
          <a:xfrm>
            <a:off x="5896755" y="2485523"/>
            <a:ext cx="1919074" cy="1902011"/>
          </a:xfrm>
          <a:prstGeom prst="rect">
            <a:avLst/>
          </a:prstGeom>
        </p:spPr>
      </p:pic>
      <p:pic>
        <p:nvPicPr>
          <p:cNvPr id="13" name="Picture 12">
            <a:extLst>
              <a:ext uri="{FF2B5EF4-FFF2-40B4-BE49-F238E27FC236}">
                <a16:creationId xmlns:a16="http://schemas.microsoft.com/office/drawing/2014/main" id="{2CDA0177-F218-492A-8AC7-2100D82204F7}"/>
              </a:ext>
            </a:extLst>
          </p:cNvPr>
          <p:cNvPicPr>
            <a:picLocks noChangeAspect="1"/>
          </p:cNvPicPr>
          <p:nvPr/>
        </p:nvPicPr>
        <p:blipFill rotWithShape="1">
          <a:blip r:embed="rId5">
            <a:extLst>
              <a:ext uri="{28A0092B-C50C-407E-A947-70E740481C1C}">
                <a14:useLocalDpi xmlns:a14="http://schemas.microsoft.com/office/drawing/2010/main" val="0"/>
              </a:ext>
            </a:extLst>
          </a:blip>
          <a:srcRect l="15402" t="25668" r="14516" b="25848"/>
          <a:stretch/>
        </p:blipFill>
        <p:spPr>
          <a:xfrm>
            <a:off x="8120864" y="2485523"/>
            <a:ext cx="1910192" cy="1902011"/>
          </a:xfrm>
          <a:prstGeom prst="rect">
            <a:avLst/>
          </a:prstGeom>
        </p:spPr>
      </p:pic>
      <p:pic>
        <p:nvPicPr>
          <p:cNvPr id="14" name="Picture 13">
            <a:extLst>
              <a:ext uri="{FF2B5EF4-FFF2-40B4-BE49-F238E27FC236}">
                <a16:creationId xmlns:a16="http://schemas.microsoft.com/office/drawing/2014/main" id="{295FAD6D-DCCB-44D2-A185-1C54E77C4FF8}"/>
              </a:ext>
            </a:extLst>
          </p:cNvPr>
          <p:cNvPicPr>
            <a:picLocks noChangeAspect="1"/>
          </p:cNvPicPr>
          <p:nvPr/>
        </p:nvPicPr>
        <p:blipFill rotWithShape="1">
          <a:blip r:embed="rId6">
            <a:extLst>
              <a:ext uri="{28A0092B-C50C-407E-A947-70E740481C1C}">
                <a14:useLocalDpi xmlns:a14="http://schemas.microsoft.com/office/drawing/2010/main" val="0"/>
              </a:ext>
            </a:extLst>
          </a:blip>
          <a:srcRect l="13996" t="26040" r="13992" b="25226"/>
          <a:stretch/>
        </p:blipFill>
        <p:spPr>
          <a:xfrm>
            <a:off x="1644495" y="2466425"/>
            <a:ext cx="1919082" cy="1869333"/>
          </a:xfrm>
          <a:prstGeom prst="rect">
            <a:avLst/>
          </a:prstGeom>
        </p:spPr>
      </p:pic>
      <p:grpSp>
        <p:nvGrpSpPr>
          <p:cNvPr id="4" name="Group 3">
            <a:extLst>
              <a:ext uri="{FF2B5EF4-FFF2-40B4-BE49-F238E27FC236}">
                <a16:creationId xmlns:a16="http://schemas.microsoft.com/office/drawing/2014/main" id="{4E8525DE-A262-4951-81A3-E2DBF3D017E7}"/>
              </a:ext>
            </a:extLst>
          </p:cNvPr>
          <p:cNvGrpSpPr/>
          <p:nvPr/>
        </p:nvGrpSpPr>
        <p:grpSpPr>
          <a:xfrm>
            <a:off x="4618490" y="595272"/>
            <a:ext cx="1767242" cy="1665496"/>
            <a:chOff x="4160742" y="898766"/>
            <a:chExt cx="2939357" cy="2770128"/>
          </a:xfrm>
        </p:grpSpPr>
        <p:sp>
          <p:nvSpPr>
            <p:cNvPr id="19" name="Rectangle 18">
              <a:extLst>
                <a:ext uri="{FF2B5EF4-FFF2-40B4-BE49-F238E27FC236}">
                  <a16:creationId xmlns:a16="http://schemas.microsoft.com/office/drawing/2014/main" id="{525D886D-ECE3-428D-9003-2AD7A03590E4}"/>
                </a:ext>
              </a:extLst>
            </p:cNvPr>
            <p:cNvSpPr/>
            <p:nvPr/>
          </p:nvSpPr>
          <p:spPr>
            <a:xfrm>
              <a:off x="4718405" y="1100809"/>
              <a:ext cx="2020160" cy="20201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E77247B-D990-40EF-B0CB-7C1E4D1DBA35}"/>
                </a:ext>
              </a:extLst>
            </p:cNvPr>
            <p:cNvCxnSpPr>
              <a:cxnSpLocks/>
            </p:cNvCxnSpPr>
            <p:nvPr/>
          </p:nvCxnSpPr>
          <p:spPr>
            <a:xfrm flipV="1">
              <a:off x="4718406" y="898766"/>
              <a:ext cx="0" cy="2222206"/>
            </a:xfrm>
            <a:prstGeom prst="straightConnector1">
              <a:avLst/>
            </a:prstGeom>
            <a:ln w="28575">
              <a:solidFill>
                <a:schemeClr val="tx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62FB133-87FF-46F1-B482-1D1F491C7BB2}"/>
                </a:ext>
              </a:extLst>
            </p:cNvPr>
            <p:cNvCxnSpPr>
              <a:cxnSpLocks/>
            </p:cNvCxnSpPr>
            <p:nvPr/>
          </p:nvCxnSpPr>
          <p:spPr>
            <a:xfrm flipV="1">
              <a:off x="4718406" y="3120971"/>
              <a:ext cx="2381693" cy="2"/>
            </a:xfrm>
            <a:prstGeom prst="straightConnector1">
              <a:avLst/>
            </a:prstGeom>
            <a:ln w="28575">
              <a:solidFill>
                <a:schemeClr val="tx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490497C-EC7B-452F-B648-749B72EFE257}"/>
                </a:ext>
              </a:extLst>
            </p:cNvPr>
            <p:cNvSpPr txBox="1"/>
            <p:nvPr/>
          </p:nvSpPr>
          <p:spPr>
            <a:xfrm>
              <a:off x="4674795" y="3003413"/>
              <a:ext cx="1879876" cy="665481"/>
            </a:xfrm>
            <a:prstGeom prst="rect">
              <a:avLst/>
            </a:prstGeom>
            <a:noFill/>
          </p:spPr>
          <p:txBody>
            <a:bodyPr wrap="none" rtlCol="0">
              <a:spAutoFit/>
            </a:bodyPr>
            <a:lstStyle/>
            <a:p>
              <a:r>
                <a:rPr lang="en-US" sz="2000" dirty="0"/>
                <a:t>Precision</a:t>
              </a:r>
            </a:p>
          </p:txBody>
        </p:sp>
        <p:sp>
          <p:nvSpPr>
            <p:cNvPr id="25" name="TextBox 24">
              <a:extLst>
                <a:ext uri="{FF2B5EF4-FFF2-40B4-BE49-F238E27FC236}">
                  <a16:creationId xmlns:a16="http://schemas.microsoft.com/office/drawing/2014/main" id="{38092799-3589-47B0-A89D-A2FF239E7EED}"/>
                </a:ext>
              </a:extLst>
            </p:cNvPr>
            <p:cNvSpPr txBox="1"/>
            <p:nvPr/>
          </p:nvSpPr>
          <p:spPr>
            <a:xfrm rot="16200000">
              <a:off x="3645322" y="2217298"/>
              <a:ext cx="1492944" cy="462103"/>
            </a:xfrm>
            <a:prstGeom prst="rect">
              <a:avLst/>
            </a:prstGeom>
            <a:noFill/>
          </p:spPr>
          <p:txBody>
            <a:bodyPr wrap="none" rtlCol="0">
              <a:spAutoFit/>
            </a:bodyPr>
            <a:lstStyle/>
            <a:p>
              <a:r>
                <a:rPr lang="en-US" sz="2000" dirty="0"/>
                <a:t>Resolution</a:t>
              </a:r>
            </a:p>
          </p:txBody>
        </p:sp>
        <p:sp>
          <p:nvSpPr>
            <p:cNvPr id="3" name="Oval 2">
              <a:extLst>
                <a:ext uri="{FF2B5EF4-FFF2-40B4-BE49-F238E27FC236}">
                  <a16:creationId xmlns:a16="http://schemas.microsoft.com/office/drawing/2014/main" id="{E502C167-E1B9-467B-A8EF-0BAE31F7655E}"/>
                </a:ext>
              </a:extLst>
            </p:cNvPr>
            <p:cNvSpPr/>
            <p:nvPr/>
          </p:nvSpPr>
          <p:spPr>
            <a:xfrm>
              <a:off x="6648372" y="1033386"/>
              <a:ext cx="180385" cy="180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A3266FE-F2D9-4489-B66A-FBB295E55FCD}"/>
                </a:ext>
              </a:extLst>
            </p:cNvPr>
            <p:cNvSpPr/>
            <p:nvPr/>
          </p:nvSpPr>
          <p:spPr>
            <a:xfrm>
              <a:off x="5262405" y="1020098"/>
              <a:ext cx="180385" cy="180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D7ECD71-CBBF-4D30-A389-AF62E80537C9}"/>
                </a:ext>
              </a:extLst>
            </p:cNvPr>
            <p:cNvSpPr/>
            <p:nvPr/>
          </p:nvSpPr>
          <p:spPr>
            <a:xfrm>
              <a:off x="6648372" y="2416029"/>
              <a:ext cx="180385" cy="180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54DF42A-EB85-421D-BBC0-2476108A528F}"/>
                </a:ext>
              </a:extLst>
            </p:cNvPr>
            <p:cNvSpPr/>
            <p:nvPr/>
          </p:nvSpPr>
          <p:spPr>
            <a:xfrm>
              <a:off x="6038363" y="1979874"/>
              <a:ext cx="180385" cy="180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5FAAB6A-FAF6-42E5-9C29-0003DC84086A}"/>
                </a:ext>
              </a:extLst>
            </p:cNvPr>
            <p:cNvSpPr txBox="1"/>
            <p:nvPr/>
          </p:nvSpPr>
          <p:spPr>
            <a:xfrm>
              <a:off x="6262916" y="1003933"/>
              <a:ext cx="385455" cy="462103"/>
            </a:xfrm>
            <a:prstGeom prst="rect">
              <a:avLst/>
            </a:prstGeom>
            <a:noFill/>
          </p:spPr>
          <p:txBody>
            <a:bodyPr wrap="none" rtlCol="0">
              <a:spAutoFit/>
            </a:bodyPr>
            <a:lstStyle/>
            <a:p>
              <a:r>
                <a:rPr lang="en-US" sz="2000" dirty="0"/>
                <a:t>A</a:t>
              </a:r>
            </a:p>
          </p:txBody>
        </p:sp>
        <p:sp>
          <p:nvSpPr>
            <p:cNvPr id="45" name="TextBox 44">
              <a:extLst>
                <a:ext uri="{FF2B5EF4-FFF2-40B4-BE49-F238E27FC236}">
                  <a16:creationId xmlns:a16="http://schemas.microsoft.com/office/drawing/2014/main" id="{66D30B0C-7A69-48C7-B726-6C149EC4CA29}"/>
                </a:ext>
              </a:extLst>
            </p:cNvPr>
            <p:cNvSpPr txBox="1"/>
            <p:nvPr/>
          </p:nvSpPr>
          <p:spPr>
            <a:xfrm>
              <a:off x="5238836" y="1127083"/>
              <a:ext cx="374347" cy="462102"/>
            </a:xfrm>
            <a:prstGeom prst="rect">
              <a:avLst/>
            </a:prstGeom>
            <a:noFill/>
          </p:spPr>
          <p:txBody>
            <a:bodyPr wrap="none" rtlCol="0">
              <a:spAutoFit/>
            </a:bodyPr>
            <a:lstStyle/>
            <a:p>
              <a:r>
                <a:rPr lang="en-US" sz="2000" dirty="0"/>
                <a:t>B</a:t>
              </a:r>
            </a:p>
          </p:txBody>
        </p:sp>
        <p:sp>
          <p:nvSpPr>
            <p:cNvPr id="46" name="TextBox 45">
              <a:extLst>
                <a:ext uri="{FF2B5EF4-FFF2-40B4-BE49-F238E27FC236}">
                  <a16:creationId xmlns:a16="http://schemas.microsoft.com/office/drawing/2014/main" id="{158FD8D6-62DC-4E50-95A9-D1D5F49CA2E5}"/>
                </a:ext>
              </a:extLst>
            </p:cNvPr>
            <p:cNvSpPr txBox="1"/>
            <p:nvPr/>
          </p:nvSpPr>
          <p:spPr>
            <a:xfrm>
              <a:off x="6235778" y="2298216"/>
              <a:ext cx="370646" cy="462103"/>
            </a:xfrm>
            <a:prstGeom prst="rect">
              <a:avLst/>
            </a:prstGeom>
            <a:noFill/>
          </p:spPr>
          <p:txBody>
            <a:bodyPr wrap="none" rtlCol="0">
              <a:spAutoFit/>
            </a:bodyPr>
            <a:lstStyle/>
            <a:p>
              <a:r>
                <a:rPr lang="en-US" sz="2000" dirty="0"/>
                <a:t>C</a:t>
              </a:r>
            </a:p>
          </p:txBody>
        </p:sp>
        <p:sp>
          <p:nvSpPr>
            <p:cNvPr id="47" name="TextBox 46">
              <a:extLst>
                <a:ext uri="{FF2B5EF4-FFF2-40B4-BE49-F238E27FC236}">
                  <a16:creationId xmlns:a16="http://schemas.microsoft.com/office/drawing/2014/main" id="{FE0EDA22-4B96-40D6-ADF2-B172FA7458A1}"/>
                </a:ext>
              </a:extLst>
            </p:cNvPr>
            <p:cNvSpPr txBox="1"/>
            <p:nvPr/>
          </p:nvSpPr>
          <p:spPr>
            <a:xfrm>
              <a:off x="5547720" y="1815063"/>
              <a:ext cx="394711" cy="462103"/>
            </a:xfrm>
            <a:prstGeom prst="rect">
              <a:avLst/>
            </a:prstGeom>
            <a:noFill/>
          </p:spPr>
          <p:txBody>
            <a:bodyPr wrap="none" rtlCol="0">
              <a:spAutoFit/>
            </a:bodyPr>
            <a:lstStyle/>
            <a:p>
              <a:r>
                <a:rPr lang="en-US" sz="2000" dirty="0"/>
                <a:t>D</a:t>
              </a:r>
            </a:p>
          </p:txBody>
        </p:sp>
      </p:grpSp>
      <p:sp>
        <p:nvSpPr>
          <p:cNvPr id="24" name="TextBox 23">
            <a:extLst>
              <a:ext uri="{FF2B5EF4-FFF2-40B4-BE49-F238E27FC236}">
                <a16:creationId xmlns:a16="http://schemas.microsoft.com/office/drawing/2014/main" id="{0C0E922F-CC0A-4F2F-8E7F-80048695EDA9}"/>
              </a:ext>
            </a:extLst>
          </p:cNvPr>
          <p:cNvSpPr txBox="1"/>
          <p:nvPr/>
        </p:nvSpPr>
        <p:spPr>
          <a:xfrm>
            <a:off x="2466447" y="2159133"/>
            <a:ext cx="275186" cy="400110"/>
          </a:xfrm>
          <a:prstGeom prst="rect">
            <a:avLst/>
          </a:prstGeom>
          <a:noFill/>
        </p:spPr>
        <p:txBody>
          <a:bodyPr wrap="square" rtlCol="0">
            <a:spAutoFit/>
          </a:bodyPr>
          <a:lstStyle/>
          <a:p>
            <a:r>
              <a:rPr lang="en-US" sz="2000" dirty="0"/>
              <a:t>A</a:t>
            </a:r>
          </a:p>
        </p:txBody>
      </p:sp>
      <p:sp>
        <p:nvSpPr>
          <p:cNvPr id="26" name="TextBox 25">
            <a:extLst>
              <a:ext uri="{FF2B5EF4-FFF2-40B4-BE49-F238E27FC236}">
                <a16:creationId xmlns:a16="http://schemas.microsoft.com/office/drawing/2014/main" id="{22B1E426-3BBD-446E-8E5A-1E9ECE39CCC2}"/>
              </a:ext>
            </a:extLst>
          </p:cNvPr>
          <p:cNvSpPr txBox="1"/>
          <p:nvPr/>
        </p:nvSpPr>
        <p:spPr>
          <a:xfrm>
            <a:off x="4592573" y="2159133"/>
            <a:ext cx="275186" cy="400110"/>
          </a:xfrm>
          <a:prstGeom prst="rect">
            <a:avLst/>
          </a:prstGeom>
          <a:noFill/>
        </p:spPr>
        <p:txBody>
          <a:bodyPr wrap="square" rtlCol="0">
            <a:spAutoFit/>
          </a:bodyPr>
          <a:lstStyle/>
          <a:p>
            <a:r>
              <a:rPr lang="en-US" sz="2000" dirty="0"/>
              <a:t>B</a:t>
            </a:r>
          </a:p>
        </p:txBody>
      </p:sp>
      <p:sp>
        <p:nvSpPr>
          <p:cNvPr id="28" name="TextBox 27">
            <a:extLst>
              <a:ext uri="{FF2B5EF4-FFF2-40B4-BE49-F238E27FC236}">
                <a16:creationId xmlns:a16="http://schemas.microsoft.com/office/drawing/2014/main" id="{B9B76C07-D8CE-4E75-9C3D-25CE1BF9E299}"/>
              </a:ext>
            </a:extLst>
          </p:cNvPr>
          <p:cNvSpPr txBox="1"/>
          <p:nvPr/>
        </p:nvSpPr>
        <p:spPr>
          <a:xfrm>
            <a:off x="6718699" y="2159133"/>
            <a:ext cx="275186" cy="400110"/>
          </a:xfrm>
          <a:prstGeom prst="rect">
            <a:avLst/>
          </a:prstGeom>
          <a:noFill/>
        </p:spPr>
        <p:txBody>
          <a:bodyPr wrap="square" rtlCol="0">
            <a:spAutoFit/>
          </a:bodyPr>
          <a:lstStyle/>
          <a:p>
            <a:r>
              <a:rPr lang="en-US" sz="2000" dirty="0"/>
              <a:t>C</a:t>
            </a:r>
          </a:p>
        </p:txBody>
      </p:sp>
      <p:sp>
        <p:nvSpPr>
          <p:cNvPr id="29" name="TextBox 28">
            <a:extLst>
              <a:ext uri="{FF2B5EF4-FFF2-40B4-BE49-F238E27FC236}">
                <a16:creationId xmlns:a16="http://schemas.microsoft.com/office/drawing/2014/main" id="{893B3EFD-5AE4-4539-B1BB-54875C55C3E9}"/>
              </a:ext>
            </a:extLst>
          </p:cNvPr>
          <p:cNvSpPr txBox="1"/>
          <p:nvPr/>
        </p:nvSpPr>
        <p:spPr>
          <a:xfrm>
            <a:off x="8906084" y="2159133"/>
            <a:ext cx="309657" cy="400110"/>
          </a:xfrm>
          <a:prstGeom prst="rect">
            <a:avLst/>
          </a:prstGeom>
          <a:noFill/>
        </p:spPr>
        <p:txBody>
          <a:bodyPr wrap="square" rtlCol="0">
            <a:spAutoFit/>
          </a:bodyPr>
          <a:lstStyle/>
          <a:p>
            <a:r>
              <a:rPr lang="en-US" sz="2000" dirty="0"/>
              <a:t>D</a:t>
            </a:r>
          </a:p>
        </p:txBody>
      </p:sp>
      <p:grpSp>
        <p:nvGrpSpPr>
          <p:cNvPr id="32" name="Group 31">
            <a:extLst>
              <a:ext uri="{FF2B5EF4-FFF2-40B4-BE49-F238E27FC236}">
                <a16:creationId xmlns:a16="http://schemas.microsoft.com/office/drawing/2014/main" id="{2FFB274B-41EE-435B-BFE4-A63FBB2A0291}"/>
              </a:ext>
            </a:extLst>
          </p:cNvPr>
          <p:cNvGrpSpPr>
            <a:grpSpLocks/>
          </p:cNvGrpSpPr>
          <p:nvPr/>
        </p:nvGrpSpPr>
        <p:grpSpPr bwMode="auto">
          <a:xfrm>
            <a:off x="10380150" y="6367328"/>
            <a:ext cx="1644650" cy="322263"/>
            <a:chOff x="838538" y="7679834"/>
            <a:chExt cx="1644976" cy="322262"/>
          </a:xfrm>
        </p:grpSpPr>
        <p:sp>
          <p:nvSpPr>
            <p:cNvPr id="33" name="Freeform 4">
              <a:extLst>
                <a:ext uri="{FF2B5EF4-FFF2-40B4-BE49-F238E27FC236}">
                  <a16:creationId xmlns:a16="http://schemas.microsoft.com/office/drawing/2014/main" id="{38BC8E36-021F-4765-BA1D-94508AFBACC9}"/>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7" name="Freeform 5">
              <a:extLst>
                <a:ext uri="{FF2B5EF4-FFF2-40B4-BE49-F238E27FC236}">
                  <a16:creationId xmlns:a16="http://schemas.microsoft.com/office/drawing/2014/main" id="{94EA2BF5-7352-4A44-A506-DC37FF410B38}"/>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8" name="Freeform 6">
              <a:extLst>
                <a:ext uri="{FF2B5EF4-FFF2-40B4-BE49-F238E27FC236}">
                  <a16:creationId xmlns:a16="http://schemas.microsoft.com/office/drawing/2014/main" id="{7D9ACF5E-7E22-4F9E-B7B1-3B190181A519}"/>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1" name="Freeform 7">
              <a:extLst>
                <a:ext uri="{FF2B5EF4-FFF2-40B4-BE49-F238E27FC236}">
                  <a16:creationId xmlns:a16="http://schemas.microsoft.com/office/drawing/2014/main" id="{6F5AF3E2-A428-4F06-998D-22A1FD9CE401}"/>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2" name="Freeform 8">
              <a:extLst>
                <a:ext uri="{FF2B5EF4-FFF2-40B4-BE49-F238E27FC236}">
                  <a16:creationId xmlns:a16="http://schemas.microsoft.com/office/drawing/2014/main" id="{694534A4-0722-4A0D-9ADD-0BAE4B191F4A}"/>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3" name="Freeform 11">
              <a:extLst>
                <a:ext uri="{FF2B5EF4-FFF2-40B4-BE49-F238E27FC236}">
                  <a16:creationId xmlns:a16="http://schemas.microsoft.com/office/drawing/2014/main" id="{D75B0C94-CA8B-4FC5-9B03-2D1674310452}"/>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8" name="Freeform 12">
              <a:extLst>
                <a:ext uri="{FF2B5EF4-FFF2-40B4-BE49-F238E27FC236}">
                  <a16:creationId xmlns:a16="http://schemas.microsoft.com/office/drawing/2014/main" id="{E5C5B21D-ACA4-4215-A651-5B1A877CEAF5}"/>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9" name="Freeform 13">
              <a:extLst>
                <a:ext uri="{FF2B5EF4-FFF2-40B4-BE49-F238E27FC236}">
                  <a16:creationId xmlns:a16="http://schemas.microsoft.com/office/drawing/2014/main" id="{0831B46E-FF4D-4FAE-9DA0-5F63D8705BD5}"/>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0" name="Freeform 14">
              <a:extLst>
                <a:ext uri="{FF2B5EF4-FFF2-40B4-BE49-F238E27FC236}">
                  <a16:creationId xmlns:a16="http://schemas.microsoft.com/office/drawing/2014/main" id="{D357DF1A-07DB-4E6F-ADE6-89C414A1D38A}"/>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1" name="Freeform 15">
              <a:extLst>
                <a:ext uri="{FF2B5EF4-FFF2-40B4-BE49-F238E27FC236}">
                  <a16:creationId xmlns:a16="http://schemas.microsoft.com/office/drawing/2014/main" id="{56B4429F-0790-4614-9379-324352079907}"/>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 name="Freeform 16">
              <a:extLst>
                <a:ext uri="{FF2B5EF4-FFF2-40B4-BE49-F238E27FC236}">
                  <a16:creationId xmlns:a16="http://schemas.microsoft.com/office/drawing/2014/main" id="{7C19EE67-FCD7-4FC4-A455-D0E039FF7F2D}"/>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3" name="Freeform 7">
              <a:extLst>
                <a:ext uri="{FF2B5EF4-FFF2-40B4-BE49-F238E27FC236}">
                  <a16:creationId xmlns:a16="http://schemas.microsoft.com/office/drawing/2014/main" id="{C426B070-233E-4962-9FC1-95729E134025}"/>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54" name="Freeform 8">
              <a:extLst>
                <a:ext uri="{FF2B5EF4-FFF2-40B4-BE49-F238E27FC236}">
                  <a16:creationId xmlns:a16="http://schemas.microsoft.com/office/drawing/2014/main" id="{EDBCE4E8-03A7-4F29-BF6C-ECD50F5A3854}"/>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55" name="Right Triangle 54">
            <a:extLst>
              <a:ext uri="{FF2B5EF4-FFF2-40B4-BE49-F238E27FC236}">
                <a16:creationId xmlns:a16="http://schemas.microsoft.com/office/drawing/2014/main" id="{BB0DE912-91F1-4E47-965F-C459F70FCB27}"/>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5E8D74A-AAB2-4E36-8D4A-5DABC80F9E9C}"/>
              </a:ext>
            </a:extLst>
          </p:cNvPr>
          <p:cNvSpPr txBox="1"/>
          <p:nvPr/>
        </p:nvSpPr>
        <p:spPr>
          <a:xfrm>
            <a:off x="-14159" y="6430828"/>
            <a:ext cx="340158" cy="461665"/>
          </a:xfrm>
          <a:prstGeom prst="rect">
            <a:avLst/>
          </a:prstGeom>
          <a:noFill/>
        </p:spPr>
        <p:txBody>
          <a:bodyPr wrap="none" rtlCol="0">
            <a:spAutoFit/>
          </a:bodyPr>
          <a:lstStyle/>
          <a:p>
            <a:r>
              <a:rPr lang="en-US" sz="2400" dirty="0"/>
              <a:t>5</a:t>
            </a:r>
          </a:p>
        </p:txBody>
      </p:sp>
      <p:grpSp>
        <p:nvGrpSpPr>
          <p:cNvPr id="73" name="Group 72">
            <a:extLst>
              <a:ext uri="{FF2B5EF4-FFF2-40B4-BE49-F238E27FC236}">
                <a16:creationId xmlns:a16="http://schemas.microsoft.com/office/drawing/2014/main" id="{8B81E522-7A4B-44F1-904B-9CFA821741DF}"/>
              </a:ext>
            </a:extLst>
          </p:cNvPr>
          <p:cNvGrpSpPr/>
          <p:nvPr/>
        </p:nvGrpSpPr>
        <p:grpSpPr>
          <a:xfrm>
            <a:off x="817054" y="4335758"/>
            <a:ext cx="8258906" cy="1749313"/>
            <a:chOff x="817054" y="4335758"/>
            <a:chExt cx="8258906" cy="1749313"/>
          </a:xfrm>
        </p:grpSpPr>
        <p:sp>
          <p:nvSpPr>
            <p:cNvPr id="68" name="TextBox 67">
              <a:extLst>
                <a:ext uri="{FF2B5EF4-FFF2-40B4-BE49-F238E27FC236}">
                  <a16:creationId xmlns:a16="http://schemas.microsoft.com/office/drawing/2014/main" id="{9CD6545E-17A2-4347-A6C8-3DED29A5572E}"/>
                </a:ext>
              </a:extLst>
            </p:cNvPr>
            <p:cNvSpPr txBox="1"/>
            <p:nvPr/>
          </p:nvSpPr>
          <p:spPr>
            <a:xfrm rot="18918576">
              <a:off x="5931220" y="4513062"/>
              <a:ext cx="1650317" cy="369332"/>
            </a:xfrm>
            <a:prstGeom prst="rect">
              <a:avLst/>
            </a:prstGeom>
            <a:noFill/>
          </p:spPr>
          <p:txBody>
            <a:bodyPr wrap="square" rtlCol="0">
              <a:spAutoFit/>
            </a:bodyPr>
            <a:lstStyle/>
            <a:p>
              <a:r>
                <a:rPr lang="en-US" dirty="0">
                  <a:solidFill>
                    <a:srgbClr val="AA3636"/>
                  </a:solidFill>
                </a:rPr>
                <a:t>R</a:t>
              </a:r>
              <a:r>
                <a:rPr lang="en-US" dirty="0"/>
                <a:t>=0, </a:t>
              </a:r>
              <a:r>
                <a:rPr lang="en-US" dirty="0">
                  <a:solidFill>
                    <a:srgbClr val="AA3636"/>
                  </a:solidFill>
                </a:rPr>
                <a:t>P</a:t>
              </a:r>
              <a:r>
                <a:rPr lang="en-US" dirty="0"/>
                <a:t>=3</a:t>
              </a:r>
            </a:p>
          </p:txBody>
        </p:sp>
        <p:grpSp>
          <p:nvGrpSpPr>
            <p:cNvPr id="72" name="Group 71">
              <a:extLst>
                <a:ext uri="{FF2B5EF4-FFF2-40B4-BE49-F238E27FC236}">
                  <a16:creationId xmlns:a16="http://schemas.microsoft.com/office/drawing/2014/main" id="{B1C4CBE8-0915-4E1A-8BB4-A73DE50B7320}"/>
                </a:ext>
              </a:extLst>
            </p:cNvPr>
            <p:cNvGrpSpPr/>
            <p:nvPr/>
          </p:nvGrpSpPr>
          <p:grpSpPr>
            <a:xfrm>
              <a:off x="817054" y="4335758"/>
              <a:ext cx="8258906" cy="1749313"/>
              <a:chOff x="817054" y="4335758"/>
              <a:chExt cx="8258906" cy="1749313"/>
            </a:xfrm>
          </p:grpSpPr>
          <p:grpSp>
            <p:nvGrpSpPr>
              <p:cNvPr id="61" name="Content Placeholder 8" descr="Database">
                <a:extLst>
                  <a:ext uri="{FF2B5EF4-FFF2-40B4-BE49-F238E27FC236}">
                    <a16:creationId xmlns:a16="http://schemas.microsoft.com/office/drawing/2014/main" id="{A5802FB6-DB16-4879-9C8A-CEA8CBB822F1}"/>
                  </a:ext>
                </a:extLst>
              </p:cNvPr>
              <p:cNvGrpSpPr/>
              <p:nvPr/>
            </p:nvGrpSpPr>
            <p:grpSpPr>
              <a:xfrm>
                <a:off x="5274595" y="5083602"/>
                <a:ext cx="914400" cy="914400"/>
                <a:chOff x="5750187" y="1353695"/>
                <a:chExt cx="914400" cy="914400"/>
              </a:xfrm>
            </p:grpSpPr>
            <p:sp>
              <p:nvSpPr>
                <p:cNvPr id="62" name="Freeform: Shape 61">
                  <a:extLst>
                    <a:ext uri="{FF2B5EF4-FFF2-40B4-BE49-F238E27FC236}">
                      <a16:creationId xmlns:a16="http://schemas.microsoft.com/office/drawing/2014/main" id="{229A396A-2EB4-410C-9E13-04041C85ACB2}"/>
                    </a:ext>
                  </a:extLst>
                </p:cNvPr>
                <p:cNvSpPr/>
                <p:nvPr/>
              </p:nvSpPr>
              <p:spPr>
                <a:xfrm>
                  <a:off x="5933543" y="1441801"/>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000000"/>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354F908-1283-4442-A059-E74E66607957}"/>
                    </a:ext>
                  </a:extLst>
                </p:cNvPr>
                <p:cNvSpPr/>
                <p:nvPr/>
              </p:nvSpPr>
              <p:spPr>
                <a:xfrm>
                  <a:off x="5933543" y="1556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FAE995D5-7C51-4A56-849D-2588C1616B79}"/>
                    </a:ext>
                  </a:extLst>
                </p:cNvPr>
                <p:cNvSpPr/>
                <p:nvPr/>
              </p:nvSpPr>
              <p:spPr>
                <a:xfrm>
                  <a:off x="5933543" y="17466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EA8A6BF-DD03-45B2-90E4-475F09DF2778}"/>
                    </a:ext>
                  </a:extLst>
                </p:cNvPr>
                <p:cNvSpPr/>
                <p:nvPr/>
              </p:nvSpPr>
              <p:spPr>
                <a:xfrm>
                  <a:off x="5933543" y="1937101"/>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000000"/>
                </a:solidFill>
                <a:ln w="9525" cap="flat">
                  <a:noFill/>
                  <a:prstDash val="solid"/>
                  <a:miter/>
                </a:ln>
              </p:spPr>
              <p:txBody>
                <a:bodyPr rtlCol="0" anchor="ctr"/>
                <a:lstStyle/>
                <a:p>
                  <a:endParaRPr lang="en-US"/>
                </a:p>
              </p:txBody>
            </p:sp>
          </p:grpSp>
          <p:cxnSp>
            <p:nvCxnSpPr>
              <p:cNvPr id="57" name="Straight Arrow Connector 56">
                <a:extLst>
                  <a:ext uri="{FF2B5EF4-FFF2-40B4-BE49-F238E27FC236}">
                    <a16:creationId xmlns:a16="http://schemas.microsoft.com/office/drawing/2014/main" id="{4AC1DCFD-0125-4710-8903-FAE357C1F5D0}"/>
                  </a:ext>
                </a:extLst>
              </p:cNvPr>
              <p:cNvCxnSpPr>
                <a:cxnSpLocks/>
                <a:stCxn id="64" idx="6"/>
                <a:endCxn id="14" idx="2"/>
              </p:cNvCxnSpPr>
              <p:nvPr/>
            </p:nvCxnSpPr>
            <p:spPr>
              <a:xfrm flipH="1" flipV="1">
                <a:off x="2604036" y="4335758"/>
                <a:ext cx="2861059" cy="1147894"/>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FADC9A8-9B2A-42BA-89DA-695849A94068}"/>
                  </a:ext>
                </a:extLst>
              </p:cNvPr>
              <p:cNvSpPr txBox="1"/>
              <p:nvPr/>
            </p:nvSpPr>
            <p:spPr>
              <a:xfrm rot="1349089">
                <a:off x="3280925" y="4904464"/>
                <a:ext cx="1650317" cy="369332"/>
              </a:xfrm>
              <a:prstGeom prst="rect">
                <a:avLst/>
              </a:prstGeom>
              <a:noFill/>
            </p:spPr>
            <p:txBody>
              <a:bodyPr wrap="square" rtlCol="0">
                <a:spAutoFit/>
              </a:bodyPr>
              <a:lstStyle/>
              <a:p>
                <a:pPr algn="ctr"/>
                <a:r>
                  <a:rPr lang="en-US" dirty="0">
                    <a:solidFill>
                      <a:srgbClr val="AA3636"/>
                    </a:solidFill>
                  </a:rPr>
                  <a:t>R</a:t>
                </a:r>
                <a:r>
                  <a:rPr lang="en-US" dirty="0"/>
                  <a:t>=0, </a:t>
                </a:r>
                <a:r>
                  <a:rPr lang="en-US" dirty="0">
                    <a:solidFill>
                      <a:srgbClr val="AA3636"/>
                    </a:solidFill>
                  </a:rPr>
                  <a:t>P</a:t>
                </a:r>
                <a:r>
                  <a:rPr lang="en-US" dirty="0"/>
                  <a:t>=0</a:t>
                </a:r>
              </a:p>
            </p:txBody>
          </p:sp>
          <p:cxnSp>
            <p:nvCxnSpPr>
              <p:cNvPr id="58" name="Straight Arrow Connector 57">
                <a:extLst>
                  <a:ext uri="{FF2B5EF4-FFF2-40B4-BE49-F238E27FC236}">
                    <a16:creationId xmlns:a16="http://schemas.microsoft.com/office/drawing/2014/main" id="{C30DC7D7-92C8-4E08-A543-300E5150A11A}"/>
                  </a:ext>
                </a:extLst>
              </p:cNvPr>
              <p:cNvCxnSpPr>
                <a:cxnSpLocks/>
                <a:stCxn id="63" idx="6"/>
                <a:endCxn id="11" idx="2"/>
              </p:cNvCxnSpPr>
              <p:nvPr/>
            </p:nvCxnSpPr>
            <p:spPr>
              <a:xfrm flipH="1" flipV="1">
                <a:off x="4730166" y="4349228"/>
                <a:ext cx="734929" cy="943924"/>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387BE623-CC8F-4355-B3BE-52158FAA3707}"/>
                  </a:ext>
                </a:extLst>
              </p:cNvPr>
              <p:cNvSpPr txBox="1"/>
              <p:nvPr/>
            </p:nvSpPr>
            <p:spPr>
              <a:xfrm rot="3112875">
                <a:off x="4437977" y="5075247"/>
                <a:ext cx="1650317" cy="369332"/>
              </a:xfrm>
              <a:prstGeom prst="rect">
                <a:avLst/>
              </a:prstGeom>
              <a:noFill/>
            </p:spPr>
            <p:txBody>
              <a:bodyPr wrap="square" rtlCol="0">
                <a:spAutoFit/>
              </a:bodyPr>
              <a:lstStyle/>
              <a:p>
                <a:r>
                  <a:rPr lang="en-US" dirty="0">
                    <a:solidFill>
                      <a:srgbClr val="AA3636"/>
                    </a:solidFill>
                  </a:rPr>
                  <a:t>R</a:t>
                </a:r>
                <a:r>
                  <a:rPr lang="en-US" dirty="0"/>
                  <a:t>=3, </a:t>
                </a:r>
                <a:r>
                  <a:rPr lang="en-US" dirty="0">
                    <a:solidFill>
                      <a:srgbClr val="AA3636"/>
                    </a:solidFill>
                  </a:rPr>
                  <a:t>P</a:t>
                </a:r>
                <a:r>
                  <a:rPr lang="en-US" dirty="0"/>
                  <a:t>=0</a:t>
                </a:r>
              </a:p>
            </p:txBody>
          </p:sp>
          <p:cxnSp>
            <p:nvCxnSpPr>
              <p:cNvPr id="59" name="Straight Arrow Connector 58">
                <a:extLst>
                  <a:ext uri="{FF2B5EF4-FFF2-40B4-BE49-F238E27FC236}">
                    <a16:creationId xmlns:a16="http://schemas.microsoft.com/office/drawing/2014/main" id="{2E48696C-CF6A-42A9-9BB2-4159F302CE00}"/>
                  </a:ext>
                </a:extLst>
              </p:cNvPr>
              <p:cNvCxnSpPr>
                <a:cxnSpLocks/>
                <a:stCxn id="62" idx="0"/>
                <a:endCxn id="12" idx="2"/>
              </p:cNvCxnSpPr>
              <p:nvPr/>
            </p:nvCxnSpPr>
            <p:spPr>
              <a:xfrm flipV="1">
                <a:off x="5998495" y="4387534"/>
                <a:ext cx="857797" cy="867518"/>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C35A867-14D9-40ED-B0C9-BEB3F5866DAA}"/>
                  </a:ext>
                </a:extLst>
              </p:cNvPr>
              <p:cNvCxnSpPr>
                <a:cxnSpLocks/>
                <a:stCxn id="64" idx="10"/>
                <a:endCxn id="13" idx="2"/>
              </p:cNvCxnSpPr>
              <p:nvPr/>
            </p:nvCxnSpPr>
            <p:spPr>
              <a:xfrm flipV="1">
                <a:off x="5998495" y="4387534"/>
                <a:ext cx="3077465" cy="1096118"/>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D5253A7-6536-4B9B-AB0B-7D4BF279CB2E}"/>
                  </a:ext>
                </a:extLst>
              </p:cNvPr>
              <p:cNvSpPr txBox="1"/>
              <p:nvPr/>
            </p:nvSpPr>
            <p:spPr>
              <a:xfrm rot="20422236">
                <a:off x="6909385" y="4840707"/>
                <a:ext cx="1650317" cy="369332"/>
              </a:xfrm>
              <a:prstGeom prst="rect">
                <a:avLst/>
              </a:prstGeom>
              <a:noFill/>
            </p:spPr>
            <p:txBody>
              <a:bodyPr wrap="square" rtlCol="0">
                <a:spAutoFit/>
              </a:bodyPr>
              <a:lstStyle/>
              <a:p>
                <a:r>
                  <a:rPr lang="en-US" dirty="0">
                    <a:solidFill>
                      <a:srgbClr val="AA3636"/>
                    </a:solidFill>
                  </a:rPr>
                  <a:t>R</a:t>
                </a:r>
                <a:r>
                  <a:rPr lang="en-US" dirty="0"/>
                  <a:t>=1, </a:t>
                </a:r>
                <a:r>
                  <a:rPr lang="en-US" dirty="0">
                    <a:solidFill>
                      <a:srgbClr val="AA3636"/>
                    </a:solidFill>
                  </a:rPr>
                  <a:t>P</a:t>
                </a:r>
                <a:r>
                  <a:rPr lang="en-US" dirty="0"/>
                  <a:t>=1</a:t>
                </a:r>
              </a:p>
            </p:txBody>
          </p:sp>
          <p:sp>
            <p:nvSpPr>
              <p:cNvPr id="71" name="TextBox 70">
                <a:extLst>
                  <a:ext uri="{FF2B5EF4-FFF2-40B4-BE49-F238E27FC236}">
                    <a16:creationId xmlns:a16="http://schemas.microsoft.com/office/drawing/2014/main" id="{659F8FDD-DC15-4AAF-9251-D089DC14883C}"/>
                  </a:ext>
                </a:extLst>
              </p:cNvPr>
              <p:cNvSpPr txBox="1"/>
              <p:nvPr/>
            </p:nvSpPr>
            <p:spPr>
              <a:xfrm>
                <a:off x="817054" y="4909705"/>
                <a:ext cx="3903651" cy="1015663"/>
              </a:xfrm>
              <a:prstGeom prst="rect">
                <a:avLst/>
              </a:prstGeom>
              <a:noFill/>
            </p:spPr>
            <p:txBody>
              <a:bodyPr wrap="square">
                <a:spAutoFit/>
              </a:bodyPr>
              <a:lstStyle/>
              <a:p>
                <a:pPr marL="0" indent="0">
                  <a:buNone/>
                </a:pPr>
                <a:r>
                  <a:rPr lang="en-US" sz="2000" b="0" i="0" dirty="0">
                    <a:solidFill>
                      <a:srgbClr val="0000CD"/>
                    </a:solidFill>
                    <a:effectLst/>
                    <a:latin typeface="Consolas" panose="020B0609020204030204" pitchFamily="49" charset="0"/>
                  </a:rPr>
                  <a:t>SELECT</a:t>
                </a:r>
                <a:r>
                  <a:rPr lang="en-US" sz="2000" b="0" i="0" dirty="0">
                    <a:solidFill>
                      <a:srgbClr val="000000"/>
                    </a:solidFill>
                    <a:effectLst/>
                    <a:latin typeface="Consolas" panose="020B0609020204030204" pitchFamily="49" charset="0"/>
                  </a:rPr>
                  <a:t> * </a:t>
                </a:r>
                <a:r>
                  <a:rPr lang="en-US" sz="2000" b="0" i="0" dirty="0">
                    <a:solidFill>
                      <a:srgbClr val="0000CD"/>
                    </a:solidFill>
                    <a:effectLst/>
                    <a:latin typeface="Consolas" panose="020B0609020204030204" pitchFamily="49" charset="0"/>
                  </a:rPr>
                  <a:t>FROM</a:t>
                </a:r>
                <a:r>
                  <a:rPr lang="en-US" sz="2000" b="0" i="0" dirty="0">
                    <a:solidFill>
                      <a:srgbClr val="000000"/>
                    </a:solidFill>
                    <a:effectLst/>
                    <a:latin typeface="Consolas" panose="020B0609020204030204" pitchFamily="49" charset="0"/>
                  </a:rPr>
                  <a:t> Data</a:t>
                </a:r>
                <a:br>
                  <a:rPr lang="en-US" sz="2000" dirty="0"/>
                </a:br>
                <a:r>
                  <a:rPr lang="en-US" sz="2000" b="0" i="0" dirty="0">
                    <a:solidFill>
                      <a:srgbClr val="0000CD"/>
                    </a:solidFill>
                    <a:effectLst/>
                    <a:latin typeface="Consolas" panose="020B0609020204030204" pitchFamily="49" charset="0"/>
                  </a:rPr>
                  <a:t>WHERE</a:t>
                </a:r>
                <a:r>
                  <a:rPr lang="en-US" sz="2000" b="0" i="0" dirty="0">
                    <a:solidFill>
                      <a:srgbClr val="000000"/>
                    </a:solidFill>
                    <a:effectLst/>
                    <a:latin typeface="Consolas" panose="020B0609020204030204" pitchFamily="49" charset="0"/>
                  </a:rPr>
                  <a:t> Resolution=</a:t>
                </a:r>
                <a:r>
                  <a:rPr lang="en-US" sz="2000" b="0" i="0" dirty="0">
                    <a:solidFill>
                      <a:srgbClr val="A52A2A"/>
                    </a:solidFill>
                    <a:effectLst/>
                    <a:latin typeface="Consolas" panose="020B0609020204030204" pitchFamily="49" charset="0"/>
                  </a:rPr>
                  <a:t>R</a:t>
                </a:r>
                <a:r>
                  <a:rPr lang="en-US" sz="2000" dirty="0">
                    <a:solidFill>
                      <a:srgbClr val="000000"/>
                    </a:solidFill>
                    <a:latin typeface="Consolas" panose="020B0609020204030204" pitchFamily="49" charset="0"/>
                  </a:rPr>
                  <a:t> </a:t>
                </a:r>
              </a:p>
              <a:p>
                <a:pPr marL="0" indent="0">
                  <a:buNone/>
                </a:pPr>
                <a:r>
                  <a:rPr lang="en-US" sz="2000" dirty="0">
                    <a:solidFill>
                      <a:srgbClr val="0000CD"/>
                    </a:solidFill>
                    <a:latin typeface="Consolas" panose="020B0609020204030204" pitchFamily="49" charset="0"/>
                  </a:rPr>
                  <a:t>AND</a:t>
                </a:r>
                <a:r>
                  <a:rPr lang="en-US" sz="2000" dirty="0">
                    <a:solidFill>
                      <a:srgbClr val="000000"/>
                    </a:solidFill>
                    <a:latin typeface="Consolas" panose="020B0609020204030204" pitchFamily="49" charset="0"/>
                  </a:rPr>
                  <a:t> Precision=</a:t>
                </a:r>
                <a:r>
                  <a:rPr lang="en-US" sz="2000" dirty="0">
                    <a:solidFill>
                      <a:srgbClr val="A52A2A"/>
                    </a:solidFill>
                    <a:latin typeface="Consolas" panose="020B0609020204030204" pitchFamily="49" charset="0"/>
                  </a:rPr>
                  <a:t>P</a:t>
                </a:r>
                <a:endParaRPr lang="en-US" sz="2000" b="1" dirty="0"/>
              </a:p>
            </p:txBody>
          </p:sp>
        </p:grpSp>
      </p:grpSp>
    </p:spTree>
    <p:extLst>
      <p:ext uri="{BB962C8B-B14F-4D97-AF65-F5344CB8AC3E}">
        <p14:creationId xmlns:p14="http://schemas.microsoft.com/office/powerpoint/2010/main" val="106872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AA4E-0F83-4D43-A128-6D48B36C17DC}"/>
              </a:ext>
            </a:extLst>
          </p:cNvPr>
          <p:cNvSpPr>
            <a:spLocks noGrp="1"/>
          </p:cNvSpPr>
          <p:nvPr>
            <p:ph type="title"/>
          </p:nvPr>
        </p:nvSpPr>
        <p:spPr>
          <a:xfrm>
            <a:off x="-14160" y="-10510"/>
            <a:ext cx="12206159" cy="460281"/>
          </a:xfrm>
          <a:solidFill>
            <a:schemeClr val="accent2">
              <a:lumMod val="20000"/>
              <a:lumOff val="80000"/>
            </a:schemeClr>
          </a:solidFill>
        </p:spPr>
        <p:txBody>
          <a:bodyPr>
            <a:normAutofit fontScale="90000"/>
          </a:bodyPr>
          <a:lstStyle/>
          <a:p>
            <a:r>
              <a:rPr lang="en-US" sz="3200" dirty="0"/>
              <a:t>  How to reduce resolution and precision</a:t>
            </a:r>
          </a:p>
        </p:txBody>
      </p:sp>
      <p:grpSp>
        <p:nvGrpSpPr>
          <p:cNvPr id="32" name="Group 31">
            <a:extLst>
              <a:ext uri="{FF2B5EF4-FFF2-40B4-BE49-F238E27FC236}">
                <a16:creationId xmlns:a16="http://schemas.microsoft.com/office/drawing/2014/main" id="{2FFB274B-41EE-435B-BFE4-A63FBB2A0291}"/>
              </a:ext>
            </a:extLst>
          </p:cNvPr>
          <p:cNvGrpSpPr>
            <a:grpSpLocks/>
          </p:cNvGrpSpPr>
          <p:nvPr/>
        </p:nvGrpSpPr>
        <p:grpSpPr bwMode="auto">
          <a:xfrm>
            <a:off x="10380150" y="6367328"/>
            <a:ext cx="1644650" cy="322263"/>
            <a:chOff x="838538" y="7679834"/>
            <a:chExt cx="1644976" cy="322262"/>
          </a:xfrm>
        </p:grpSpPr>
        <p:sp>
          <p:nvSpPr>
            <p:cNvPr id="33" name="Freeform 4">
              <a:extLst>
                <a:ext uri="{FF2B5EF4-FFF2-40B4-BE49-F238E27FC236}">
                  <a16:creationId xmlns:a16="http://schemas.microsoft.com/office/drawing/2014/main" id="{38BC8E36-021F-4765-BA1D-94508AFBACC9}"/>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7" name="Freeform 5">
              <a:extLst>
                <a:ext uri="{FF2B5EF4-FFF2-40B4-BE49-F238E27FC236}">
                  <a16:creationId xmlns:a16="http://schemas.microsoft.com/office/drawing/2014/main" id="{94EA2BF5-7352-4A44-A506-DC37FF410B38}"/>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8" name="Freeform 6">
              <a:extLst>
                <a:ext uri="{FF2B5EF4-FFF2-40B4-BE49-F238E27FC236}">
                  <a16:creationId xmlns:a16="http://schemas.microsoft.com/office/drawing/2014/main" id="{7D9ACF5E-7E22-4F9E-B7B1-3B190181A519}"/>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1" name="Freeform 7">
              <a:extLst>
                <a:ext uri="{FF2B5EF4-FFF2-40B4-BE49-F238E27FC236}">
                  <a16:creationId xmlns:a16="http://schemas.microsoft.com/office/drawing/2014/main" id="{6F5AF3E2-A428-4F06-998D-22A1FD9CE401}"/>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2" name="Freeform 8">
              <a:extLst>
                <a:ext uri="{FF2B5EF4-FFF2-40B4-BE49-F238E27FC236}">
                  <a16:creationId xmlns:a16="http://schemas.microsoft.com/office/drawing/2014/main" id="{694534A4-0722-4A0D-9ADD-0BAE4B191F4A}"/>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3" name="Freeform 11">
              <a:extLst>
                <a:ext uri="{FF2B5EF4-FFF2-40B4-BE49-F238E27FC236}">
                  <a16:creationId xmlns:a16="http://schemas.microsoft.com/office/drawing/2014/main" id="{D75B0C94-CA8B-4FC5-9B03-2D1674310452}"/>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8" name="Freeform 12">
              <a:extLst>
                <a:ext uri="{FF2B5EF4-FFF2-40B4-BE49-F238E27FC236}">
                  <a16:creationId xmlns:a16="http://schemas.microsoft.com/office/drawing/2014/main" id="{E5C5B21D-ACA4-4215-A651-5B1A877CEAF5}"/>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9" name="Freeform 13">
              <a:extLst>
                <a:ext uri="{FF2B5EF4-FFF2-40B4-BE49-F238E27FC236}">
                  <a16:creationId xmlns:a16="http://schemas.microsoft.com/office/drawing/2014/main" id="{0831B46E-FF4D-4FAE-9DA0-5F63D8705BD5}"/>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0" name="Freeform 14">
              <a:extLst>
                <a:ext uri="{FF2B5EF4-FFF2-40B4-BE49-F238E27FC236}">
                  <a16:creationId xmlns:a16="http://schemas.microsoft.com/office/drawing/2014/main" id="{D357DF1A-07DB-4E6F-ADE6-89C414A1D38A}"/>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1" name="Freeform 15">
              <a:extLst>
                <a:ext uri="{FF2B5EF4-FFF2-40B4-BE49-F238E27FC236}">
                  <a16:creationId xmlns:a16="http://schemas.microsoft.com/office/drawing/2014/main" id="{56B4429F-0790-4614-9379-324352079907}"/>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 name="Freeform 16">
              <a:extLst>
                <a:ext uri="{FF2B5EF4-FFF2-40B4-BE49-F238E27FC236}">
                  <a16:creationId xmlns:a16="http://schemas.microsoft.com/office/drawing/2014/main" id="{7C19EE67-FCD7-4FC4-A455-D0E039FF7F2D}"/>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3" name="Freeform 7">
              <a:extLst>
                <a:ext uri="{FF2B5EF4-FFF2-40B4-BE49-F238E27FC236}">
                  <a16:creationId xmlns:a16="http://schemas.microsoft.com/office/drawing/2014/main" id="{C426B070-233E-4962-9FC1-95729E134025}"/>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54" name="Freeform 8">
              <a:extLst>
                <a:ext uri="{FF2B5EF4-FFF2-40B4-BE49-F238E27FC236}">
                  <a16:creationId xmlns:a16="http://schemas.microsoft.com/office/drawing/2014/main" id="{EDBCE4E8-03A7-4F29-BF6C-ECD50F5A3854}"/>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55" name="Right Triangle 54">
            <a:extLst>
              <a:ext uri="{FF2B5EF4-FFF2-40B4-BE49-F238E27FC236}">
                <a16:creationId xmlns:a16="http://schemas.microsoft.com/office/drawing/2014/main" id="{BB0DE912-91F1-4E47-965F-C459F70FCB27}"/>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5E8D74A-AAB2-4E36-8D4A-5DABC80F9E9C}"/>
              </a:ext>
            </a:extLst>
          </p:cNvPr>
          <p:cNvSpPr txBox="1"/>
          <p:nvPr/>
        </p:nvSpPr>
        <p:spPr>
          <a:xfrm>
            <a:off x="-14159" y="6430828"/>
            <a:ext cx="340158" cy="461665"/>
          </a:xfrm>
          <a:prstGeom prst="rect">
            <a:avLst/>
          </a:prstGeom>
          <a:noFill/>
        </p:spPr>
        <p:txBody>
          <a:bodyPr wrap="none" rtlCol="0">
            <a:spAutoFit/>
          </a:bodyPr>
          <a:lstStyle/>
          <a:p>
            <a:r>
              <a:rPr lang="en-US" sz="2400" dirty="0"/>
              <a:t>6</a:t>
            </a:r>
          </a:p>
        </p:txBody>
      </p:sp>
      <p:grpSp>
        <p:nvGrpSpPr>
          <p:cNvPr id="239" name="Group 238">
            <a:extLst>
              <a:ext uri="{FF2B5EF4-FFF2-40B4-BE49-F238E27FC236}">
                <a16:creationId xmlns:a16="http://schemas.microsoft.com/office/drawing/2014/main" id="{B1C21CAC-C7D0-424C-B087-2AF4BBD32702}"/>
              </a:ext>
            </a:extLst>
          </p:cNvPr>
          <p:cNvGrpSpPr/>
          <p:nvPr/>
        </p:nvGrpSpPr>
        <p:grpSpPr>
          <a:xfrm>
            <a:off x="4020572" y="979027"/>
            <a:ext cx="4163563" cy="1979045"/>
            <a:chOff x="4215982" y="981176"/>
            <a:chExt cx="4163563" cy="1979045"/>
          </a:xfrm>
        </p:grpSpPr>
        <p:sp>
          <p:nvSpPr>
            <p:cNvPr id="90" name="Rectangle 89">
              <a:extLst>
                <a:ext uri="{FF2B5EF4-FFF2-40B4-BE49-F238E27FC236}">
                  <a16:creationId xmlns:a16="http://schemas.microsoft.com/office/drawing/2014/main" id="{BE2A1C36-AA4C-4AA4-8D64-0BD32F757453}"/>
                </a:ext>
              </a:extLst>
            </p:cNvPr>
            <p:cNvSpPr>
              <a:spLocks noChangeAspect="1"/>
            </p:cNvSpPr>
            <p:nvPr/>
          </p:nvSpPr>
          <p:spPr>
            <a:xfrm>
              <a:off x="6393838" y="981530"/>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ourier New" panose="02070309020205020404" pitchFamily="49" charset="0"/>
                </a:rPr>
                <a:t>01001011</a:t>
              </a:r>
            </a:p>
          </p:txBody>
        </p:sp>
        <p:sp>
          <p:nvSpPr>
            <p:cNvPr id="91" name="Rectangle 90">
              <a:extLst>
                <a:ext uri="{FF2B5EF4-FFF2-40B4-BE49-F238E27FC236}">
                  <a16:creationId xmlns:a16="http://schemas.microsoft.com/office/drawing/2014/main" id="{E1655546-9FE3-4C79-A07A-9ECA13A56725}"/>
                </a:ext>
              </a:extLst>
            </p:cNvPr>
            <p:cNvSpPr/>
            <p:nvPr/>
          </p:nvSpPr>
          <p:spPr>
            <a:xfrm>
              <a:off x="6393838" y="1492173"/>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92" name="Rectangle 91">
              <a:extLst>
                <a:ext uri="{FF2B5EF4-FFF2-40B4-BE49-F238E27FC236}">
                  <a16:creationId xmlns:a16="http://schemas.microsoft.com/office/drawing/2014/main" id="{37747C55-743B-4F9A-BC47-7186C5C2147C}"/>
                </a:ext>
              </a:extLst>
            </p:cNvPr>
            <p:cNvSpPr/>
            <p:nvPr/>
          </p:nvSpPr>
          <p:spPr>
            <a:xfrm>
              <a:off x="6393838" y="2002815"/>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93" name="Rectangle 92">
              <a:extLst>
                <a:ext uri="{FF2B5EF4-FFF2-40B4-BE49-F238E27FC236}">
                  <a16:creationId xmlns:a16="http://schemas.microsoft.com/office/drawing/2014/main" id="{7677FDD7-F92F-4721-A817-7CCAA6CDF081}"/>
                </a:ext>
              </a:extLst>
            </p:cNvPr>
            <p:cNvSpPr/>
            <p:nvPr/>
          </p:nvSpPr>
          <p:spPr>
            <a:xfrm>
              <a:off x="6393838" y="2510195"/>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94" name="Rectangle 93">
              <a:extLst>
                <a:ext uri="{FF2B5EF4-FFF2-40B4-BE49-F238E27FC236}">
                  <a16:creationId xmlns:a16="http://schemas.microsoft.com/office/drawing/2014/main" id="{A5D281BE-EE7A-41B4-ADAB-B3A667BE5B67}"/>
                </a:ext>
              </a:extLst>
            </p:cNvPr>
            <p:cNvSpPr>
              <a:spLocks noChangeAspect="1"/>
            </p:cNvSpPr>
            <p:nvPr/>
          </p:nvSpPr>
          <p:spPr>
            <a:xfrm>
              <a:off x="6904480" y="981530"/>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95" name="Rectangle 94">
              <a:extLst>
                <a:ext uri="{FF2B5EF4-FFF2-40B4-BE49-F238E27FC236}">
                  <a16:creationId xmlns:a16="http://schemas.microsoft.com/office/drawing/2014/main" id="{6125B5F3-2B99-4660-A4A9-0E8BA3BC974F}"/>
                </a:ext>
              </a:extLst>
            </p:cNvPr>
            <p:cNvSpPr/>
            <p:nvPr/>
          </p:nvSpPr>
          <p:spPr>
            <a:xfrm>
              <a:off x="6904480" y="1492173"/>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96" name="Rectangle 95">
              <a:extLst>
                <a:ext uri="{FF2B5EF4-FFF2-40B4-BE49-F238E27FC236}">
                  <a16:creationId xmlns:a16="http://schemas.microsoft.com/office/drawing/2014/main" id="{1A144441-3373-48AA-BF4B-8301A423989B}"/>
                </a:ext>
              </a:extLst>
            </p:cNvPr>
            <p:cNvSpPr/>
            <p:nvPr/>
          </p:nvSpPr>
          <p:spPr>
            <a:xfrm>
              <a:off x="6904480" y="2002815"/>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97" name="Rectangle 96">
              <a:extLst>
                <a:ext uri="{FF2B5EF4-FFF2-40B4-BE49-F238E27FC236}">
                  <a16:creationId xmlns:a16="http://schemas.microsoft.com/office/drawing/2014/main" id="{255AA5B2-D3B4-42AA-81AE-798BB69C6BEB}"/>
                </a:ext>
              </a:extLst>
            </p:cNvPr>
            <p:cNvSpPr/>
            <p:nvPr/>
          </p:nvSpPr>
          <p:spPr>
            <a:xfrm>
              <a:off x="6904480" y="2510195"/>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98" name="Rectangle 97">
              <a:extLst>
                <a:ext uri="{FF2B5EF4-FFF2-40B4-BE49-F238E27FC236}">
                  <a16:creationId xmlns:a16="http://schemas.microsoft.com/office/drawing/2014/main" id="{3A016A5E-E6E0-49B2-8364-A33818DEC13F}"/>
                </a:ext>
              </a:extLst>
            </p:cNvPr>
            <p:cNvSpPr>
              <a:spLocks noChangeAspect="1"/>
            </p:cNvSpPr>
            <p:nvPr/>
          </p:nvSpPr>
          <p:spPr>
            <a:xfrm>
              <a:off x="7415122" y="981530"/>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99" name="Rectangle 98">
              <a:extLst>
                <a:ext uri="{FF2B5EF4-FFF2-40B4-BE49-F238E27FC236}">
                  <a16:creationId xmlns:a16="http://schemas.microsoft.com/office/drawing/2014/main" id="{90B83CF3-EAD6-4AA7-AA8F-B63D79A34774}"/>
                </a:ext>
              </a:extLst>
            </p:cNvPr>
            <p:cNvSpPr/>
            <p:nvPr/>
          </p:nvSpPr>
          <p:spPr>
            <a:xfrm>
              <a:off x="7415122" y="1492173"/>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100" name="Rectangle 99">
              <a:extLst>
                <a:ext uri="{FF2B5EF4-FFF2-40B4-BE49-F238E27FC236}">
                  <a16:creationId xmlns:a16="http://schemas.microsoft.com/office/drawing/2014/main" id="{D41C559E-15D4-454E-8C16-A3C3F2B0A3BA}"/>
                </a:ext>
              </a:extLst>
            </p:cNvPr>
            <p:cNvSpPr/>
            <p:nvPr/>
          </p:nvSpPr>
          <p:spPr>
            <a:xfrm>
              <a:off x="7415122" y="2002815"/>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101" name="Rectangle 100">
              <a:extLst>
                <a:ext uri="{FF2B5EF4-FFF2-40B4-BE49-F238E27FC236}">
                  <a16:creationId xmlns:a16="http://schemas.microsoft.com/office/drawing/2014/main" id="{524029A5-C4FC-4374-AC9B-044FD182442C}"/>
                </a:ext>
              </a:extLst>
            </p:cNvPr>
            <p:cNvSpPr/>
            <p:nvPr/>
          </p:nvSpPr>
          <p:spPr>
            <a:xfrm>
              <a:off x="7415122" y="2510195"/>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103" name="Rectangle 102">
              <a:extLst>
                <a:ext uri="{FF2B5EF4-FFF2-40B4-BE49-F238E27FC236}">
                  <a16:creationId xmlns:a16="http://schemas.microsoft.com/office/drawing/2014/main" id="{28289FB8-FE8D-4EC6-8874-812E697C0FF5}"/>
                </a:ext>
              </a:extLst>
            </p:cNvPr>
            <p:cNvSpPr/>
            <p:nvPr/>
          </p:nvSpPr>
          <p:spPr>
            <a:xfrm>
              <a:off x="7925764" y="1492173"/>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104" name="Rectangle 103">
              <a:extLst>
                <a:ext uri="{FF2B5EF4-FFF2-40B4-BE49-F238E27FC236}">
                  <a16:creationId xmlns:a16="http://schemas.microsoft.com/office/drawing/2014/main" id="{448CCC89-FB55-4A61-969F-2322AFA33661}"/>
                </a:ext>
              </a:extLst>
            </p:cNvPr>
            <p:cNvSpPr/>
            <p:nvPr/>
          </p:nvSpPr>
          <p:spPr>
            <a:xfrm>
              <a:off x="7925764" y="2002815"/>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105" name="Rectangle 104">
              <a:extLst>
                <a:ext uri="{FF2B5EF4-FFF2-40B4-BE49-F238E27FC236}">
                  <a16:creationId xmlns:a16="http://schemas.microsoft.com/office/drawing/2014/main" id="{0ABE2275-A4B4-407B-8A87-C4A5132C6906}"/>
                </a:ext>
              </a:extLst>
            </p:cNvPr>
            <p:cNvSpPr/>
            <p:nvPr/>
          </p:nvSpPr>
          <p:spPr>
            <a:xfrm>
              <a:off x="7925764" y="2510195"/>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110" name="Rectangle 109">
              <a:extLst>
                <a:ext uri="{FF2B5EF4-FFF2-40B4-BE49-F238E27FC236}">
                  <a16:creationId xmlns:a16="http://schemas.microsoft.com/office/drawing/2014/main" id="{DB34B362-123A-4A72-91AE-317CF1B58213}"/>
                </a:ext>
              </a:extLst>
            </p:cNvPr>
            <p:cNvSpPr>
              <a:spLocks noChangeAspect="1"/>
            </p:cNvSpPr>
            <p:nvPr/>
          </p:nvSpPr>
          <p:spPr>
            <a:xfrm>
              <a:off x="7930181" y="98117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p>
          </p:txBody>
        </p:sp>
        <p:sp>
          <p:nvSpPr>
            <p:cNvPr id="113" name="Rectangle 112">
              <a:extLst>
                <a:ext uri="{FF2B5EF4-FFF2-40B4-BE49-F238E27FC236}">
                  <a16:creationId xmlns:a16="http://schemas.microsoft.com/office/drawing/2014/main" id="{D0B757BA-5708-48A1-A7F7-2B0A81D69D65}"/>
                </a:ext>
              </a:extLst>
            </p:cNvPr>
            <p:cNvSpPr>
              <a:spLocks noChangeAspect="1"/>
            </p:cNvSpPr>
            <p:nvPr/>
          </p:nvSpPr>
          <p:spPr>
            <a:xfrm>
              <a:off x="4215982" y="997603"/>
              <a:ext cx="445863" cy="445864"/>
            </a:xfrm>
            <a:prstGeom prst="rect">
              <a:avLst/>
            </a:prstGeom>
            <a:solidFill>
              <a:srgbClr val="64646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14" name="Rectangle 113">
              <a:extLst>
                <a:ext uri="{FF2B5EF4-FFF2-40B4-BE49-F238E27FC236}">
                  <a16:creationId xmlns:a16="http://schemas.microsoft.com/office/drawing/2014/main" id="{B123CF43-52DC-40D2-A7AC-90790A58541F}"/>
                </a:ext>
              </a:extLst>
            </p:cNvPr>
            <p:cNvSpPr/>
            <p:nvPr/>
          </p:nvSpPr>
          <p:spPr>
            <a:xfrm>
              <a:off x="4215982" y="1504267"/>
              <a:ext cx="445863" cy="445864"/>
            </a:xfrm>
            <a:prstGeom prst="rect">
              <a:avLst/>
            </a:prstGeom>
            <a:solidFill>
              <a:srgbClr val="9E9E9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15" name="Rectangle 114">
              <a:extLst>
                <a:ext uri="{FF2B5EF4-FFF2-40B4-BE49-F238E27FC236}">
                  <a16:creationId xmlns:a16="http://schemas.microsoft.com/office/drawing/2014/main" id="{C542B793-B94E-4F66-A4A9-0BAAEAFF2697}"/>
                </a:ext>
              </a:extLst>
            </p:cNvPr>
            <p:cNvSpPr/>
            <p:nvPr/>
          </p:nvSpPr>
          <p:spPr>
            <a:xfrm>
              <a:off x="4215982" y="2010931"/>
              <a:ext cx="445863" cy="445864"/>
            </a:xfrm>
            <a:prstGeom prst="rect">
              <a:avLst/>
            </a:prstGeom>
            <a:solidFill>
              <a:srgbClr val="64646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16" name="Rectangle 115">
              <a:extLst>
                <a:ext uri="{FF2B5EF4-FFF2-40B4-BE49-F238E27FC236}">
                  <a16:creationId xmlns:a16="http://schemas.microsoft.com/office/drawing/2014/main" id="{073A22EF-7627-45D0-B9AF-34701BEC46E9}"/>
                </a:ext>
              </a:extLst>
            </p:cNvPr>
            <p:cNvSpPr/>
            <p:nvPr/>
          </p:nvSpPr>
          <p:spPr>
            <a:xfrm>
              <a:off x="4215982" y="2514357"/>
              <a:ext cx="445863" cy="445864"/>
            </a:xfrm>
            <a:prstGeom prst="rect">
              <a:avLst/>
            </a:prstGeom>
            <a:solidFill>
              <a:srgbClr val="64646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17" name="Rectangle 116">
              <a:extLst>
                <a:ext uri="{FF2B5EF4-FFF2-40B4-BE49-F238E27FC236}">
                  <a16:creationId xmlns:a16="http://schemas.microsoft.com/office/drawing/2014/main" id="{8EBBA429-EB50-4EA0-93D4-CAE4B321FA69}"/>
                </a:ext>
              </a:extLst>
            </p:cNvPr>
            <p:cNvSpPr>
              <a:spLocks noChangeAspect="1"/>
            </p:cNvSpPr>
            <p:nvPr/>
          </p:nvSpPr>
          <p:spPr>
            <a:xfrm>
              <a:off x="4722645" y="997603"/>
              <a:ext cx="445863" cy="445864"/>
            </a:xfrm>
            <a:prstGeom prst="rect">
              <a:avLst/>
            </a:prstGeom>
            <a:solidFill>
              <a:srgbClr val="9E9E9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18" name="Rectangle 117">
              <a:extLst>
                <a:ext uri="{FF2B5EF4-FFF2-40B4-BE49-F238E27FC236}">
                  <a16:creationId xmlns:a16="http://schemas.microsoft.com/office/drawing/2014/main" id="{D5121E1F-312C-427E-9A5A-482494AB7FA2}"/>
                </a:ext>
              </a:extLst>
            </p:cNvPr>
            <p:cNvSpPr/>
            <p:nvPr/>
          </p:nvSpPr>
          <p:spPr>
            <a:xfrm>
              <a:off x="4722645" y="1504267"/>
              <a:ext cx="445863" cy="445864"/>
            </a:xfrm>
            <a:prstGeom prst="rect">
              <a:avLst/>
            </a:prstGeom>
            <a:solidFill>
              <a:srgbClr val="64646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19" name="Rectangle 118">
              <a:extLst>
                <a:ext uri="{FF2B5EF4-FFF2-40B4-BE49-F238E27FC236}">
                  <a16:creationId xmlns:a16="http://schemas.microsoft.com/office/drawing/2014/main" id="{D5AE9B81-230A-4511-A6F1-6305AF945111}"/>
                </a:ext>
              </a:extLst>
            </p:cNvPr>
            <p:cNvSpPr/>
            <p:nvPr/>
          </p:nvSpPr>
          <p:spPr>
            <a:xfrm>
              <a:off x="4722645" y="2010931"/>
              <a:ext cx="445863" cy="445864"/>
            </a:xfrm>
            <a:prstGeom prst="rect">
              <a:avLst/>
            </a:prstGeom>
            <a:solidFill>
              <a:srgbClr val="DEDED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0" name="Rectangle 119">
              <a:extLst>
                <a:ext uri="{FF2B5EF4-FFF2-40B4-BE49-F238E27FC236}">
                  <a16:creationId xmlns:a16="http://schemas.microsoft.com/office/drawing/2014/main" id="{7D48D18A-CBA5-42E5-BCE2-9C308ACC2F43}"/>
                </a:ext>
              </a:extLst>
            </p:cNvPr>
            <p:cNvSpPr/>
            <p:nvPr/>
          </p:nvSpPr>
          <p:spPr>
            <a:xfrm>
              <a:off x="4722645" y="2514357"/>
              <a:ext cx="445863" cy="445864"/>
            </a:xfrm>
            <a:prstGeom prst="rect">
              <a:avLst/>
            </a:prstGeom>
            <a:solidFill>
              <a:srgbClr val="DEDED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1" name="Rectangle 120">
              <a:extLst>
                <a:ext uri="{FF2B5EF4-FFF2-40B4-BE49-F238E27FC236}">
                  <a16:creationId xmlns:a16="http://schemas.microsoft.com/office/drawing/2014/main" id="{D8C4B445-DDDB-4CDC-B46C-93EAB5B94857}"/>
                </a:ext>
              </a:extLst>
            </p:cNvPr>
            <p:cNvSpPr>
              <a:spLocks noChangeAspect="1"/>
            </p:cNvSpPr>
            <p:nvPr/>
          </p:nvSpPr>
          <p:spPr>
            <a:xfrm>
              <a:off x="5229309" y="997603"/>
              <a:ext cx="445863" cy="445864"/>
            </a:xfrm>
            <a:prstGeom prst="rect">
              <a:avLst/>
            </a:prstGeom>
            <a:solidFill>
              <a:srgbClr val="9E9E9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2" name="Rectangle 121">
              <a:extLst>
                <a:ext uri="{FF2B5EF4-FFF2-40B4-BE49-F238E27FC236}">
                  <a16:creationId xmlns:a16="http://schemas.microsoft.com/office/drawing/2014/main" id="{465BFBFF-DE3B-47D5-B64E-5387D4DFFA1A}"/>
                </a:ext>
              </a:extLst>
            </p:cNvPr>
            <p:cNvSpPr/>
            <p:nvPr/>
          </p:nvSpPr>
          <p:spPr>
            <a:xfrm>
              <a:off x="5229309" y="1504267"/>
              <a:ext cx="445863" cy="445864"/>
            </a:xfrm>
            <a:prstGeom prst="rect">
              <a:avLst/>
            </a:prstGeom>
            <a:solidFill>
              <a:srgbClr val="64646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3" name="Rectangle 122">
              <a:extLst>
                <a:ext uri="{FF2B5EF4-FFF2-40B4-BE49-F238E27FC236}">
                  <a16:creationId xmlns:a16="http://schemas.microsoft.com/office/drawing/2014/main" id="{44A2F13D-59D7-4BB1-BAEE-A7FB42475D5C}"/>
                </a:ext>
              </a:extLst>
            </p:cNvPr>
            <p:cNvSpPr/>
            <p:nvPr/>
          </p:nvSpPr>
          <p:spPr>
            <a:xfrm>
              <a:off x="5229309" y="2010931"/>
              <a:ext cx="445863" cy="445864"/>
            </a:xfrm>
            <a:prstGeom prst="rect">
              <a:avLst/>
            </a:prstGeom>
            <a:solidFill>
              <a:srgbClr val="DEDED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4" name="Rectangle 123">
              <a:extLst>
                <a:ext uri="{FF2B5EF4-FFF2-40B4-BE49-F238E27FC236}">
                  <a16:creationId xmlns:a16="http://schemas.microsoft.com/office/drawing/2014/main" id="{FE6334D7-89B2-43A4-A9C6-07BF9D6ED5BA}"/>
                </a:ext>
              </a:extLst>
            </p:cNvPr>
            <p:cNvSpPr/>
            <p:nvPr/>
          </p:nvSpPr>
          <p:spPr>
            <a:xfrm>
              <a:off x="5229309" y="2514357"/>
              <a:ext cx="445863" cy="445864"/>
            </a:xfrm>
            <a:prstGeom prst="rect">
              <a:avLst/>
            </a:prstGeom>
            <a:solidFill>
              <a:srgbClr val="DEDED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5" name="Rectangle 124">
              <a:extLst>
                <a:ext uri="{FF2B5EF4-FFF2-40B4-BE49-F238E27FC236}">
                  <a16:creationId xmlns:a16="http://schemas.microsoft.com/office/drawing/2014/main" id="{374C5F57-2163-418D-96A8-26AFB3501B49}"/>
                </a:ext>
              </a:extLst>
            </p:cNvPr>
            <p:cNvSpPr>
              <a:spLocks noChangeAspect="1"/>
            </p:cNvSpPr>
            <p:nvPr/>
          </p:nvSpPr>
          <p:spPr>
            <a:xfrm>
              <a:off x="5735972" y="997603"/>
              <a:ext cx="445863" cy="445864"/>
            </a:xfrm>
            <a:prstGeom prst="rect">
              <a:avLst/>
            </a:prstGeom>
            <a:solidFill>
              <a:srgbClr val="64646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6" name="Rectangle 125">
              <a:extLst>
                <a:ext uri="{FF2B5EF4-FFF2-40B4-BE49-F238E27FC236}">
                  <a16:creationId xmlns:a16="http://schemas.microsoft.com/office/drawing/2014/main" id="{5059065B-C50F-44B1-B7B4-68AF064FB1BD}"/>
                </a:ext>
              </a:extLst>
            </p:cNvPr>
            <p:cNvSpPr/>
            <p:nvPr/>
          </p:nvSpPr>
          <p:spPr>
            <a:xfrm>
              <a:off x="5735972" y="1504267"/>
              <a:ext cx="445863" cy="445864"/>
            </a:xfrm>
            <a:prstGeom prst="rect">
              <a:avLst/>
            </a:prstGeom>
            <a:solidFill>
              <a:srgbClr val="9E9E9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7" name="Rectangle 126">
              <a:extLst>
                <a:ext uri="{FF2B5EF4-FFF2-40B4-BE49-F238E27FC236}">
                  <a16:creationId xmlns:a16="http://schemas.microsoft.com/office/drawing/2014/main" id="{7BFAE024-0BB0-46DB-93FC-BA09C975BBA8}"/>
                </a:ext>
              </a:extLst>
            </p:cNvPr>
            <p:cNvSpPr/>
            <p:nvPr/>
          </p:nvSpPr>
          <p:spPr>
            <a:xfrm>
              <a:off x="5735972" y="2010931"/>
              <a:ext cx="445863" cy="445864"/>
            </a:xfrm>
            <a:prstGeom prst="rect">
              <a:avLst/>
            </a:prstGeom>
            <a:solidFill>
              <a:srgbClr val="64646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128" name="Rectangle 127">
              <a:extLst>
                <a:ext uri="{FF2B5EF4-FFF2-40B4-BE49-F238E27FC236}">
                  <a16:creationId xmlns:a16="http://schemas.microsoft.com/office/drawing/2014/main" id="{4CF2DC89-AE2A-436A-A125-4794B8DF3780}"/>
                </a:ext>
              </a:extLst>
            </p:cNvPr>
            <p:cNvSpPr/>
            <p:nvPr/>
          </p:nvSpPr>
          <p:spPr>
            <a:xfrm>
              <a:off x="5735972" y="2514357"/>
              <a:ext cx="445863" cy="445864"/>
            </a:xfrm>
            <a:prstGeom prst="rect">
              <a:avLst/>
            </a:prstGeom>
            <a:solidFill>
              <a:srgbClr val="64646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sp>
        <p:nvSpPr>
          <p:cNvPr id="179" name="TextBox 178">
            <a:extLst>
              <a:ext uri="{FF2B5EF4-FFF2-40B4-BE49-F238E27FC236}">
                <a16:creationId xmlns:a16="http://schemas.microsoft.com/office/drawing/2014/main" id="{231A07E7-D180-495F-B401-665E02FC2B7B}"/>
              </a:ext>
            </a:extLst>
          </p:cNvPr>
          <p:cNvSpPr txBox="1"/>
          <p:nvPr/>
        </p:nvSpPr>
        <p:spPr>
          <a:xfrm>
            <a:off x="4385233" y="578917"/>
            <a:ext cx="1688152" cy="400110"/>
          </a:xfrm>
          <a:prstGeom prst="rect">
            <a:avLst/>
          </a:prstGeom>
          <a:noFill/>
        </p:spPr>
        <p:txBody>
          <a:bodyPr wrap="square" rtlCol="0">
            <a:spAutoFit/>
          </a:bodyPr>
          <a:lstStyle/>
          <a:p>
            <a:pPr algn="ctr"/>
            <a:r>
              <a:rPr lang="en-US" sz="2000" dirty="0"/>
              <a:t>Image</a:t>
            </a:r>
          </a:p>
        </p:txBody>
      </p:sp>
      <p:sp>
        <p:nvSpPr>
          <p:cNvPr id="181" name="TextBox 180">
            <a:extLst>
              <a:ext uri="{FF2B5EF4-FFF2-40B4-BE49-F238E27FC236}">
                <a16:creationId xmlns:a16="http://schemas.microsoft.com/office/drawing/2014/main" id="{7AE4C5FC-C3EE-40A2-9A84-86491668A130}"/>
              </a:ext>
            </a:extLst>
          </p:cNvPr>
          <p:cNvSpPr txBox="1"/>
          <p:nvPr/>
        </p:nvSpPr>
        <p:spPr>
          <a:xfrm>
            <a:off x="6424477" y="566750"/>
            <a:ext cx="1981290" cy="400110"/>
          </a:xfrm>
          <a:prstGeom prst="rect">
            <a:avLst/>
          </a:prstGeom>
          <a:noFill/>
        </p:spPr>
        <p:txBody>
          <a:bodyPr wrap="square" rtlCol="0">
            <a:spAutoFit/>
          </a:bodyPr>
          <a:lstStyle/>
          <a:p>
            <a:pPr algn="ctr"/>
            <a:r>
              <a:rPr lang="en-US" sz="2000" dirty="0"/>
              <a:t>Pixel values</a:t>
            </a:r>
          </a:p>
        </p:txBody>
      </p:sp>
      <p:grpSp>
        <p:nvGrpSpPr>
          <p:cNvPr id="238" name="Group 237">
            <a:extLst>
              <a:ext uri="{FF2B5EF4-FFF2-40B4-BE49-F238E27FC236}">
                <a16:creationId xmlns:a16="http://schemas.microsoft.com/office/drawing/2014/main" id="{FF986BB7-564F-4791-A033-71F285D622F7}"/>
              </a:ext>
            </a:extLst>
          </p:cNvPr>
          <p:cNvGrpSpPr/>
          <p:nvPr/>
        </p:nvGrpSpPr>
        <p:grpSpPr>
          <a:xfrm>
            <a:off x="6569289" y="3750727"/>
            <a:ext cx="4152784" cy="2395002"/>
            <a:chOff x="6569289" y="3750727"/>
            <a:chExt cx="4152784" cy="2395002"/>
          </a:xfrm>
        </p:grpSpPr>
        <p:sp>
          <p:nvSpPr>
            <p:cNvPr id="201" name="Rectangle 200">
              <a:extLst>
                <a:ext uri="{FF2B5EF4-FFF2-40B4-BE49-F238E27FC236}">
                  <a16:creationId xmlns:a16="http://schemas.microsoft.com/office/drawing/2014/main" id="{DA2E28EC-074F-4EE7-9FCB-EFBFD45B8D13}"/>
                </a:ext>
              </a:extLst>
            </p:cNvPr>
            <p:cNvSpPr>
              <a:spLocks noChangeAspect="1"/>
            </p:cNvSpPr>
            <p:nvPr/>
          </p:nvSpPr>
          <p:spPr>
            <a:xfrm>
              <a:off x="8736366" y="4165993"/>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ourier New" panose="02070309020205020404" pitchFamily="49" charset="0"/>
                </a:rPr>
                <a:t>0100</a:t>
              </a:r>
              <a:r>
                <a:rPr lang="en-US" sz="1400" b="1" dirty="0">
                  <a:solidFill>
                    <a:schemeClr val="bg1">
                      <a:lumMod val="85000"/>
                    </a:schemeClr>
                  </a:solidFill>
                  <a:latin typeface="Courier"/>
                  <a:cs typeface="Courier New" panose="02070309020205020404" pitchFamily="49" charset="0"/>
                </a:rPr>
                <a:t>0000</a:t>
              </a:r>
            </a:p>
          </p:txBody>
        </p:sp>
        <p:sp>
          <p:nvSpPr>
            <p:cNvPr id="202" name="Rectangle 201">
              <a:extLst>
                <a:ext uri="{FF2B5EF4-FFF2-40B4-BE49-F238E27FC236}">
                  <a16:creationId xmlns:a16="http://schemas.microsoft.com/office/drawing/2014/main" id="{DE20E602-B222-47AC-9A78-8CCBEA78D68B}"/>
                </a:ext>
              </a:extLst>
            </p:cNvPr>
            <p:cNvSpPr/>
            <p:nvPr/>
          </p:nvSpPr>
          <p:spPr>
            <a:xfrm>
              <a:off x="8736366" y="467663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a:t>
              </a:r>
              <a:r>
                <a:rPr lang="en-US" sz="1400" b="1" dirty="0">
                  <a:solidFill>
                    <a:schemeClr val="bg1">
                      <a:lumMod val="85000"/>
                    </a:schemeClr>
                  </a:solidFill>
                  <a:latin typeface="Courier"/>
                </a:rPr>
                <a:t>0000</a:t>
              </a:r>
            </a:p>
          </p:txBody>
        </p:sp>
        <p:sp>
          <p:nvSpPr>
            <p:cNvPr id="203" name="Rectangle 202">
              <a:extLst>
                <a:ext uri="{FF2B5EF4-FFF2-40B4-BE49-F238E27FC236}">
                  <a16:creationId xmlns:a16="http://schemas.microsoft.com/office/drawing/2014/main" id="{10575D6F-C8FB-482B-9A7C-A081D6E4B1FD}"/>
                </a:ext>
              </a:extLst>
            </p:cNvPr>
            <p:cNvSpPr/>
            <p:nvPr/>
          </p:nvSpPr>
          <p:spPr>
            <a:xfrm>
              <a:off x="8736366" y="518727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04" name="Rectangle 203">
              <a:extLst>
                <a:ext uri="{FF2B5EF4-FFF2-40B4-BE49-F238E27FC236}">
                  <a16:creationId xmlns:a16="http://schemas.microsoft.com/office/drawing/2014/main" id="{52FEFB0B-3B19-4D1E-8714-C081AD595DCD}"/>
                </a:ext>
              </a:extLst>
            </p:cNvPr>
            <p:cNvSpPr/>
            <p:nvPr/>
          </p:nvSpPr>
          <p:spPr>
            <a:xfrm>
              <a:off x="8736366" y="569465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05" name="Rectangle 204">
              <a:extLst>
                <a:ext uri="{FF2B5EF4-FFF2-40B4-BE49-F238E27FC236}">
                  <a16:creationId xmlns:a16="http://schemas.microsoft.com/office/drawing/2014/main" id="{AE2A8BC8-4506-4F08-9E0B-0DBCA4C6800B}"/>
                </a:ext>
              </a:extLst>
            </p:cNvPr>
            <p:cNvSpPr>
              <a:spLocks noChangeAspect="1"/>
            </p:cNvSpPr>
            <p:nvPr/>
          </p:nvSpPr>
          <p:spPr>
            <a:xfrm>
              <a:off x="9247008" y="4165993"/>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1000</a:t>
              </a:r>
              <a:r>
                <a:rPr lang="en-US" sz="1400" b="1" dirty="0">
                  <a:solidFill>
                    <a:schemeClr val="bg1">
                      <a:lumMod val="85000"/>
                    </a:schemeClr>
                  </a:solidFill>
                  <a:latin typeface="Courier"/>
                </a:rPr>
                <a:t>0000</a:t>
              </a:r>
            </a:p>
          </p:txBody>
        </p:sp>
        <p:sp>
          <p:nvSpPr>
            <p:cNvPr id="206" name="Rectangle 205">
              <a:extLst>
                <a:ext uri="{FF2B5EF4-FFF2-40B4-BE49-F238E27FC236}">
                  <a16:creationId xmlns:a16="http://schemas.microsoft.com/office/drawing/2014/main" id="{358E12CD-CA0E-46E9-B4F7-EE4F1CD576A2}"/>
                </a:ext>
              </a:extLst>
            </p:cNvPr>
            <p:cNvSpPr/>
            <p:nvPr/>
          </p:nvSpPr>
          <p:spPr>
            <a:xfrm>
              <a:off x="9247008" y="467663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07" name="Rectangle 206">
              <a:extLst>
                <a:ext uri="{FF2B5EF4-FFF2-40B4-BE49-F238E27FC236}">
                  <a16:creationId xmlns:a16="http://schemas.microsoft.com/office/drawing/2014/main" id="{0741D2DE-6758-4729-AEFB-55FEDEA755D0}"/>
                </a:ext>
              </a:extLst>
            </p:cNvPr>
            <p:cNvSpPr/>
            <p:nvPr/>
          </p:nvSpPr>
          <p:spPr>
            <a:xfrm>
              <a:off x="9247008" y="518727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a:t>
              </a:r>
              <a:r>
                <a:rPr lang="en-US" sz="1400" b="1" dirty="0">
                  <a:solidFill>
                    <a:schemeClr val="bg1">
                      <a:lumMod val="85000"/>
                    </a:schemeClr>
                  </a:solidFill>
                  <a:latin typeface="Courier"/>
                </a:rPr>
                <a:t>0000</a:t>
              </a:r>
            </a:p>
          </p:txBody>
        </p:sp>
        <p:sp>
          <p:nvSpPr>
            <p:cNvPr id="208" name="Rectangle 207">
              <a:extLst>
                <a:ext uri="{FF2B5EF4-FFF2-40B4-BE49-F238E27FC236}">
                  <a16:creationId xmlns:a16="http://schemas.microsoft.com/office/drawing/2014/main" id="{DE5C54F3-17CC-4AB3-9709-2EBB4B46E883}"/>
                </a:ext>
              </a:extLst>
            </p:cNvPr>
            <p:cNvSpPr/>
            <p:nvPr/>
          </p:nvSpPr>
          <p:spPr>
            <a:xfrm>
              <a:off x="9247008" y="569465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a:t>
              </a:r>
              <a:r>
                <a:rPr lang="en-US" sz="1400" b="1" dirty="0">
                  <a:solidFill>
                    <a:schemeClr val="bg1">
                      <a:lumMod val="85000"/>
                    </a:schemeClr>
                  </a:solidFill>
                  <a:latin typeface="Courier"/>
                </a:rPr>
                <a:t>0000</a:t>
              </a:r>
            </a:p>
          </p:txBody>
        </p:sp>
        <p:sp>
          <p:nvSpPr>
            <p:cNvPr id="209" name="Rectangle 208">
              <a:extLst>
                <a:ext uri="{FF2B5EF4-FFF2-40B4-BE49-F238E27FC236}">
                  <a16:creationId xmlns:a16="http://schemas.microsoft.com/office/drawing/2014/main" id="{9D2BF5D0-EB05-4E56-B2F3-F1D07C1DEA66}"/>
                </a:ext>
              </a:extLst>
            </p:cNvPr>
            <p:cNvSpPr>
              <a:spLocks noChangeAspect="1"/>
            </p:cNvSpPr>
            <p:nvPr/>
          </p:nvSpPr>
          <p:spPr>
            <a:xfrm>
              <a:off x="9757650" y="4165993"/>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a:t>
              </a:r>
              <a:r>
                <a:rPr lang="en-US" sz="1400" b="1" dirty="0">
                  <a:solidFill>
                    <a:schemeClr val="bg1">
                      <a:lumMod val="85000"/>
                    </a:schemeClr>
                  </a:solidFill>
                  <a:latin typeface="Courier"/>
                </a:rPr>
                <a:t>0000</a:t>
              </a:r>
            </a:p>
          </p:txBody>
        </p:sp>
        <p:sp>
          <p:nvSpPr>
            <p:cNvPr id="210" name="Rectangle 209">
              <a:extLst>
                <a:ext uri="{FF2B5EF4-FFF2-40B4-BE49-F238E27FC236}">
                  <a16:creationId xmlns:a16="http://schemas.microsoft.com/office/drawing/2014/main" id="{9DF198E1-37B4-4912-A830-551BE97E661E}"/>
                </a:ext>
              </a:extLst>
            </p:cNvPr>
            <p:cNvSpPr/>
            <p:nvPr/>
          </p:nvSpPr>
          <p:spPr>
            <a:xfrm>
              <a:off x="9757650" y="467663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11" name="Rectangle 210">
              <a:extLst>
                <a:ext uri="{FF2B5EF4-FFF2-40B4-BE49-F238E27FC236}">
                  <a16:creationId xmlns:a16="http://schemas.microsoft.com/office/drawing/2014/main" id="{9E605025-818C-491B-97A7-AC6172588270}"/>
                </a:ext>
              </a:extLst>
            </p:cNvPr>
            <p:cNvSpPr/>
            <p:nvPr/>
          </p:nvSpPr>
          <p:spPr>
            <a:xfrm>
              <a:off x="9757650" y="518727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a:t>
              </a:r>
              <a:r>
                <a:rPr lang="en-US" sz="1400" b="1" dirty="0">
                  <a:solidFill>
                    <a:schemeClr val="bg1">
                      <a:lumMod val="85000"/>
                    </a:schemeClr>
                  </a:solidFill>
                  <a:latin typeface="Courier"/>
                </a:rPr>
                <a:t>0000</a:t>
              </a:r>
            </a:p>
          </p:txBody>
        </p:sp>
        <p:sp>
          <p:nvSpPr>
            <p:cNvPr id="212" name="Rectangle 211">
              <a:extLst>
                <a:ext uri="{FF2B5EF4-FFF2-40B4-BE49-F238E27FC236}">
                  <a16:creationId xmlns:a16="http://schemas.microsoft.com/office/drawing/2014/main" id="{9C96EA3E-C56A-412A-9993-E9025C9D07D0}"/>
                </a:ext>
              </a:extLst>
            </p:cNvPr>
            <p:cNvSpPr/>
            <p:nvPr/>
          </p:nvSpPr>
          <p:spPr>
            <a:xfrm>
              <a:off x="9757650" y="569465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a:t>
              </a:r>
              <a:r>
                <a:rPr lang="en-US" sz="1400" b="1" dirty="0">
                  <a:solidFill>
                    <a:schemeClr val="bg1">
                      <a:lumMod val="85000"/>
                    </a:schemeClr>
                  </a:solidFill>
                  <a:latin typeface="Courier"/>
                </a:rPr>
                <a:t>0000</a:t>
              </a:r>
            </a:p>
          </p:txBody>
        </p:sp>
        <p:sp>
          <p:nvSpPr>
            <p:cNvPr id="213" name="Rectangle 212">
              <a:extLst>
                <a:ext uri="{FF2B5EF4-FFF2-40B4-BE49-F238E27FC236}">
                  <a16:creationId xmlns:a16="http://schemas.microsoft.com/office/drawing/2014/main" id="{404F47DC-AB0E-40D5-B791-6B1CE43AA4EB}"/>
                </a:ext>
              </a:extLst>
            </p:cNvPr>
            <p:cNvSpPr/>
            <p:nvPr/>
          </p:nvSpPr>
          <p:spPr>
            <a:xfrm>
              <a:off x="10268292" y="467663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a:t>
              </a:r>
              <a:r>
                <a:rPr lang="en-US" sz="1400" b="1" dirty="0">
                  <a:solidFill>
                    <a:schemeClr val="bg1">
                      <a:lumMod val="85000"/>
                    </a:schemeClr>
                  </a:solidFill>
                  <a:latin typeface="Courier"/>
                </a:rPr>
                <a:t>0000</a:t>
              </a:r>
            </a:p>
          </p:txBody>
        </p:sp>
        <p:sp>
          <p:nvSpPr>
            <p:cNvPr id="214" name="Rectangle 213">
              <a:extLst>
                <a:ext uri="{FF2B5EF4-FFF2-40B4-BE49-F238E27FC236}">
                  <a16:creationId xmlns:a16="http://schemas.microsoft.com/office/drawing/2014/main" id="{2C1948AE-A8AC-42DB-A74D-90121587F81D}"/>
                </a:ext>
              </a:extLst>
            </p:cNvPr>
            <p:cNvSpPr/>
            <p:nvPr/>
          </p:nvSpPr>
          <p:spPr>
            <a:xfrm>
              <a:off x="10268292" y="518727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15" name="Rectangle 214">
              <a:extLst>
                <a:ext uri="{FF2B5EF4-FFF2-40B4-BE49-F238E27FC236}">
                  <a16:creationId xmlns:a16="http://schemas.microsoft.com/office/drawing/2014/main" id="{68391EFC-9C29-4C06-B2B8-A80320A11A72}"/>
                </a:ext>
              </a:extLst>
            </p:cNvPr>
            <p:cNvSpPr/>
            <p:nvPr/>
          </p:nvSpPr>
          <p:spPr>
            <a:xfrm>
              <a:off x="10268292" y="569465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16" name="Rectangle 215">
              <a:extLst>
                <a:ext uri="{FF2B5EF4-FFF2-40B4-BE49-F238E27FC236}">
                  <a16:creationId xmlns:a16="http://schemas.microsoft.com/office/drawing/2014/main" id="{02CB6BCC-8458-4AFF-80A6-214C8D85A9CE}"/>
                </a:ext>
              </a:extLst>
            </p:cNvPr>
            <p:cNvSpPr>
              <a:spLocks noChangeAspect="1"/>
            </p:cNvSpPr>
            <p:nvPr/>
          </p:nvSpPr>
          <p:spPr>
            <a:xfrm>
              <a:off x="10272709" y="4165639"/>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p>
          </p:txBody>
        </p:sp>
        <p:sp>
          <p:nvSpPr>
            <p:cNvPr id="217" name="Rectangle 216">
              <a:extLst>
                <a:ext uri="{FF2B5EF4-FFF2-40B4-BE49-F238E27FC236}">
                  <a16:creationId xmlns:a16="http://schemas.microsoft.com/office/drawing/2014/main" id="{BD9E01CC-4337-4B88-9A95-1F7FD0F89FA7}"/>
                </a:ext>
              </a:extLst>
            </p:cNvPr>
            <p:cNvSpPr>
              <a:spLocks noChangeAspect="1"/>
            </p:cNvSpPr>
            <p:nvPr/>
          </p:nvSpPr>
          <p:spPr>
            <a:xfrm>
              <a:off x="6569289" y="4183111"/>
              <a:ext cx="445863" cy="445864"/>
            </a:xfrm>
            <a:prstGeom prst="rect">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18" name="Rectangle 217">
              <a:extLst>
                <a:ext uri="{FF2B5EF4-FFF2-40B4-BE49-F238E27FC236}">
                  <a16:creationId xmlns:a16="http://schemas.microsoft.com/office/drawing/2014/main" id="{4E390A5A-5B91-4C76-99CF-771531C23EA8}"/>
                </a:ext>
              </a:extLst>
            </p:cNvPr>
            <p:cNvSpPr/>
            <p:nvPr/>
          </p:nvSpPr>
          <p:spPr>
            <a:xfrm>
              <a:off x="6569289" y="4689775"/>
              <a:ext cx="445863" cy="445864"/>
            </a:xfrm>
            <a:prstGeom prst="rect">
              <a:avLst/>
            </a:prstGeom>
            <a:solidFill>
              <a:srgbClr val="90909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19" name="Rectangle 218">
              <a:extLst>
                <a:ext uri="{FF2B5EF4-FFF2-40B4-BE49-F238E27FC236}">
                  <a16:creationId xmlns:a16="http://schemas.microsoft.com/office/drawing/2014/main" id="{4C00FFBF-122F-47A5-8D34-6266AAB9678D}"/>
                </a:ext>
              </a:extLst>
            </p:cNvPr>
            <p:cNvSpPr/>
            <p:nvPr/>
          </p:nvSpPr>
          <p:spPr>
            <a:xfrm>
              <a:off x="6569289" y="5196439"/>
              <a:ext cx="445863" cy="445864"/>
            </a:xfrm>
            <a:prstGeom prst="rect">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0" name="Rectangle 219">
              <a:extLst>
                <a:ext uri="{FF2B5EF4-FFF2-40B4-BE49-F238E27FC236}">
                  <a16:creationId xmlns:a16="http://schemas.microsoft.com/office/drawing/2014/main" id="{AB51F79F-B428-4208-8CDF-6A5D906684ED}"/>
                </a:ext>
              </a:extLst>
            </p:cNvPr>
            <p:cNvSpPr/>
            <p:nvPr/>
          </p:nvSpPr>
          <p:spPr>
            <a:xfrm>
              <a:off x="6569289" y="5699865"/>
              <a:ext cx="445863" cy="445864"/>
            </a:xfrm>
            <a:prstGeom prst="rect">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1" name="Rectangle 220">
              <a:extLst>
                <a:ext uri="{FF2B5EF4-FFF2-40B4-BE49-F238E27FC236}">
                  <a16:creationId xmlns:a16="http://schemas.microsoft.com/office/drawing/2014/main" id="{C9FB91F1-7F0D-4899-A4A3-AF8F694178C1}"/>
                </a:ext>
              </a:extLst>
            </p:cNvPr>
            <p:cNvSpPr>
              <a:spLocks noChangeAspect="1"/>
            </p:cNvSpPr>
            <p:nvPr/>
          </p:nvSpPr>
          <p:spPr>
            <a:xfrm>
              <a:off x="7075952" y="4183111"/>
              <a:ext cx="445863" cy="445864"/>
            </a:xfrm>
            <a:prstGeom prst="rect">
              <a:avLst/>
            </a:prstGeom>
            <a:solidFill>
              <a:srgbClr val="90909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2" name="Rectangle 221">
              <a:extLst>
                <a:ext uri="{FF2B5EF4-FFF2-40B4-BE49-F238E27FC236}">
                  <a16:creationId xmlns:a16="http://schemas.microsoft.com/office/drawing/2014/main" id="{79F3B749-9AB0-4CEA-A50E-F4308363072E}"/>
                </a:ext>
              </a:extLst>
            </p:cNvPr>
            <p:cNvSpPr/>
            <p:nvPr/>
          </p:nvSpPr>
          <p:spPr>
            <a:xfrm>
              <a:off x="7075952" y="4689775"/>
              <a:ext cx="445863" cy="445864"/>
            </a:xfrm>
            <a:prstGeom prst="rect">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3" name="Rectangle 222">
              <a:extLst>
                <a:ext uri="{FF2B5EF4-FFF2-40B4-BE49-F238E27FC236}">
                  <a16:creationId xmlns:a16="http://schemas.microsoft.com/office/drawing/2014/main" id="{1D5275AE-C29A-4A7D-BC0D-44BCCEED4B34}"/>
                </a:ext>
              </a:extLst>
            </p:cNvPr>
            <p:cNvSpPr/>
            <p:nvPr/>
          </p:nvSpPr>
          <p:spPr>
            <a:xfrm>
              <a:off x="7075952" y="5196439"/>
              <a:ext cx="445863" cy="445864"/>
            </a:xfrm>
            <a:prstGeom prst="rect">
              <a:avLst/>
            </a:prstGeom>
            <a:solidFill>
              <a:srgbClr val="D0D0D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4" name="Rectangle 223">
              <a:extLst>
                <a:ext uri="{FF2B5EF4-FFF2-40B4-BE49-F238E27FC236}">
                  <a16:creationId xmlns:a16="http://schemas.microsoft.com/office/drawing/2014/main" id="{7E445CB5-0191-452A-A5AB-04038FB0587C}"/>
                </a:ext>
              </a:extLst>
            </p:cNvPr>
            <p:cNvSpPr/>
            <p:nvPr/>
          </p:nvSpPr>
          <p:spPr>
            <a:xfrm>
              <a:off x="7075952" y="5699865"/>
              <a:ext cx="445863" cy="445864"/>
            </a:xfrm>
            <a:prstGeom prst="rect">
              <a:avLst/>
            </a:prstGeom>
            <a:solidFill>
              <a:srgbClr val="D0D0D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5" name="Rectangle 224">
              <a:extLst>
                <a:ext uri="{FF2B5EF4-FFF2-40B4-BE49-F238E27FC236}">
                  <a16:creationId xmlns:a16="http://schemas.microsoft.com/office/drawing/2014/main" id="{8C66867A-1E21-44A6-BCD3-29478FE0DD5D}"/>
                </a:ext>
              </a:extLst>
            </p:cNvPr>
            <p:cNvSpPr>
              <a:spLocks noChangeAspect="1"/>
            </p:cNvSpPr>
            <p:nvPr/>
          </p:nvSpPr>
          <p:spPr>
            <a:xfrm>
              <a:off x="7582616" y="4183111"/>
              <a:ext cx="445863" cy="445864"/>
            </a:xfrm>
            <a:prstGeom prst="rect">
              <a:avLst/>
            </a:prstGeom>
            <a:solidFill>
              <a:srgbClr val="90909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6" name="Rectangle 225">
              <a:extLst>
                <a:ext uri="{FF2B5EF4-FFF2-40B4-BE49-F238E27FC236}">
                  <a16:creationId xmlns:a16="http://schemas.microsoft.com/office/drawing/2014/main" id="{EF32D8C2-9384-43C7-B1EE-C6DFC874B21C}"/>
                </a:ext>
              </a:extLst>
            </p:cNvPr>
            <p:cNvSpPr/>
            <p:nvPr/>
          </p:nvSpPr>
          <p:spPr>
            <a:xfrm>
              <a:off x="7582616" y="4689775"/>
              <a:ext cx="445863" cy="445864"/>
            </a:xfrm>
            <a:prstGeom prst="rect">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7" name="Rectangle 226">
              <a:extLst>
                <a:ext uri="{FF2B5EF4-FFF2-40B4-BE49-F238E27FC236}">
                  <a16:creationId xmlns:a16="http://schemas.microsoft.com/office/drawing/2014/main" id="{9189D766-B366-48DE-B214-EEE1F41272C1}"/>
                </a:ext>
              </a:extLst>
            </p:cNvPr>
            <p:cNvSpPr/>
            <p:nvPr/>
          </p:nvSpPr>
          <p:spPr>
            <a:xfrm>
              <a:off x="7582616" y="5196439"/>
              <a:ext cx="445863" cy="445864"/>
            </a:xfrm>
            <a:prstGeom prst="rect">
              <a:avLst/>
            </a:prstGeom>
            <a:solidFill>
              <a:srgbClr val="D0D0D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8" name="Rectangle 227">
              <a:extLst>
                <a:ext uri="{FF2B5EF4-FFF2-40B4-BE49-F238E27FC236}">
                  <a16:creationId xmlns:a16="http://schemas.microsoft.com/office/drawing/2014/main" id="{B559A364-77E8-426E-AFDF-AFA43455AAC8}"/>
                </a:ext>
              </a:extLst>
            </p:cNvPr>
            <p:cNvSpPr/>
            <p:nvPr/>
          </p:nvSpPr>
          <p:spPr>
            <a:xfrm>
              <a:off x="7582616" y="5699865"/>
              <a:ext cx="445863" cy="445864"/>
            </a:xfrm>
            <a:prstGeom prst="rect">
              <a:avLst/>
            </a:prstGeom>
            <a:solidFill>
              <a:srgbClr val="D0D0D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29" name="Rectangle 228">
              <a:extLst>
                <a:ext uri="{FF2B5EF4-FFF2-40B4-BE49-F238E27FC236}">
                  <a16:creationId xmlns:a16="http://schemas.microsoft.com/office/drawing/2014/main" id="{3E627EDA-2F93-4FA5-B019-76C1E04BC91D}"/>
                </a:ext>
              </a:extLst>
            </p:cNvPr>
            <p:cNvSpPr>
              <a:spLocks noChangeAspect="1"/>
            </p:cNvSpPr>
            <p:nvPr/>
          </p:nvSpPr>
          <p:spPr>
            <a:xfrm>
              <a:off x="8089279" y="4183111"/>
              <a:ext cx="445863" cy="445864"/>
            </a:xfrm>
            <a:prstGeom prst="rect">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0" name="Rectangle 229">
              <a:extLst>
                <a:ext uri="{FF2B5EF4-FFF2-40B4-BE49-F238E27FC236}">
                  <a16:creationId xmlns:a16="http://schemas.microsoft.com/office/drawing/2014/main" id="{54B88BAE-BFB6-4621-8019-4E8626048D2A}"/>
                </a:ext>
              </a:extLst>
            </p:cNvPr>
            <p:cNvSpPr/>
            <p:nvPr/>
          </p:nvSpPr>
          <p:spPr>
            <a:xfrm>
              <a:off x="8089279" y="4689775"/>
              <a:ext cx="445863" cy="445864"/>
            </a:xfrm>
            <a:prstGeom prst="rect">
              <a:avLst/>
            </a:prstGeom>
            <a:solidFill>
              <a:srgbClr val="90909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1" name="Rectangle 230">
              <a:extLst>
                <a:ext uri="{FF2B5EF4-FFF2-40B4-BE49-F238E27FC236}">
                  <a16:creationId xmlns:a16="http://schemas.microsoft.com/office/drawing/2014/main" id="{7C72196F-C2BE-4780-8F81-7AA91C8C0051}"/>
                </a:ext>
              </a:extLst>
            </p:cNvPr>
            <p:cNvSpPr/>
            <p:nvPr/>
          </p:nvSpPr>
          <p:spPr>
            <a:xfrm>
              <a:off x="8089279" y="5196439"/>
              <a:ext cx="445863" cy="445864"/>
            </a:xfrm>
            <a:prstGeom prst="rect">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2" name="Rectangle 231">
              <a:extLst>
                <a:ext uri="{FF2B5EF4-FFF2-40B4-BE49-F238E27FC236}">
                  <a16:creationId xmlns:a16="http://schemas.microsoft.com/office/drawing/2014/main" id="{BA299E6F-7963-4C1C-AD01-9B84311B72E4}"/>
                </a:ext>
              </a:extLst>
            </p:cNvPr>
            <p:cNvSpPr/>
            <p:nvPr/>
          </p:nvSpPr>
          <p:spPr>
            <a:xfrm>
              <a:off x="8089279" y="5699865"/>
              <a:ext cx="445863" cy="445864"/>
            </a:xfrm>
            <a:prstGeom prst="rect">
              <a:avLst/>
            </a:prstGeom>
            <a:solidFill>
              <a:srgbClr val="40404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33" name="TextBox 232">
              <a:extLst>
                <a:ext uri="{FF2B5EF4-FFF2-40B4-BE49-F238E27FC236}">
                  <a16:creationId xmlns:a16="http://schemas.microsoft.com/office/drawing/2014/main" id="{4DA814F6-2DE2-4D09-8EE6-E621EEFE32FC}"/>
                </a:ext>
              </a:extLst>
            </p:cNvPr>
            <p:cNvSpPr txBox="1"/>
            <p:nvPr/>
          </p:nvSpPr>
          <p:spPr>
            <a:xfrm>
              <a:off x="6738540" y="3750727"/>
              <a:ext cx="1688152" cy="400110"/>
            </a:xfrm>
            <a:prstGeom prst="rect">
              <a:avLst/>
            </a:prstGeom>
            <a:noFill/>
          </p:spPr>
          <p:txBody>
            <a:bodyPr wrap="square" rtlCol="0">
              <a:spAutoFit/>
            </a:bodyPr>
            <a:lstStyle/>
            <a:p>
              <a:pPr algn="ctr"/>
              <a:r>
                <a:rPr lang="en-US" sz="2000" dirty="0"/>
                <a:t>4-bit image</a:t>
              </a:r>
            </a:p>
          </p:txBody>
        </p:sp>
        <p:sp>
          <p:nvSpPr>
            <p:cNvPr id="235" name="TextBox 234">
              <a:extLst>
                <a:ext uri="{FF2B5EF4-FFF2-40B4-BE49-F238E27FC236}">
                  <a16:creationId xmlns:a16="http://schemas.microsoft.com/office/drawing/2014/main" id="{39158C67-F7D2-4D35-A297-CBE94120D6B0}"/>
                </a:ext>
              </a:extLst>
            </p:cNvPr>
            <p:cNvSpPr txBox="1"/>
            <p:nvPr/>
          </p:nvSpPr>
          <p:spPr>
            <a:xfrm>
              <a:off x="8736366" y="3750727"/>
              <a:ext cx="1981290" cy="400110"/>
            </a:xfrm>
            <a:prstGeom prst="rect">
              <a:avLst/>
            </a:prstGeom>
            <a:noFill/>
          </p:spPr>
          <p:txBody>
            <a:bodyPr wrap="square" rtlCol="0">
              <a:spAutoFit/>
            </a:bodyPr>
            <a:lstStyle/>
            <a:p>
              <a:pPr algn="ctr"/>
              <a:r>
                <a:rPr lang="en-US" sz="2000" dirty="0"/>
                <a:t>4-bit values</a:t>
              </a:r>
            </a:p>
          </p:txBody>
        </p:sp>
      </p:grpSp>
      <p:grpSp>
        <p:nvGrpSpPr>
          <p:cNvPr id="280" name="Group 279">
            <a:extLst>
              <a:ext uri="{FF2B5EF4-FFF2-40B4-BE49-F238E27FC236}">
                <a16:creationId xmlns:a16="http://schemas.microsoft.com/office/drawing/2014/main" id="{2CAEB019-F118-4E8B-8B8A-EB5C241A68FC}"/>
              </a:ext>
            </a:extLst>
          </p:cNvPr>
          <p:cNvGrpSpPr/>
          <p:nvPr/>
        </p:nvGrpSpPr>
        <p:grpSpPr>
          <a:xfrm>
            <a:off x="1448487" y="3740177"/>
            <a:ext cx="4163563" cy="2403846"/>
            <a:chOff x="634258" y="3750727"/>
            <a:chExt cx="4163563" cy="2403846"/>
          </a:xfrm>
        </p:grpSpPr>
        <p:sp>
          <p:nvSpPr>
            <p:cNvPr id="236" name="TextBox 235">
              <a:extLst>
                <a:ext uri="{FF2B5EF4-FFF2-40B4-BE49-F238E27FC236}">
                  <a16:creationId xmlns:a16="http://schemas.microsoft.com/office/drawing/2014/main" id="{5235EC96-DB0A-442A-A51F-EB22AD5CFF72}"/>
                </a:ext>
              </a:extLst>
            </p:cNvPr>
            <p:cNvSpPr txBox="1"/>
            <p:nvPr/>
          </p:nvSpPr>
          <p:spPr>
            <a:xfrm>
              <a:off x="718214" y="3750727"/>
              <a:ext cx="1688152" cy="400110"/>
            </a:xfrm>
            <a:prstGeom prst="rect">
              <a:avLst/>
            </a:prstGeom>
            <a:noFill/>
          </p:spPr>
          <p:txBody>
            <a:bodyPr wrap="square" rtlCol="0">
              <a:spAutoFit/>
            </a:bodyPr>
            <a:lstStyle/>
            <a:p>
              <a:pPr algn="ctr"/>
              <a:r>
                <a:rPr lang="en-US" sz="2000" dirty="0"/>
                <a:t>2x4 image</a:t>
              </a:r>
            </a:p>
          </p:txBody>
        </p:sp>
        <p:sp>
          <p:nvSpPr>
            <p:cNvPr id="237" name="TextBox 236">
              <a:extLst>
                <a:ext uri="{FF2B5EF4-FFF2-40B4-BE49-F238E27FC236}">
                  <a16:creationId xmlns:a16="http://schemas.microsoft.com/office/drawing/2014/main" id="{AAAD1D54-4A2D-4750-ADD0-A0AF82BB01FB}"/>
                </a:ext>
              </a:extLst>
            </p:cNvPr>
            <p:cNvSpPr txBox="1"/>
            <p:nvPr/>
          </p:nvSpPr>
          <p:spPr>
            <a:xfrm>
              <a:off x="2716040" y="3750727"/>
              <a:ext cx="1981290" cy="400110"/>
            </a:xfrm>
            <a:prstGeom prst="rect">
              <a:avLst/>
            </a:prstGeom>
            <a:noFill/>
          </p:spPr>
          <p:txBody>
            <a:bodyPr wrap="square" rtlCol="0">
              <a:spAutoFit/>
            </a:bodyPr>
            <a:lstStyle/>
            <a:p>
              <a:pPr algn="ctr"/>
              <a:r>
                <a:rPr lang="en-US" sz="2000" dirty="0"/>
                <a:t>2x4 values</a:t>
              </a:r>
            </a:p>
          </p:txBody>
        </p:sp>
        <p:sp>
          <p:nvSpPr>
            <p:cNvPr id="241" name="Rectangle 240">
              <a:extLst>
                <a:ext uri="{FF2B5EF4-FFF2-40B4-BE49-F238E27FC236}">
                  <a16:creationId xmlns:a16="http://schemas.microsoft.com/office/drawing/2014/main" id="{AD775CBF-D5CD-470C-A41C-48F10982A939}"/>
                </a:ext>
              </a:extLst>
            </p:cNvPr>
            <p:cNvSpPr>
              <a:spLocks noChangeAspect="1"/>
            </p:cNvSpPr>
            <p:nvPr/>
          </p:nvSpPr>
          <p:spPr>
            <a:xfrm>
              <a:off x="2812114" y="4175882"/>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ourier New" panose="02070309020205020404" pitchFamily="49" charset="0"/>
                </a:rPr>
                <a:t>01001011</a:t>
              </a:r>
            </a:p>
          </p:txBody>
        </p:sp>
        <p:sp>
          <p:nvSpPr>
            <p:cNvPr id="242" name="Rectangle 241">
              <a:extLst>
                <a:ext uri="{FF2B5EF4-FFF2-40B4-BE49-F238E27FC236}">
                  <a16:creationId xmlns:a16="http://schemas.microsoft.com/office/drawing/2014/main" id="{78514498-D16D-4710-88D9-2D8E76C5294E}"/>
                </a:ext>
              </a:extLst>
            </p:cNvPr>
            <p:cNvSpPr/>
            <p:nvPr/>
          </p:nvSpPr>
          <p:spPr>
            <a:xfrm>
              <a:off x="2812114" y="4686525"/>
              <a:ext cx="449364" cy="4493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243" name="Rectangle 242">
              <a:extLst>
                <a:ext uri="{FF2B5EF4-FFF2-40B4-BE49-F238E27FC236}">
                  <a16:creationId xmlns:a16="http://schemas.microsoft.com/office/drawing/2014/main" id="{EB0FA797-7547-4989-86C0-4EDA71785F6D}"/>
                </a:ext>
              </a:extLst>
            </p:cNvPr>
            <p:cNvSpPr/>
            <p:nvPr/>
          </p:nvSpPr>
          <p:spPr>
            <a:xfrm>
              <a:off x="2812114" y="5197167"/>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244" name="Rectangle 243">
              <a:extLst>
                <a:ext uri="{FF2B5EF4-FFF2-40B4-BE49-F238E27FC236}">
                  <a16:creationId xmlns:a16="http://schemas.microsoft.com/office/drawing/2014/main" id="{60D29B84-20FC-46AD-A97F-C31ADCCA6435}"/>
                </a:ext>
              </a:extLst>
            </p:cNvPr>
            <p:cNvSpPr/>
            <p:nvPr/>
          </p:nvSpPr>
          <p:spPr>
            <a:xfrm>
              <a:off x="2812114" y="5704547"/>
              <a:ext cx="449364" cy="4493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245" name="Rectangle 244">
              <a:extLst>
                <a:ext uri="{FF2B5EF4-FFF2-40B4-BE49-F238E27FC236}">
                  <a16:creationId xmlns:a16="http://schemas.microsoft.com/office/drawing/2014/main" id="{E4F8264F-C0C8-43BC-89B8-2EC320CB099E}"/>
                </a:ext>
              </a:extLst>
            </p:cNvPr>
            <p:cNvSpPr>
              <a:spLocks noChangeAspect="1"/>
            </p:cNvSpPr>
            <p:nvPr/>
          </p:nvSpPr>
          <p:spPr>
            <a:xfrm>
              <a:off x="3322756" y="4175882"/>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rPr>
                <a:t>10011110</a:t>
              </a:r>
            </a:p>
          </p:txBody>
        </p:sp>
        <p:sp>
          <p:nvSpPr>
            <p:cNvPr id="246" name="Rectangle 245">
              <a:extLst>
                <a:ext uri="{FF2B5EF4-FFF2-40B4-BE49-F238E27FC236}">
                  <a16:creationId xmlns:a16="http://schemas.microsoft.com/office/drawing/2014/main" id="{79A63C25-EFE9-4FB7-8387-0F675AF32C03}"/>
                </a:ext>
              </a:extLst>
            </p:cNvPr>
            <p:cNvSpPr/>
            <p:nvPr/>
          </p:nvSpPr>
          <p:spPr>
            <a:xfrm>
              <a:off x="3322756" y="4686525"/>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cs typeface="Cascadia Mono" panose="020B0609020000020004" pitchFamily="49" charset="0"/>
                </a:rPr>
                <a:t>01001011</a:t>
              </a:r>
              <a:endParaRPr lang="en-US" sz="1400" b="1" dirty="0">
                <a:solidFill>
                  <a:schemeClr val="bg1">
                    <a:lumMod val="85000"/>
                  </a:schemeClr>
                </a:solidFill>
                <a:latin typeface="Courier"/>
              </a:endParaRPr>
            </a:p>
          </p:txBody>
        </p:sp>
        <p:sp>
          <p:nvSpPr>
            <p:cNvPr id="247" name="Rectangle 246">
              <a:extLst>
                <a:ext uri="{FF2B5EF4-FFF2-40B4-BE49-F238E27FC236}">
                  <a16:creationId xmlns:a16="http://schemas.microsoft.com/office/drawing/2014/main" id="{9845F110-0BE6-4DF2-BDB5-F9FA12FE69F1}"/>
                </a:ext>
              </a:extLst>
            </p:cNvPr>
            <p:cNvSpPr/>
            <p:nvPr/>
          </p:nvSpPr>
          <p:spPr>
            <a:xfrm>
              <a:off x="3322756" y="5197167"/>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rPr>
                <a:t>11011110</a:t>
              </a:r>
            </a:p>
          </p:txBody>
        </p:sp>
        <p:sp>
          <p:nvSpPr>
            <p:cNvPr id="248" name="Rectangle 247">
              <a:extLst>
                <a:ext uri="{FF2B5EF4-FFF2-40B4-BE49-F238E27FC236}">
                  <a16:creationId xmlns:a16="http://schemas.microsoft.com/office/drawing/2014/main" id="{64C178C0-9033-4BA8-A867-44F466AB6549}"/>
                </a:ext>
              </a:extLst>
            </p:cNvPr>
            <p:cNvSpPr/>
            <p:nvPr/>
          </p:nvSpPr>
          <p:spPr>
            <a:xfrm>
              <a:off x="3322756" y="5704547"/>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rPr>
                <a:t>11011110</a:t>
              </a:r>
            </a:p>
          </p:txBody>
        </p:sp>
        <p:sp>
          <p:nvSpPr>
            <p:cNvPr id="249" name="Rectangle 248">
              <a:extLst>
                <a:ext uri="{FF2B5EF4-FFF2-40B4-BE49-F238E27FC236}">
                  <a16:creationId xmlns:a16="http://schemas.microsoft.com/office/drawing/2014/main" id="{74D0190D-D57C-4BA1-BDB8-2E0E8171005A}"/>
                </a:ext>
              </a:extLst>
            </p:cNvPr>
            <p:cNvSpPr>
              <a:spLocks noChangeAspect="1"/>
            </p:cNvSpPr>
            <p:nvPr/>
          </p:nvSpPr>
          <p:spPr>
            <a:xfrm>
              <a:off x="3833398" y="4175882"/>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250" name="Rectangle 249">
              <a:extLst>
                <a:ext uri="{FF2B5EF4-FFF2-40B4-BE49-F238E27FC236}">
                  <a16:creationId xmlns:a16="http://schemas.microsoft.com/office/drawing/2014/main" id="{4BDD6DE6-23F7-4FD3-9732-C029D4EB8C79}"/>
                </a:ext>
              </a:extLst>
            </p:cNvPr>
            <p:cNvSpPr/>
            <p:nvPr/>
          </p:nvSpPr>
          <p:spPr>
            <a:xfrm>
              <a:off x="3833398" y="4686525"/>
              <a:ext cx="449364" cy="4493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251" name="Rectangle 250">
              <a:extLst>
                <a:ext uri="{FF2B5EF4-FFF2-40B4-BE49-F238E27FC236}">
                  <a16:creationId xmlns:a16="http://schemas.microsoft.com/office/drawing/2014/main" id="{8A314977-8B67-4A31-959E-5079E119EB22}"/>
                </a:ext>
              </a:extLst>
            </p:cNvPr>
            <p:cNvSpPr/>
            <p:nvPr/>
          </p:nvSpPr>
          <p:spPr>
            <a:xfrm>
              <a:off x="3833398" y="5197167"/>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252" name="Rectangle 251">
              <a:extLst>
                <a:ext uri="{FF2B5EF4-FFF2-40B4-BE49-F238E27FC236}">
                  <a16:creationId xmlns:a16="http://schemas.microsoft.com/office/drawing/2014/main" id="{6B355695-6A4B-42D3-A849-7DA273A0B651}"/>
                </a:ext>
              </a:extLst>
            </p:cNvPr>
            <p:cNvSpPr/>
            <p:nvPr/>
          </p:nvSpPr>
          <p:spPr>
            <a:xfrm>
              <a:off x="3833398" y="5704547"/>
              <a:ext cx="449364" cy="4493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253" name="Rectangle 252">
              <a:extLst>
                <a:ext uri="{FF2B5EF4-FFF2-40B4-BE49-F238E27FC236}">
                  <a16:creationId xmlns:a16="http://schemas.microsoft.com/office/drawing/2014/main" id="{8BC3C258-834B-407B-B692-4B43982603BD}"/>
                </a:ext>
              </a:extLst>
            </p:cNvPr>
            <p:cNvSpPr/>
            <p:nvPr/>
          </p:nvSpPr>
          <p:spPr>
            <a:xfrm>
              <a:off x="4344040" y="4686525"/>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rPr>
                <a:t>10011110</a:t>
              </a:r>
            </a:p>
          </p:txBody>
        </p:sp>
        <p:sp>
          <p:nvSpPr>
            <p:cNvPr id="254" name="Rectangle 253">
              <a:extLst>
                <a:ext uri="{FF2B5EF4-FFF2-40B4-BE49-F238E27FC236}">
                  <a16:creationId xmlns:a16="http://schemas.microsoft.com/office/drawing/2014/main" id="{75BB6784-BAD6-435D-9A94-4CD98F168A6E}"/>
                </a:ext>
              </a:extLst>
            </p:cNvPr>
            <p:cNvSpPr/>
            <p:nvPr/>
          </p:nvSpPr>
          <p:spPr>
            <a:xfrm>
              <a:off x="4344040" y="5197167"/>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cs typeface="Cascadia Mono" panose="020B0609020000020004" pitchFamily="49" charset="0"/>
                </a:rPr>
                <a:t>01001011</a:t>
              </a:r>
              <a:endParaRPr lang="en-US" sz="1400" b="1" dirty="0">
                <a:solidFill>
                  <a:schemeClr val="bg1">
                    <a:lumMod val="85000"/>
                  </a:schemeClr>
                </a:solidFill>
                <a:latin typeface="Courier"/>
              </a:endParaRPr>
            </a:p>
          </p:txBody>
        </p:sp>
        <p:sp>
          <p:nvSpPr>
            <p:cNvPr id="255" name="Rectangle 254">
              <a:extLst>
                <a:ext uri="{FF2B5EF4-FFF2-40B4-BE49-F238E27FC236}">
                  <a16:creationId xmlns:a16="http://schemas.microsoft.com/office/drawing/2014/main" id="{F2BCF1E0-A1C0-4B39-9490-1B220A50E14B}"/>
                </a:ext>
              </a:extLst>
            </p:cNvPr>
            <p:cNvSpPr/>
            <p:nvPr/>
          </p:nvSpPr>
          <p:spPr>
            <a:xfrm>
              <a:off x="4344040" y="5704547"/>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cs typeface="Cascadia Mono" panose="020B0609020000020004" pitchFamily="49" charset="0"/>
                </a:rPr>
                <a:t>01001011</a:t>
              </a:r>
              <a:endParaRPr lang="en-US" sz="1400" b="1" dirty="0">
                <a:solidFill>
                  <a:schemeClr val="bg1">
                    <a:lumMod val="85000"/>
                  </a:schemeClr>
                </a:solidFill>
                <a:latin typeface="Courier"/>
              </a:endParaRPr>
            </a:p>
          </p:txBody>
        </p:sp>
        <p:sp>
          <p:nvSpPr>
            <p:cNvPr id="256" name="Rectangle 255">
              <a:extLst>
                <a:ext uri="{FF2B5EF4-FFF2-40B4-BE49-F238E27FC236}">
                  <a16:creationId xmlns:a16="http://schemas.microsoft.com/office/drawing/2014/main" id="{02DAD520-B9B7-4909-8535-872CC3F0C400}"/>
                </a:ext>
              </a:extLst>
            </p:cNvPr>
            <p:cNvSpPr>
              <a:spLocks noChangeAspect="1"/>
            </p:cNvSpPr>
            <p:nvPr/>
          </p:nvSpPr>
          <p:spPr>
            <a:xfrm>
              <a:off x="4348457" y="4175528"/>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cs typeface="Cascadia Mono" panose="020B0609020000020004" pitchFamily="49" charset="0"/>
                </a:rPr>
                <a:t>01001011</a:t>
              </a:r>
            </a:p>
          </p:txBody>
        </p:sp>
        <p:sp>
          <p:nvSpPr>
            <p:cNvPr id="257" name="Rectangle 256">
              <a:extLst>
                <a:ext uri="{FF2B5EF4-FFF2-40B4-BE49-F238E27FC236}">
                  <a16:creationId xmlns:a16="http://schemas.microsoft.com/office/drawing/2014/main" id="{20C3414E-862C-4949-B60C-02F435F61525}"/>
                </a:ext>
              </a:extLst>
            </p:cNvPr>
            <p:cNvSpPr>
              <a:spLocks noChangeAspect="1"/>
            </p:cNvSpPr>
            <p:nvPr/>
          </p:nvSpPr>
          <p:spPr>
            <a:xfrm>
              <a:off x="634258" y="4191955"/>
              <a:ext cx="445863" cy="445864"/>
            </a:xfrm>
            <a:prstGeom prst="rect">
              <a:avLst/>
            </a:prstGeom>
            <a:solidFill>
              <a:srgbClr val="64646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8" name="Rectangle 257">
              <a:extLst>
                <a:ext uri="{FF2B5EF4-FFF2-40B4-BE49-F238E27FC236}">
                  <a16:creationId xmlns:a16="http://schemas.microsoft.com/office/drawing/2014/main" id="{5916C341-F6A2-4108-8D66-5843A3796391}"/>
                </a:ext>
              </a:extLst>
            </p:cNvPr>
            <p:cNvSpPr/>
            <p:nvPr/>
          </p:nvSpPr>
          <p:spPr>
            <a:xfrm>
              <a:off x="634258" y="4698619"/>
              <a:ext cx="445863" cy="445864"/>
            </a:xfrm>
            <a:prstGeom prst="rect">
              <a:avLst/>
            </a:prstGeom>
            <a:solidFill>
              <a:srgbClr val="9E9E9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59" name="Rectangle 258">
              <a:extLst>
                <a:ext uri="{FF2B5EF4-FFF2-40B4-BE49-F238E27FC236}">
                  <a16:creationId xmlns:a16="http://schemas.microsoft.com/office/drawing/2014/main" id="{A8AB964F-851D-4838-8B55-D3CE5D12DE64}"/>
                </a:ext>
              </a:extLst>
            </p:cNvPr>
            <p:cNvSpPr/>
            <p:nvPr/>
          </p:nvSpPr>
          <p:spPr>
            <a:xfrm>
              <a:off x="634258" y="5205283"/>
              <a:ext cx="445863" cy="445864"/>
            </a:xfrm>
            <a:prstGeom prst="rect">
              <a:avLst/>
            </a:prstGeom>
            <a:solidFill>
              <a:srgbClr val="64646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0" name="Rectangle 259">
              <a:extLst>
                <a:ext uri="{FF2B5EF4-FFF2-40B4-BE49-F238E27FC236}">
                  <a16:creationId xmlns:a16="http://schemas.microsoft.com/office/drawing/2014/main" id="{73F9D9FB-BCB5-4E25-98D6-223D3E888551}"/>
                </a:ext>
              </a:extLst>
            </p:cNvPr>
            <p:cNvSpPr/>
            <p:nvPr/>
          </p:nvSpPr>
          <p:spPr>
            <a:xfrm>
              <a:off x="634258" y="5708709"/>
              <a:ext cx="445863" cy="445864"/>
            </a:xfrm>
            <a:prstGeom prst="rect">
              <a:avLst/>
            </a:prstGeom>
            <a:solidFill>
              <a:srgbClr val="64646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1" name="Rectangle 260">
              <a:extLst>
                <a:ext uri="{FF2B5EF4-FFF2-40B4-BE49-F238E27FC236}">
                  <a16:creationId xmlns:a16="http://schemas.microsoft.com/office/drawing/2014/main" id="{E3D276B2-13D6-4EDC-AF43-39665BF60185}"/>
                </a:ext>
              </a:extLst>
            </p:cNvPr>
            <p:cNvSpPr>
              <a:spLocks noChangeAspect="1"/>
            </p:cNvSpPr>
            <p:nvPr/>
          </p:nvSpPr>
          <p:spPr>
            <a:xfrm>
              <a:off x="1140921" y="4191955"/>
              <a:ext cx="445863" cy="445864"/>
            </a:xfrm>
            <a:prstGeom prst="rect">
              <a:avLst/>
            </a:prstGeom>
            <a:solidFill>
              <a:srgbClr val="EAEAEA">
                <a:alpha val="24706"/>
              </a:srgbClr>
            </a:solid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2" name="Rectangle 261">
              <a:extLst>
                <a:ext uri="{FF2B5EF4-FFF2-40B4-BE49-F238E27FC236}">
                  <a16:creationId xmlns:a16="http://schemas.microsoft.com/office/drawing/2014/main" id="{E368C733-B91F-40DC-AC2D-CA1224CB861A}"/>
                </a:ext>
              </a:extLst>
            </p:cNvPr>
            <p:cNvSpPr/>
            <p:nvPr/>
          </p:nvSpPr>
          <p:spPr>
            <a:xfrm>
              <a:off x="1140921" y="4698619"/>
              <a:ext cx="445863" cy="445864"/>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3" name="Rectangle 262">
              <a:extLst>
                <a:ext uri="{FF2B5EF4-FFF2-40B4-BE49-F238E27FC236}">
                  <a16:creationId xmlns:a16="http://schemas.microsoft.com/office/drawing/2014/main" id="{F1207039-DEAA-455B-8069-987B78CAD66C}"/>
                </a:ext>
              </a:extLst>
            </p:cNvPr>
            <p:cNvSpPr/>
            <p:nvPr/>
          </p:nvSpPr>
          <p:spPr>
            <a:xfrm>
              <a:off x="1140921" y="5205283"/>
              <a:ext cx="445863" cy="445864"/>
            </a:xfrm>
            <a:prstGeom prst="rect">
              <a:avLst/>
            </a:prstGeom>
            <a:solidFill>
              <a:srgbClr val="EAEAEA">
                <a:alpha val="24706"/>
              </a:srgbClr>
            </a:solid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4" name="Rectangle 263">
              <a:extLst>
                <a:ext uri="{FF2B5EF4-FFF2-40B4-BE49-F238E27FC236}">
                  <a16:creationId xmlns:a16="http://schemas.microsoft.com/office/drawing/2014/main" id="{905D7583-DFA2-4AEF-9D98-DCEDEA5A311B}"/>
                </a:ext>
              </a:extLst>
            </p:cNvPr>
            <p:cNvSpPr/>
            <p:nvPr/>
          </p:nvSpPr>
          <p:spPr>
            <a:xfrm>
              <a:off x="1140921" y="5708709"/>
              <a:ext cx="445863" cy="445864"/>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5" name="Rectangle 264">
              <a:extLst>
                <a:ext uri="{FF2B5EF4-FFF2-40B4-BE49-F238E27FC236}">
                  <a16:creationId xmlns:a16="http://schemas.microsoft.com/office/drawing/2014/main" id="{0070421C-908E-4B66-8A58-89A08FC55739}"/>
                </a:ext>
              </a:extLst>
            </p:cNvPr>
            <p:cNvSpPr>
              <a:spLocks noChangeAspect="1"/>
            </p:cNvSpPr>
            <p:nvPr/>
          </p:nvSpPr>
          <p:spPr>
            <a:xfrm>
              <a:off x="1647585" y="4191955"/>
              <a:ext cx="445863" cy="445864"/>
            </a:xfrm>
            <a:prstGeom prst="rect">
              <a:avLst/>
            </a:prstGeom>
            <a:solidFill>
              <a:srgbClr val="9E9E9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6" name="Rectangle 265">
              <a:extLst>
                <a:ext uri="{FF2B5EF4-FFF2-40B4-BE49-F238E27FC236}">
                  <a16:creationId xmlns:a16="http://schemas.microsoft.com/office/drawing/2014/main" id="{7F10916B-CD31-4D19-850C-EB3A0078DD92}"/>
                </a:ext>
              </a:extLst>
            </p:cNvPr>
            <p:cNvSpPr/>
            <p:nvPr/>
          </p:nvSpPr>
          <p:spPr>
            <a:xfrm>
              <a:off x="1647585" y="4698619"/>
              <a:ext cx="445863" cy="445864"/>
            </a:xfrm>
            <a:prstGeom prst="rect">
              <a:avLst/>
            </a:prstGeom>
            <a:solidFill>
              <a:srgbClr val="64646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7" name="Rectangle 266">
              <a:extLst>
                <a:ext uri="{FF2B5EF4-FFF2-40B4-BE49-F238E27FC236}">
                  <a16:creationId xmlns:a16="http://schemas.microsoft.com/office/drawing/2014/main" id="{16255157-004C-4AF1-AA2F-562D809C56CE}"/>
                </a:ext>
              </a:extLst>
            </p:cNvPr>
            <p:cNvSpPr/>
            <p:nvPr/>
          </p:nvSpPr>
          <p:spPr>
            <a:xfrm>
              <a:off x="1647585" y="5205283"/>
              <a:ext cx="445863" cy="445864"/>
            </a:xfrm>
            <a:prstGeom prst="rect">
              <a:avLst/>
            </a:prstGeom>
            <a:solidFill>
              <a:srgbClr val="DEDED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8" name="Rectangle 267">
              <a:extLst>
                <a:ext uri="{FF2B5EF4-FFF2-40B4-BE49-F238E27FC236}">
                  <a16:creationId xmlns:a16="http://schemas.microsoft.com/office/drawing/2014/main" id="{300FEB85-0F7F-4D79-9601-34D6895BEB6E}"/>
                </a:ext>
              </a:extLst>
            </p:cNvPr>
            <p:cNvSpPr/>
            <p:nvPr/>
          </p:nvSpPr>
          <p:spPr>
            <a:xfrm>
              <a:off x="1647585" y="5708709"/>
              <a:ext cx="445863" cy="445864"/>
            </a:xfrm>
            <a:prstGeom prst="rect">
              <a:avLst/>
            </a:prstGeom>
            <a:solidFill>
              <a:srgbClr val="DEDE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69" name="Rectangle 268">
              <a:extLst>
                <a:ext uri="{FF2B5EF4-FFF2-40B4-BE49-F238E27FC236}">
                  <a16:creationId xmlns:a16="http://schemas.microsoft.com/office/drawing/2014/main" id="{E22B5AF3-0C82-4CD1-BDDB-BD2101948C79}"/>
                </a:ext>
              </a:extLst>
            </p:cNvPr>
            <p:cNvSpPr>
              <a:spLocks noChangeAspect="1"/>
            </p:cNvSpPr>
            <p:nvPr/>
          </p:nvSpPr>
          <p:spPr>
            <a:xfrm>
              <a:off x="2154248" y="4191955"/>
              <a:ext cx="445863" cy="445864"/>
            </a:xfrm>
            <a:prstGeom prst="rect">
              <a:avLst/>
            </a:prstGeom>
            <a:solidFill>
              <a:schemeClr val="bg1">
                <a:lumMod val="95000"/>
                <a:alpha val="24706"/>
              </a:schemeClr>
            </a:solid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70" name="Rectangle 269">
              <a:extLst>
                <a:ext uri="{FF2B5EF4-FFF2-40B4-BE49-F238E27FC236}">
                  <a16:creationId xmlns:a16="http://schemas.microsoft.com/office/drawing/2014/main" id="{403DFEDD-2F56-4D04-8853-3C44EF206823}"/>
                </a:ext>
              </a:extLst>
            </p:cNvPr>
            <p:cNvSpPr/>
            <p:nvPr/>
          </p:nvSpPr>
          <p:spPr>
            <a:xfrm>
              <a:off x="2154248" y="4698619"/>
              <a:ext cx="445863" cy="445864"/>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71" name="Rectangle 270">
              <a:extLst>
                <a:ext uri="{FF2B5EF4-FFF2-40B4-BE49-F238E27FC236}">
                  <a16:creationId xmlns:a16="http://schemas.microsoft.com/office/drawing/2014/main" id="{53C1E0CC-0A03-444B-8BE1-336B767E20A3}"/>
                </a:ext>
              </a:extLst>
            </p:cNvPr>
            <p:cNvSpPr/>
            <p:nvPr/>
          </p:nvSpPr>
          <p:spPr>
            <a:xfrm>
              <a:off x="2154248" y="5205283"/>
              <a:ext cx="445863" cy="445864"/>
            </a:xfrm>
            <a:prstGeom prst="rect">
              <a:avLst/>
            </a:prstGeom>
            <a:solidFill>
              <a:schemeClr val="bg1">
                <a:lumMod val="95000"/>
                <a:alpha val="24706"/>
              </a:schemeClr>
            </a:solid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sp>
          <p:nvSpPr>
            <p:cNvPr id="272" name="Rectangle 271">
              <a:extLst>
                <a:ext uri="{FF2B5EF4-FFF2-40B4-BE49-F238E27FC236}">
                  <a16:creationId xmlns:a16="http://schemas.microsoft.com/office/drawing/2014/main" id="{FC7B652D-7091-46C8-A8CD-8CA8A35B7BE6}"/>
                </a:ext>
              </a:extLst>
            </p:cNvPr>
            <p:cNvSpPr/>
            <p:nvPr/>
          </p:nvSpPr>
          <p:spPr>
            <a:xfrm>
              <a:off x="2154248" y="5708709"/>
              <a:ext cx="445863" cy="445864"/>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tx1"/>
                </a:solidFill>
                <a:latin typeface="Courier" pitchFamily="2" charset="0"/>
              </a:endParaRPr>
            </a:p>
          </p:txBody>
        </p:sp>
      </p:grpSp>
      <p:cxnSp>
        <p:nvCxnSpPr>
          <p:cNvPr id="273" name="Straight Arrow Connector 272">
            <a:extLst>
              <a:ext uri="{FF2B5EF4-FFF2-40B4-BE49-F238E27FC236}">
                <a16:creationId xmlns:a16="http://schemas.microsoft.com/office/drawing/2014/main" id="{CF738BBC-5C3F-44BB-90E2-6E3B00197443}"/>
              </a:ext>
            </a:extLst>
          </p:cNvPr>
          <p:cNvCxnSpPr>
            <a:cxnSpLocks/>
          </p:cNvCxnSpPr>
          <p:nvPr/>
        </p:nvCxnSpPr>
        <p:spPr>
          <a:xfrm flipH="1">
            <a:off x="3530269" y="3107273"/>
            <a:ext cx="2428633" cy="537303"/>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E30B3B7D-9946-49D9-8C97-4FBF37E8BF6C}"/>
              </a:ext>
            </a:extLst>
          </p:cNvPr>
          <p:cNvCxnSpPr>
            <a:cxnSpLocks/>
          </p:cNvCxnSpPr>
          <p:nvPr/>
        </p:nvCxnSpPr>
        <p:spPr>
          <a:xfrm>
            <a:off x="6233099" y="3107273"/>
            <a:ext cx="2503267" cy="53797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04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par>
                                <p:cTn id="8" presetID="10" presetClass="entr" presetSubtype="0" fill="hold"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500"/>
                                        <p:tgtEl>
                                          <p:spTgt spid="2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7"/>
                                        </p:tgtEl>
                                        <p:attrNameLst>
                                          <p:attrName>style.visibility</p:attrName>
                                        </p:attrNameLst>
                                      </p:cBhvr>
                                      <p:to>
                                        <p:strVal val="visible"/>
                                      </p:to>
                                    </p:set>
                                    <p:animEffect transition="in" filter="fade">
                                      <p:cBhvr>
                                        <p:cTn id="15" dur="500"/>
                                        <p:tgtEl>
                                          <p:spTgt spid="277"/>
                                        </p:tgtEl>
                                      </p:cBhvr>
                                    </p:animEffect>
                                  </p:childTnLst>
                                </p:cTn>
                              </p:par>
                              <p:par>
                                <p:cTn id="16" presetID="10" presetClass="entr" presetSubtype="0" fill="hold" nodeType="withEffect">
                                  <p:stCondLst>
                                    <p:cond delay="0"/>
                                  </p:stCondLst>
                                  <p:childTnLst>
                                    <p:set>
                                      <p:cBhvr>
                                        <p:cTn id="17" dur="1" fill="hold">
                                          <p:stCondLst>
                                            <p:cond delay="0"/>
                                          </p:stCondLst>
                                        </p:cTn>
                                        <p:tgtEl>
                                          <p:spTgt spid="238"/>
                                        </p:tgtEl>
                                        <p:attrNameLst>
                                          <p:attrName>style.visibility</p:attrName>
                                        </p:attrNameLst>
                                      </p:cBhvr>
                                      <p:to>
                                        <p:strVal val="visible"/>
                                      </p:to>
                                    </p:set>
                                    <p:animEffect transition="in" filter="fade">
                                      <p:cBhvr>
                                        <p:cTn id="18"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AA4E-0F83-4D43-A128-6D48B36C17DC}"/>
              </a:ext>
            </a:extLst>
          </p:cNvPr>
          <p:cNvSpPr>
            <a:spLocks noGrp="1"/>
          </p:cNvSpPr>
          <p:nvPr>
            <p:ph type="title"/>
          </p:nvPr>
        </p:nvSpPr>
        <p:spPr>
          <a:xfrm>
            <a:off x="-14160" y="-10510"/>
            <a:ext cx="12206159" cy="460281"/>
          </a:xfrm>
          <a:solidFill>
            <a:schemeClr val="accent2">
              <a:lumMod val="20000"/>
              <a:lumOff val="80000"/>
            </a:schemeClr>
          </a:solidFill>
        </p:spPr>
        <p:txBody>
          <a:bodyPr>
            <a:normAutofit fontScale="90000"/>
          </a:bodyPr>
          <a:lstStyle/>
          <a:p>
            <a:r>
              <a:rPr lang="en-US" sz="3200" dirty="0"/>
              <a:t>  Problem: by default, disk reads span across precision and resolution levels</a:t>
            </a:r>
          </a:p>
        </p:txBody>
      </p:sp>
      <p:grpSp>
        <p:nvGrpSpPr>
          <p:cNvPr id="32" name="Group 31">
            <a:extLst>
              <a:ext uri="{FF2B5EF4-FFF2-40B4-BE49-F238E27FC236}">
                <a16:creationId xmlns:a16="http://schemas.microsoft.com/office/drawing/2014/main" id="{2FFB274B-41EE-435B-BFE4-A63FBB2A0291}"/>
              </a:ext>
            </a:extLst>
          </p:cNvPr>
          <p:cNvGrpSpPr>
            <a:grpSpLocks/>
          </p:cNvGrpSpPr>
          <p:nvPr/>
        </p:nvGrpSpPr>
        <p:grpSpPr bwMode="auto">
          <a:xfrm>
            <a:off x="10380150" y="6367328"/>
            <a:ext cx="1644650" cy="322263"/>
            <a:chOff x="838538" y="7679834"/>
            <a:chExt cx="1644976" cy="322262"/>
          </a:xfrm>
        </p:grpSpPr>
        <p:sp>
          <p:nvSpPr>
            <p:cNvPr id="33" name="Freeform 4">
              <a:extLst>
                <a:ext uri="{FF2B5EF4-FFF2-40B4-BE49-F238E27FC236}">
                  <a16:creationId xmlns:a16="http://schemas.microsoft.com/office/drawing/2014/main" id="{38BC8E36-021F-4765-BA1D-94508AFBACC9}"/>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7" name="Freeform 5">
              <a:extLst>
                <a:ext uri="{FF2B5EF4-FFF2-40B4-BE49-F238E27FC236}">
                  <a16:creationId xmlns:a16="http://schemas.microsoft.com/office/drawing/2014/main" id="{94EA2BF5-7352-4A44-A506-DC37FF410B38}"/>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38" name="Freeform 6">
              <a:extLst>
                <a:ext uri="{FF2B5EF4-FFF2-40B4-BE49-F238E27FC236}">
                  <a16:creationId xmlns:a16="http://schemas.microsoft.com/office/drawing/2014/main" id="{7D9ACF5E-7E22-4F9E-B7B1-3B190181A519}"/>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1" name="Freeform 7">
              <a:extLst>
                <a:ext uri="{FF2B5EF4-FFF2-40B4-BE49-F238E27FC236}">
                  <a16:creationId xmlns:a16="http://schemas.microsoft.com/office/drawing/2014/main" id="{6F5AF3E2-A428-4F06-998D-22A1FD9CE401}"/>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2" name="Freeform 8">
              <a:extLst>
                <a:ext uri="{FF2B5EF4-FFF2-40B4-BE49-F238E27FC236}">
                  <a16:creationId xmlns:a16="http://schemas.microsoft.com/office/drawing/2014/main" id="{694534A4-0722-4A0D-9ADD-0BAE4B191F4A}"/>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3" name="Freeform 11">
              <a:extLst>
                <a:ext uri="{FF2B5EF4-FFF2-40B4-BE49-F238E27FC236}">
                  <a16:creationId xmlns:a16="http://schemas.microsoft.com/office/drawing/2014/main" id="{D75B0C94-CA8B-4FC5-9B03-2D1674310452}"/>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8" name="Freeform 12">
              <a:extLst>
                <a:ext uri="{FF2B5EF4-FFF2-40B4-BE49-F238E27FC236}">
                  <a16:creationId xmlns:a16="http://schemas.microsoft.com/office/drawing/2014/main" id="{E5C5B21D-ACA4-4215-A651-5B1A877CEAF5}"/>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49" name="Freeform 13">
              <a:extLst>
                <a:ext uri="{FF2B5EF4-FFF2-40B4-BE49-F238E27FC236}">
                  <a16:creationId xmlns:a16="http://schemas.microsoft.com/office/drawing/2014/main" id="{0831B46E-FF4D-4FAE-9DA0-5F63D8705BD5}"/>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0" name="Freeform 14">
              <a:extLst>
                <a:ext uri="{FF2B5EF4-FFF2-40B4-BE49-F238E27FC236}">
                  <a16:creationId xmlns:a16="http://schemas.microsoft.com/office/drawing/2014/main" id="{D357DF1A-07DB-4E6F-ADE6-89C414A1D38A}"/>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1" name="Freeform 15">
              <a:extLst>
                <a:ext uri="{FF2B5EF4-FFF2-40B4-BE49-F238E27FC236}">
                  <a16:creationId xmlns:a16="http://schemas.microsoft.com/office/drawing/2014/main" id="{56B4429F-0790-4614-9379-324352079907}"/>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2" name="Freeform 16">
              <a:extLst>
                <a:ext uri="{FF2B5EF4-FFF2-40B4-BE49-F238E27FC236}">
                  <a16:creationId xmlns:a16="http://schemas.microsoft.com/office/drawing/2014/main" id="{7C19EE67-FCD7-4FC4-A455-D0E039FF7F2D}"/>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53" name="Freeform 7">
              <a:extLst>
                <a:ext uri="{FF2B5EF4-FFF2-40B4-BE49-F238E27FC236}">
                  <a16:creationId xmlns:a16="http://schemas.microsoft.com/office/drawing/2014/main" id="{C426B070-233E-4962-9FC1-95729E134025}"/>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54" name="Freeform 8">
              <a:extLst>
                <a:ext uri="{FF2B5EF4-FFF2-40B4-BE49-F238E27FC236}">
                  <a16:creationId xmlns:a16="http://schemas.microsoft.com/office/drawing/2014/main" id="{EDBCE4E8-03A7-4F29-BF6C-ECD50F5A3854}"/>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55" name="Right Triangle 54">
            <a:extLst>
              <a:ext uri="{FF2B5EF4-FFF2-40B4-BE49-F238E27FC236}">
                <a16:creationId xmlns:a16="http://schemas.microsoft.com/office/drawing/2014/main" id="{BB0DE912-91F1-4E47-965F-C459F70FCB27}"/>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5E8D74A-AAB2-4E36-8D4A-5DABC80F9E9C}"/>
              </a:ext>
            </a:extLst>
          </p:cNvPr>
          <p:cNvSpPr txBox="1"/>
          <p:nvPr/>
        </p:nvSpPr>
        <p:spPr>
          <a:xfrm>
            <a:off x="-14159" y="6430828"/>
            <a:ext cx="340158" cy="461665"/>
          </a:xfrm>
          <a:prstGeom prst="rect">
            <a:avLst/>
          </a:prstGeom>
          <a:noFill/>
        </p:spPr>
        <p:txBody>
          <a:bodyPr wrap="none" rtlCol="0">
            <a:spAutoFit/>
          </a:bodyPr>
          <a:lstStyle/>
          <a:p>
            <a:r>
              <a:rPr lang="en-US" sz="2400" dirty="0"/>
              <a:t>7</a:t>
            </a:r>
          </a:p>
        </p:txBody>
      </p:sp>
      <p:grpSp>
        <p:nvGrpSpPr>
          <p:cNvPr id="3" name="Group 2">
            <a:extLst>
              <a:ext uri="{FF2B5EF4-FFF2-40B4-BE49-F238E27FC236}">
                <a16:creationId xmlns:a16="http://schemas.microsoft.com/office/drawing/2014/main" id="{5AE85C46-1C2E-4A33-A771-18D29351D816}"/>
              </a:ext>
            </a:extLst>
          </p:cNvPr>
          <p:cNvGrpSpPr/>
          <p:nvPr/>
        </p:nvGrpSpPr>
        <p:grpSpPr>
          <a:xfrm>
            <a:off x="845252" y="4149147"/>
            <a:ext cx="1985707" cy="1978384"/>
            <a:chOff x="8736366" y="4165639"/>
            <a:chExt cx="1985707" cy="1978384"/>
          </a:xfrm>
        </p:grpSpPr>
        <p:sp>
          <p:nvSpPr>
            <p:cNvPr id="201" name="Rectangle 200">
              <a:extLst>
                <a:ext uri="{FF2B5EF4-FFF2-40B4-BE49-F238E27FC236}">
                  <a16:creationId xmlns:a16="http://schemas.microsoft.com/office/drawing/2014/main" id="{DA2E28EC-074F-4EE7-9FCB-EFBFD45B8D13}"/>
                </a:ext>
              </a:extLst>
            </p:cNvPr>
            <p:cNvSpPr>
              <a:spLocks noChangeAspect="1"/>
            </p:cNvSpPr>
            <p:nvPr/>
          </p:nvSpPr>
          <p:spPr>
            <a:xfrm>
              <a:off x="8736366" y="4165993"/>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ourier New" panose="02070309020205020404" pitchFamily="49" charset="0"/>
                </a:rPr>
                <a:t>0100</a:t>
              </a:r>
              <a:r>
                <a:rPr lang="en-US" sz="1400" b="1" dirty="0">
                  <a:solidFill>
                    <a:schemeClr val="bg1">
                      <a:lumMod val="85000"/>
                    </a:schemeClr>
                  </a:solidFill>
                  <a:latin typeface="Courier"/>
                  <a:cs typeface="Courier New" panose="02070309020205020404" pitchFamily="49" charset="0"/>
                </a:rPr>
                <a:t>0000</a:t>
              </a:r>
            </a:p>
          </p:txBody>
        </p:sp>
        <p:sp>
          <p:nvSpPr>
            <p:cNvPr id="202" name="Rectangle 201">
              <a:extLst>
                <a:ext uri="{FF2B5EF4-FFF2-40B4-BE49-F238E27FC236}">
                  <a16:creationId xmlns:a16="http://schemas.microsoft.com/office/drawing/2014/main" id="{DE20E602-B222-47AC-9A78-8CCBEA78D68B}"/>
                </a:ext>
              </a:extLst>
            </p:cNvPr>
            <p:cNvSpPr/>
            <p:nvPr/>
          </p:nvSpPr>
          <p:spPr>
            <a:xfrm>
              <a:off x="8736366" y="467663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a:t>
              </a:r>
              <a:r>
                <a:rPr lang="en-US" sz="1400" b="1" dirty="0">
                  <a:solidFill>
                    <a:schemeClr val="bg1">
                      <a:lumMod val="85000"/>
                    </a:schemeClr>
                  </a:solidFill>
                  <a:latin typeface="Courier"/>
                </a:rPr>
                <a:t>0000</a:t>
              </a:r>
            </a:p>
          </p:txBody>
        </p:sp>
        <p:sp>
          <p:nvSpPr>
            <p:cNvPr id="203" name="Rectangle 202">
              <a:extLst>
                <a:ext uri="{FF2B5EF4-FFF2-40B4-BE49-F238E27FC236}">
                  <a16:creationId xmlns:a16="http://schemas.microsoft.com/office/drawing/2014/main" id="{10575D6F-C8FB-482B-9A7C-A081D6E4B1FD}"/>
                </a:ext>
              </a:extLst>
            </p:cNvPr>
            <p:cNvSpPr/>
            <p:nvPr/>
          </p:nvSpPr>
          <p:spPr>
            <a:xfrm>
              <a:off x="8736366" y="518727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04" name="Rectangle 203">
              <a:extLst>
                <a:ext uri="{FF2B5EF4-FFF2-40B4-BE49-F238E27FC236}">
                  <a16:creationId xmlns:a16="http://schemas.microsoft.com/office/drawing/2014/main" id="{52FEFB0B-3B19-4D1E-8714-C081AD595DCD}"/>
                </a:ext>
              </a:extLst>
            </p:cNvPr>
            <p:cNvSpPr/>
            <p:nvPr/>
          </p:nvSpPr>
          <p:spPr>
            <a:xfrm>
              <a:off x="8736366" y="569465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05" name="Rectangle 204">
              <a:extLst>
                <a:ext uri="{FF2B5EF4-FFF2-40B4-BE49-F238E27FC236}">
                  <a16:creationId xmlns:a16="http://schemas.microsoft.com/office/drawing/2014/main" id="{AE2A8BC8-4506-4F08-9E0B-0DBCA4C6800B}"/>
                </a:ext>
              </a:extLst>
            </p:cNvPr>
            <p:cNvSpPr>
              <a:spLocks noChangeAspect="1"/>
            </p:cNvSpPr>
            <p:nvPr/>
          </p:nvSpPr>
          <p:spPr>
            <a:xfrm>
              <a:off x="9247008" y="4165993"/>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1000</a:t>
              </a:r>
              <a:r>
                <a:rPr lang="en-US" sz="1400" b="1" dirty="0">
                  <a:solidFill>
                    <a:schemeClr val="bg1">
                      <a:lumMod val="85000"/>
                    </a:schemeClr>
                  </a:solidFill>
                  <a:latin typeface="Courier"/>
                </a:rPr>
                <a:t>0000</a:t>
              </a:r>
            </a:p>
          </p:txBody>
        </p:sp>
        <p:sp>
          <p:nvSpPr>
            <p:cNvPr id="206" name="Rectangle 205">
              <a:extLst>
                <a:ext uri="{FF2B5EF4-FFF2-40B4-BE49-F238E27FC236}">
                  <a16:creationId xmlns:a16="http://schemas.microsoft.com/office/drawing/2014/main" id="{358E12CD-CA0E-46E9-B4F7-EE4F1CD576A2}"/>
                </a:ext>
              </a:extLst>
            </p:cNvPr>
            <p:cNvSpPr/>
            <p:nvPr/>
          </p:nvSpPr>
          <p:spPr>
            <a:xfrm>
              <a:off x="9247008" y="467663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07" name="Rectangle 206">
              <a:extLst>
                <a:ext uri="{FF2B5EF4-FFF2-40B4-BE49-F238E27FC236}">
                  <a16:creationId xmlns:a16="http://schemas.microsoft.com/office/drawing/2014/main" id="{0741D2DE-6758-4729-AEFB-55FEDEA755D0}"/>
                </a:ext>
              </a:extLst>
            </p:cNvPr>
            <p:cNvSpPr/>
            <p:nvPr/>
          </p:nvSpPr>
          <p:spPr>
            <a:xfrm>
              <a:off x="9247008" y="518727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a:t>
              </a:r>
              <a:r>
                <a:rPr lang="en-US" sz="1400" b="1" dirty="0">
                  <a:solidFill>
                    <a:schemeClr val="bg1">
                      <a:lumMod val="85000"/>
                    </a:schemeClr>
                  </a:solidFill>
                  <a:latin typeface="Courier"/>
                </a:rPr>
                <a:t>0000</a:t>
              </a:r>
            </a:p>
          </p:txBody>
        </p:sp>
        <p:sp>
          <p:nvSpPr>
            <p:cNvPr id="208" name="Rectangle 207">
              <a:extLst>
                <a:ext uri="{FF2B5EF4-FFF2-40B4-BE49-F238E27FC236}">
                  <a16:creationId xmlns:a16="http://schemas.microsoft.com/office/drawing/2014/main" id="{DE5C54F3-17CC-4AB3-9709-2EBB4B46E883}"/>
                </a:ext>
              </a:extLst>
            </p:cNvPr>
            <p:cNvSpPr/>
            <p:nvPr/>
          </p:nvSpPr>
          <p:spPr>
            <a:xfrm>
              <a:off x="9247008" y="569465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a:t>
              </a:r>
              <a:r>
                <a:rPr lang="en-US" sz="1400" b="1" dirty="0">
                  <a:solidFill>
                    <a:schemeClr val="bg1">
                      <a:lumMod val="85000"/>
                    </a:schemeClr>
                  </a:solidFill>
                  <a:latin typeface="Courier"/>
                </a:rPr>
                <a:t>0000</a:t>
              </a:r>
            </a:p>
          </p:txBody>
        </p:sp>
        <p:sp>
          <p:nvSpPr>
            <p:cNvPr id="209" name="Rectangle 208">
              <a:extLst>
                <a:ext uri="{FF2B5EF4-FFF2-40B4-BE49-F238E27FC236}">
                  <a16:creationId xmlns:a16="http://schemas.microsoft.com/office/drawing/2014/main" id="{9D2BF5D0-EB05-4E56-B2F3-F1D07C1DEA66}"/>
                </a:ext>
              </a:extLst>
            </p:cNvPr>
            <p:cNvSpPr>
              <a:spLocks noChangeAspect="1"/>
            </p:cNvSpPr>
            <p:nvPr/>
          </p:nvSpPr>
          <p:spPr>
            <a:xfrm>
              <a:off x="9757650" y="4165993"/>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a:t>
              </a:r>
              <a:r>
                <a:rPr lang="en-US" sz="1400" b="1" dirty="0">
                  <a:solidFill>
                    <a:schemeClr val="bg1">
                      <a:lumMod val="85000"/>
                    </a:schemeClr>
                  </a:solidFill>
                  <a:latin typeface="Courier"/>
                </a:rPr>
                <a:t>0000</a:t>
              </a:r>
            </a:p>
          </p:txBody>
        </p:sp>
        <p:sp>
          <p:nvSpPr>
            <p:cNvPr id="210" name="Rectangle 209">
              <a:extLst>
                <a:ext uri="{FF2B5EF4-FFF2-40B4-BE49-F238E27FC236}">
                  <a16:creationId xmlns:a16="http://schemas.microsoft.com/office/drawing/2014/main" id="{9DF198E1-37B4-4912-A830-551BE97E661E}"/>
                </a:ext>
              </a:extLst>
            </p:cNvPr>
            <p:cNvSpPr/>
            <p:nvPr/>
          </p:nvSpPr>
          <p:spPr>
            <a:xfrm>
              <a:off x="9757650" y="467663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11" name="Rectangle 210">
              <a:extLst>
                <a:ext uri="{FF2B5EF4-FFF2-40B4-BE49-F238E27FC236}">
                  <a16:creationId xmlns:a16="http://schemas.microsoft.com/office/drawing/2014/main" id="{9E605025-818C-491B-97A7-AC6172588270}"/>
                </a:ext>
              </a:extLst>
            </p:cNvPr>
            <p:cNvSpPr/>
            <p:nvPr/>
          </p:nvSpPr>
          <p:spPr>
            <a:xfrm>
              <a:off x="9757650" y="518727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a:t>
              </a:r>
              <a:r>
                <a:rPr lang="en-US" sz="1400" b="1" dirty="0">
                  <a:solidFill>
                    <a:schemeClr val="bg1">
                      <a:lumMod val="85000"/>
                    </a:schemeClr>
                  </a:solidFill>
                  <a:latin typeface="Courier"/>
                </a:rPr>
                <a:t>0000</a:t>
              </a:r>
            </a:p>
          </p:txBody>
        </p:sp>
        <p:sp>
          <p:nvSpPr>
            <p:cNvPr id="212" name="Rectangle 211">
              <a:extLst>
                <a:ext uri="{FF2B5EF4-FFF2-40B4-BE49-F238E27FC236}">
                  <a16:creationId xmlns:a16="http://schemas.microsoft.com/office/drawing/2014/main" id="{9C96EA3E-C56A-412A-9993-E9025C9D07D0}"/>
                </a:ext>
              </a:extLst>
            </p:cNvPr>
            <p:cNvSpPr/>
            <p:nvPr/>
          </p:nvSpPr>
          <p:spPr>
            <a:xfrm>
              <a:off x="9757650" y="569465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a:t>
              </a:r>
              <a:r>
                <a:rPr lang="en-US" sz="1400" b="1" dirty="0">
                  <a:solidFill>
                    <a:schemeClr val="bg1">
                      <a:lumMod val="85000"/>
                    </a:schemeClr>
                  </a:solidFill>
                  <a:latin typeface="Courier"/>
                </a:rPr>
                <a:t>0000</a:t>
              </a:r>
            </a:p>
          </p:txBody>
        </p:sp>
        <p:sp>
          <p:nvSpPr>
            <p:cNvPr id="213" name="Rectangle 212">
              <a:extLst>
                <a:ext uri="{FF2B5EF4-FFF2-40B4-BE49-F238E27FC236}">
                  <a16:creationId xmlns:a16="http://schemas.microsoft.com/office/drawing/2014/main" id="{404F47DC-AB0E-40D5-B791-6B1CE43AA4EB}"/>
                </a:ext>
              </a:extLst>
            </p:cNvPr>
            <p:cNvSpPr/>
            <p:nvPr/>
          </p:nvSpPr>
          <p:spPr>
            <a:xfrm>
              <a:off x="10268292" y="467663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a:t>
              </a:r>
              <a:r>
                <a:rPr lang="en-US" sz="1400" b="1" dirty="0">
                  <a:solidFill>
                    <a:schemeClr val="bg1">
                      <a:lumMod val="85000"/>
                    </a:schemeClr>
                  </a:solidFill>
                  <a:latin typeface="Courier"/>
                </a:rPr>
                <a:t>0000</a:t>
              </a:r>
            </a:p>
          </p:txBody>
        </p:sp>
        <p:sp>
          <p:nvSpPr>
            <p:cNvPr id="214" name="Rectangle 213">
              <a:extLst>
                <a:ext uri="{FF2B5EF4-FFF2-40B4-BE49-F238E27FC236}">
                  <a16:creationId xmlns:a16="http://schemas.microsoft.com/office/drawing/2014/main" id="{2C1948AE-A8AC-42DB-A74D-90121587F81D}"/>
                </a:ext>
              </a:extLst>
            </p:cNvPr>
            <p:cNvSpPr/>
            <p:nvPr/>
          </p:nvSpPr>
          <p:spPr>
            <a:xfrm>
              <a:off x="10268292" y="518727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15" name="Rectangle 214">
              <a:extLst>
                <a:ext uri="{FF2B5EF4-FFF2-40B4-BE49-F238E27FC236}">
                  <a16:creationId xmlns:a16="http://schemas.microsoft.com/office/drawing/2014/main" id="{68391EFC-9C29-4C06-B2B8-A80320A11A72}"/>
                </a:ext>
              </a:extLst>
            </p:cNvPr>
            <p:cNvSpPr/>
            <p:nvPr/>
          </p:nvSpPr>
          <p:spPr>
            <a:xfrm>
              <a:off x="10268292" y="5694658"/>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endParaRPr lang="en-US" sz="1400" b="1" dirty="0">
                <a:solidFill>
                  <a:schemeClr val="bg1">
                    <a:lumMod val="85000"/>
                  </a:schemeClr>
                </a:solidFill>
                <a:latin typeface="Courier"/>
              </a:endParaRPr>
            </a:p>
          </p:txBody>
        </p:sp>
        <p:sp>
          <p:nvSpPr>
            <p:cNvPr id="216" name="Rectangle 215">
              <a:extLst>
                <a:ext uri="{FF2B5EF4-FFF2-40B4-BE49-F238E27FC236}">
                  <a16:creationId xmlns:a16="http://schemas.microsoft.com/office/drawing/2014/main" id="{02CB6BCC-8458-4AFF-80A6-214C8D85A9CE}"/>
                </a:ext>
              </a:extLst>
            </p:cNvPr>
            <p:cNvSpPr>
              <a:spLocks noChangeAspect="1"/>
            </p:cNvSpPr>
            <p:nvPr/>
          </p:nvSpPr>
          <p:spPr>
            <a:xfrm>
              <a:off x="10272709" y="4165639"/>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a:t>
              </a:r>
              <a:r>
                <a:rPr lang="en-US" sz="1400" b="1" dirty="0">
                  <a:solidFill>
                    <a:schemeClr val="bg1">
                      <a:lumMod val="85000"/>
                    </a:schemeClr>
                  </a:solidFill>
                  <a:latin typeface="Courier"/>
                  <a:cs typeface="Cascadia Mono" panose="020B0609020000020004" pitchFamily="49" charset="0"/>
                </a:rPr>
                <a:t>0000</a:t>
              </a:r>
            </a:p>
          </p:txBody>
        </p:sp>
      </p:grpSp>
      <p:grpSp>
        <p:nvGrpSpPr>
          <p:cNvPr id="7" name="Group 6">
            <a:extLst>
              <a:ext uri="{FF2B5EF4-FFF2-40B4-BE49-F238E27FC236}">
                <a16:creationId xmlns:a16="http://schemas.microsoft.com/office/drawing/2014/main" id="{78F8238F-7736-496B-B3BB-CDBCECA81E10}"/>
              </a:ext>
            </a:extLst>
          </p:cNvPr>
          <p:cNvGrpSpPr/>
          <p:nvPr/>
        </p:nvGrpSpPr>
        <p:grpSpPr>
          <a:xfrm>
            <a:off x="849669" y="1956142"/>
            <a:ext cx="1985707" cy="1978384"/>
            <a:chOff x="849669" y="1956142"/>
            <a:chExt cx="1985707" cy="1978384"/>
          </a:xfrm>
        </p:grpSpPr>
        <p:sp>
          <p:nvSpPr>
            <p:cNvPr id="241" name="Rectangle 240">
              <a:extLst>
                <a:ext uri="{FF2B5EF4-FFF2-40B4-BE49-F238E27FC236}">
                  <a16:creationId xmlns:a16="http://schemas.microsoft.com/office/drawing/2014/main" id="{AD775CBF-D5CD-470C-A41C-48F10982A939}"/>
                </a:ext>
              </a:extLst>
            </p:cNvPr>
            <p:cNvSpPr>
              <a:spLocks noChangeAspect="1"/>
            </p:cNvSpPr>
            <p:nvPr/>
          </p:nvSpPr>
          <p:spPr>
            <a:xfrm>
              <a:off x="849669" y="19564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ourier New" panose="02070309020205020404" pitchFamily="49" charset="0"/>
                </a:rPr>
                <a:t>01001011</a:t>
              </a:r>
            </a:p>
          </p:txBody>
        </p:sp>
        <p:sp>
          <p:nvSpPr>
            <p:cNvPr id="242" name="Rectangle 241">
              <a:extLst>
                <a:ext uri="{FF2B5EF4-FFF2-40B4-BE49-F238E27FC236}">
                  <a16:creationId xmlns:a16="http://schemas.microsoft.com/office/drawing/2014/main" id="{78514498-D16D-4710-88D9-2D8E76C5294E}"/>
                </a:ext>
              </a:extLst>
            </p:cNvPr>
            <p:cNvSpPr/>
            <p:nvPr/>
          </p:nvSpPr>
          <p:spPr>
            <a:xfrm>
              <a:off x="849669" y="2467139"/>
              <a:ext cx="449364" cy="4493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243" name="Rectangle 242">
              <a:extLst>
                <a:ext uri="{FF2B5EF4-FFF2-40B4-BE49-F238E27FC236}">
                  <a16:creationId xmlns:a16="http://schemas.microsoft.com/office/drawing/2014/main" id="{EB0FA797-7547-4989-86C0-4EDA71785F6D}"/>
                </a:ext>
              </a:extLst>
            </p:cNvPr>
            <p:cNvSpPr/>
            <p:nvPr/>
          </p:nvSpPr>
          <p:spPr>
            <a:xfrm>
              <a:off x="849669" y="2977781"/>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244" name="Rectangle 243">
              <a:extLst>
                <a:ext uri="{FF2B5EF4-FFF2-40B4-BE49-F238E27FC236}">
                  <a16:creationId xmlns:a16="http://schemas.microsoft.com/office/drawing/2014/main" id="{60D29B84-20FC-46AD-A97F-C31ADCCA6435}"/>
                </a:ext>
              </a:extLst>
            </p:cNvPr>
            <p:cNvSpPr/>
            <p:nvPr/>
          </p:nvSpPr>
          <p:spPr>
            <a:xfrm>
              <a:off x="849669" y="3485161"/>
              <a:ext cx="449364" cy="4493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245" name="Rectangle 244">
              <a:extLst>
                <a:ext uri="{FF2B5EF4-FFF2-40B4-BE49-F238E27FC236}">
                  <a16:creationId xmlns:a16="http://schemas.microsoft.com/office/drawing/2014/main" id="{E4F8264F-C0C8-43BC-89B8-2EC320CB099E}"/>
                </a:ext>
              </a:extLst>
            </p:cNvPr>
            <p:cNvSpPr>
              <a:spLocks noChangeAspect="1"/>
            </p:cNvSpPr>
            <p:nvPr/>
          </p:nvSpPr>
          <p:spPr>
            <a:xfrm>
              <a:off x="1360311" y="1956496"/>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rPr>
                <a:t>10011110</a:t>
              </a:r>
            </a:p>
          </p:txBody>
        </p:sp>
        <p:sp>
          <p:nvSpPr>
            <p:cNvPr id="246" name="Rectangle 245">
              <a:extLst>
                <a:ext uri="{FF2B5EF4-FFF2-40B4-BE49-F238E27FC236}">
                  <a16:creationId xmlns:a16="http://schemas.microsoft.com/office/drawing/2014/main" id="{79A63C25-EFE9-4FB7-8387-0F675AF32C03}"/>
                </a:ext>
              </a:extLst>
            </p:cNvPr>
            <p:cNvSpPr/>
            <p:nvPr/>
          </p:nvSpPr>
          <p:spPr>
            <a:xfrm>
              <a:off x="1360311" y="2467139"/>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cs typeface="Cascadia Mono" panose="020B0609020000020004" pitchFamily="49" charset="0"/>
                </a:rPr>
                <a:t>01001011</a:t>
              </a:r>
              <a:endParaRPr lang="en-US" sz="1400" b="1" dirty="0">
                <a:solidFill>
                  <a:schemeClr val="bg1">
                    <a:lumMod val="85000"/>
                  </a:schemeClr>
                </a:solidFill>
                <a:latin typeface="Courier"/>
              </a:endParaRPr>
            </a:p>
          </p:txBody>
        </p:sp>
        <p:sp>
          <p:nvSpPr>
            <p:cNvPr id="247" name="Rectangle 246">
              <a:extLst>
                <a:ext uri="{FF2B5EF4-FFF2-40B4-BE49-F238E27FC236}">
                  <a16:creationId xmlns:a16="http://schemas.microsoft.com/office/drawing/2014/main" id="{9845F110-0BE6-4DF2-BDB5-F9FA12FE69F1}"/>
                </a:ext>
              </a:extLst>
            </p:cNvPr>
            <p:cNvSpPr/>
            <p:nvPr/>
          </p:nvSpPr>
          <p:spPr>
            <a:xfrm>
              <a:off x="1360311" y="2977781"/>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rPr>
                <a:t>11011110</a:t>
              </a:r>
            </a:p>
          </p:txBody>
        </p:sp>
        <p:sp>
          <p:nvSpPr>
            <p:cNvPr id="248" name="Rectangle 247">
              <a:extLst>
                <a:ext uri="{FF2B5EF4-FFF2-40B4-BE49-F238E27FC236}">
                  <a16:creationId xmlns:a16="http://schemas.microsoft.com/office/drawing/2014/main" id="{64C178C0-9033-4BA8-A867-44F466AB6549}"/>
                </a:ext>
              </a:extLst>
            </p:cNvPr>
            <p:cNvSpPr/>
            <p:nvPr/>
          </p:nvSpPr>
          <p:spPr>
            <a:xfrm>
              <a:off x="1360311" y="3485161"/>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rPr>
                <a:t>11011110</a:t>
              </a:r>
            </a:p>
          </p:txBody>
        </p:sp>
        <p:sp>
          <p:nvSpPr>
            <p:cNvPr id="249" name="Rectangle 248">
              <a:extLst>
                <a:ext uri="{FF2B5EF4-FFF2-40B4-BE49-F238E27FC236}">
                  <a16:creationId xmlns:a16="http://schemas.microsoft.com/office/drawing/2014/main" id="{74D0190D-D57C-4BA1-BDB8-2E0E8171005A}"/>
                </a:ext>
              </a:extLst>
            </p:cNvPr>
            <p:cNvSpPr>
              <a:spLocks noChangeAspect="1"/>
            </p:cNvSpPr>
            <p:nvPr/>
          </p:nvSpPr>
          <p:spPr>
            <a:xfrm>
              <a:off x="1870953" y="19564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250" name="Rectangle 249">
              <a:extLst>
                <a:ext uri="{FF2B5EF4-FFF2-40B4-BE49-F238E27FC236}">
                  <a16:creationId xmlns:a16="http://schemas.microsoft.com/office/drawing/2014/main" id="{4BDD6DE6-23F7-4FD3-9732-C029D4EB8C79}"/>
                </a:ext>
              </a:extLst>
            </p:cNvPr>
            <p:cNvSpPr/>
            <p:nvPr/>
          </p:nvSpPr>
          <p:spPr>
            <a:xfrm>
              <a:off x="1870953" y="2467139"/>
              <a:ext cx="449364" cy="4493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251" name="Rectangle 250">
              <a:extLst>
                <a:ext uri="{FF2B5EF4-FFF2-40B4-BE49-F238E27FC236}">
                  <a16:creationId xmlns:a16="http://schemas.microsoft.com/office/drawing/2014/main" id="{8A314977-8B67-4A31-959E-5079E119EB22}"/>
                </a:ext>
              </a:extLst>
            </p:cNvPr>
            <p:cNvSpPr/>
            <p:nvPr/>
          </p:nvSpPr>
          <p:spPr>
            <a:xfrm>
              <a:off x="1870953" y="2977781"/>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252" name="Rectangle 251">
              <a:extLst>
                <a:ext uri="{FF2B5EF4-FFF2-40B4-BE49-F238E27FC236}">
                  <a16:creationId xmlns:a16="http://schemas.microsoft.com/office/drawing/2014/main" id="{6B355695-6A4B-42D3-A849-7DA273A0B651}"/>
                </a:ext>
              </a:extLst>
            </p:cNvPr>
            <p:cNvSpPr/>
            <p:nvPr/>
          </p:nvSpPr>
          <p:spPr>
            <a:xfrm>
              <a:off x="1870953" y="3485161"/>
              <a:ext cx="449364" cy="4493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253" name="Rectangle 252">
              <a:extLst>
                <a:ext uri="{FF2B5EF4-FFF2-40B4-BE49-F238E27FC236}">
                  <a16:creationId xmlns:a16="http://schemas.microsoft.com/office/drawing/2014/main" id="{8BC3C258-834B-407B-B692-4B43982603BD}"/>
                </a:ext>
              </a:extLst>
            </p:cNvPr>
            <p:cNvSpPr/>
            <p:nvPr/>
          </p:nvSpPr>
          <p:spPr>
            <a:xfrm>
              <a:off x="2381595" y="2467139"/>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rPr>
                <a:t>10011110</a:t>
              </a:r>
            </a:p>
          </p:txBody>
        </p:sp>
        <p:sp>
          <p:nvSpPr>
            <p:cNvPr id="254" name="Rectangle 253">
              <a:extLst>
                <a:ext uri="{FF2B5EF4-FFF2-40B4-BE49-F238E27FC236}">
                  <a16:creationId xmlns:a16="http://schemas.microsoft.com/office/drawing/2014/main" id="{75BB6784-BAD6-435D-9A94-4CD98F168A6E}"/>
                </a:ext>
              </a:extLst>
            </p:cNvPr>
            <p:cNvSpPr/>
            <p:nvPr/>
          </p:nvSpPr>
          <p:spPr>
            <a:xfrm>
              <a:off x="2381595" y="2977781"/>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cs typeface="Cascadia Mono" panose="020B0609020000020004" pitchFamily="49" charset="0"/>
                </a:rPr>
                <a:t>01001011</a:t>
              </a:r>
              <a:endParaRPr lang="en-US" sz="1400" b="1" dirty="0">
                <a:solidFill>
                  <a:schemeClr val="bg1">
                    <a:lumMod val="85000"/>
                  </a:schemeClr>
                </a:solidFill>
                <a:latin typeface="Courier"/>
              </a:endParaRPr>
            </a:p>
          </p:txBody>
        </p:sp>
        <p:sp>
          <p:nvSpPr>
            <p:cNvPr id="255" name="Rectangle 254">
              <a:extLst>
                <a:ext uri="{FF2B5EF4-FFF2-40B4-BE49-F238E27FC236}">
                  <a16:creationId xmlns:a16="http://schemas.microsoft.com/office/drawing/2014/main" id="{F2BCF1E0-A1C0-4B39-9490-1B220A50E14B}"/>
                </a:ext>
              </a:extLst>
            </p:cNvPr>
            <p:cNvSpPr/>
            <p:nvPr/>
          </p:nvSpPr>
          <p:spPr>
            <a:xfrm>
              <a:off x="2381595" y="3485161"/>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cs typeface="Cascadia Mono" panose="020B0609020000020004" pitchFamily="49" charset="0"/>
                </a:rPr>
                <a:t>01001011</a:t>
              </a:r>
              <a:endParaRPr lang="en-US" sz="1400" b="1" dirty="0">
                <a:solidFill>
                  <a:schemeClr val="bg1">
                    <a:lumMod val="85000"/>
                  </a:schemeClr>
                </a:solidFill>
                <a:latin typeface="Courier"/>
              </a:endParaRPr>
            </a:p>
          </p:txBody>
        </p:sp>
        <p:sp>
          <p:nvSpPr>
            <p:cNvPr id="256" name="Rectangle 255">
              <a:extLst>
                <a:ext uri="{FF2B5EF4-FFF2-40B4-BE49-F238E27FC236}">
                  <a16:creationId xmlns:a16="http://schemas.microsoft.com/office/drawing/2014/main" id="{02DAD520-B9B7-4909-8535-872CC3F0C400}"/>
                </a:ext>
              </a:extLst>
            </p:cNvPr>
            <p:cNvSpPr>
              <a:spLocks noChangeAspect="1"/>
            </p:cNvSpPr>
            <p:nvPr/>
          </p:nvSpPr>
          <p:spPr>
            <a:xfrm>
              <a:off x="2386012" y="1956142"/>
              <a:ext cx="449364" cy="449365"/>
            </a:xfrm>
            <a:prstGeom prst="rect">
              <a:avLst/>
            </a:prstGeom>
            <a:no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bg1">
                      <a:lumMod val="85000"/>
                    </a:schemeClr>
                  </a:solidFill>
                  <a:latin typeface="Courier"/>
                  <a:cs typeface="Cascadia Mono" panose="020B0609020000020004" pitchFamily="49" charset="0"/>
                </a:rPr>
                <a:t>01001011</a:t>
              </a:r>
            </a:p>
          </p:txBody>
        </p:sp>
      </p:grpSp>
      <p:sp>
        <p:nvSpPr>
          <p:cNvPr id="129" name="Rectangle 128">
            <a:extLst>
              <a:ext uri="{FF2B5EF4-FFF2-40B4-BE49-F238E27FC236}">
                <a16:creationId xmlns:a16="http://schemas.microsoft.com/office/drawing/2014/main" id="{BAE07323-125D-4C96-B9BE-64E2DFF98765}"/>
              </a:ext>
            </a:extLst>
          </p:cNvPr>
          <p:cNvSpPr>
            <a:spLocks noChangeAspect="1"/>
          </p:cNvSpPr>
          <p:nvPr/>
        </p:nvSpPr>
        <p:spPr>
          <a:xfrm>
            <a:off x="3336173"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ourier New" panose="02070309020205020404" pitchFamily="49" charset="0"/>
              </a:rPr>
              <a:t>01001011</a:t>
            </a:r>
          </a:p>
        </p:txBody>
      </p:sp>
      <p:sp>
        <p:nvSpPr>
          <p:cNvPr id="130" name="Rectangle 129">
            <a:extLst>
              <a:ext uri="{FF2B5EF4-FFF2-40B4-BE49-F238E27FC236}">
                <a16:creationId xmlns:a16="http://schemas.microsoft.com/office/drawing/2014/main" id="{A6B1C0C3-E1CA-4A13-93EB-EF1E998D5FB3}"/>
              </a:ext>
            </a:extLst>
          </p:cNvPr>
          <p:cNvSpPr/>
          <p:nvPr/>
        </p:nvSpPr>
        <p:spPr>
          <a:xfrm>
            <a:off x="5363469"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131" name="Rectangle 130">
            <a:extLst>
              <a:ext uri="{FF2B5EF4-FFF2-40B4-BE49-F238E27FC236}">
                <a16:creationId xmlns:a16="http://schemas.microsoft.com/office/drawing/2014/main" id="{540F87C0-0064-403F-867C-7C897BE9B607}"/>
              </a:ext>
            </a:extLst>
          </p:cNvPr>
          <p:cNvSpPr/>
          <p:nvPr/>
        </p:nvSpPr>
        <p:spPr>
          <a:xfrm>
            <a:off x="7406037"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132" name="Rectangle 131">
            <a:extLst>
              <a:ext uri="{FF2B5EF4-FFF2-40B4-BE49-F238E27FC236}">
                <a16:creationId xmlns:a16="http://schemas.microsoft.com/office/drawing/2014/main" id="{31FB2C47-1C27-4CD0-9728-FC2605B0BBA6}"/>
              </a:ext>
            </a:extLst>
          </p:cNvPr>
          <p:cNvSpPr/>
          <p:nvPr/>
        </p:nvSpPr>
        <p:spPr>
          <a:xfrm>
            <a:off x="9448605"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133" name="Rectangle 132">
            <a:extLst>
              <a:ext uri="{FF2B5EF4-FFF2-40B4-BE49-F238E27FC236}">
                <a16:creationId xmlns:a16="http://schemas.microsoft.com/office/drawing/2014/main" id="{E673F0CF-9BB5-4FF6-92AB-67B2C409F8F3}"/>
              </a:ext>
            </a:extLst>
          </p:cNvPr>
          <p:cNvSpPr>
            <a:spLocks noChangeAspect="1"/>
          </p:cNvSpPr>
          <p:nvPr/>
        </p:nvSpPr>
        <p:spPr>
          <a:xfrm>
            <a:off x="3846815"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134" name="Rectangle 133">
            <a:extLst>
              <a:ext uri="{FF2B5EF4-FFF2-40B4-BE49-F238E27FC236}">
                <a16:creationId xmlns:a16="http://schemas.microsoft.com/office/drawing/2014/main" id="{B115628D-85C6-4801-A18C-095F54860582}"/>
              </a:ext>
            </a:extLst>
          </p:cNvPr>
          <p:cNvSpPr/>
          <p:nvPr/>
        </p:nvSpPr>
        <p:spPr>
          <a:xfrm>
            <a:off x="5874111"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135" name="Rectangle 134">
            <a:extLst>
              <a:ext uri="{FF2B5EF4-FFF2-40B4-BE49-F238E27FC236}">
                <a16:creationId xmlns:a16="http://schemas.microsoft.com/office/drawing/2014/main" id="{87C055D2-E619-4E13-9185-DA0E95185D10}"/>
              </a:ext>
            </a:extLst>
          </p:cNvPr>
          <p:cNvSpPr/>
          <p:nvPr/>
        </p:nvSpPr>
        <p:spPr>
          <a:xfrm>
            <a:off x="7916679"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136" name="Rectangle 135">
            <a:extLst>
              <a:ext uri="{FF2B5EF4-FFF2-40B4-BE49-F238E27FC236}">
                <a16:creationId xmlns:a16="http://schemas.microsoft.com/office/drawing/2014/main" id="{25F7A924-1E8E-4E7D-9630-DCFA11BD5280}"/>
              </a:ext>
            </a:extLst>
          </p:cNvPr>
          <p:cNvSpPr/>
          <p:nvPr/>
        </p:nvSpPr>
        <p:spPr>
          <a:xfrm>
            <a:off x="9959247"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137" name="Rectangle 136">
            <a:extLst>
              <a:ext uri="{FF2B5EF4-FFF2-40B4-BE49-F238E27FC236}">
                <a16:creationId xmlns:a16="http://schemas.microsoft.com/office/drawing/2014/main" id="{35CCBF76-6719-4578-9CA1-BF1590A6D100}"/>
              </a:ext>
            </a:extLst>
          </p:cNvPr>
          <p:cNvSpPr>
            <a:spLocks noChangeAspect="1"/>
          </p:cNvSpPr>
          <p:nvPr/>
        </p:nvSpPr>
        <p:spPr>
          <a:xfrm>
            <a:off x="4357457"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138" name="Rectangle 137">
            <a:extLst>
              <a:ext uri="{FF2B5EF4-FFF2-40B4-BE49-F238E27FC236}">
                <a16:creationId xmlns:a16="http://schemas.microsoft.com/office/drawing/2014/main" id="{9160BCB9-264A-4775-864A-A5812B088F35}"/>
              </a:ext>
            </a:extLst>
          </p:cNvPr>
          <p:cNvSpPr/>
          <p:nvPr/>
        </p:nvSpPr>
        <p:spPr>
          <a:xfrm>
            <a:off x="6384753"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139" name="Rectangle 138">
            <a:extLst>
              <a:ext uri="{FF2B5EF4-FFF2-40B4-BE49-F238E27FC236}">
                <a16:creationId xmlns:a16="http://schemas.microsoft.com/office/drawing/2014/main" id="{C46701F4-0FE2-49A5-A6AC-B79C338F9AC3}"/>
              </a:ext>
            </a:extLst>
          </p:cNvPr>
          <p:cNvSpPr/>
          <p:nvPr/>
        </p:nvSpPr>
        <p:spPr>
          <a:xfrm>
            <a:off x="8427321"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140" name="Rectangle 139">
            <a:extLst>
              <a:ext uri="{FF2B5EF4-FFF2-40B4-BE49-F238E27FC236}">
                <a16:creationId xmlns:a16="http://schemas.microsoft.com/office/drawing/2014/main" id="{4A010CE5-5D39-4D9F-AF14-C3E455D986E7}"/>
              </a:ext>
            </a:extLst>
          </p:cNvPr>
          <p:cNvSpPr/>
          <p:nvPr/>
        </p:nvSpPr>
        <p:spPr>
          <a:xfrm>
            <a:off x="10469889"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11011110</a:t>
            </a:r>
          </a:p>
        </p:txBody>
      </p:sp>
      <p:sp>
        <p:nvSpPr>
          <p:cNvPr id="141" name="Rectangle 140">
            <a:extLst>
              <a:ext uri="{FF2B5EF4-FFF2-40B4-BE49-F238E27FC236}">
                <a16:creationId xmlns:a16="http://schemas.microsoft.com/office/drawing/2014/main" id="{D1733492-4840-46A6-8CDE-E2F1DF45C6F4}"/>
              </a:ext>
            </a:extLst>
          </p:cNvPr>
          <p:cNvSpPr/>
          <p:nvPr/>
        </p:nvSpPr>
        <p:spPr>
          <a:xfrm>
            <a:off x="6895395"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rPr>
              <a:t>10011110</a:t>
            </a:r>
          </a:p>
        </p:txBody>
      </p:sp>
      <p:sp>
        <p:nvSpPr>
          <p:cNvPr id="142" name="Rectangle 141">
            <a:extLst>
              <a:ext uri="{FF2B5EF4-FFF2-40B4-BE49-F238E27FC236}">
                <a16:creationId xmlns:a16="http://schemas.microsoft.com/office/drawing/2014/main" id="{EFF3026D-232A-44EB-BEA1-84A8F7159E52}"/>
              </a:ext>
            </a:extLst>
          </p:cNvPr>
          <p:cNvSpPr/>
          <p:nvPr/>
        </p:nvSpPr>
        <p:spPr>
          <a:xfrm>
            <a:off x="8937963"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143" name="Rectangle 142">
            <a:extLst>
              <a:ext uri="{FF2B5EF4-FFF2-40B4-BE49-F238E27FC236}">
                <a16:creationId xmlns:a16="http://schemas.microsoft.com/office/drawing/2014/main" id="{37BB44D9-E16D-4BAC-9AB1-F8708929B792}"/>
              </a:ext>
            </a:extLst>
          </p:cNvPr>
          <p:cNvSpPr/>
          <p:nvPr/>
        </p:nvSpPr>
        <p:spPr>
          <a:xfrm>
            <a:off x="10980531"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endParaRPr lang="en-US" sz="1400" b="1" dirty="0">
              <a:solidFill>
                <a:schemeClr val="tx1"/>
              </a:solidFill>
              <a:latin typeface="Courier"/>
            </a:endParaRPr>
          </a:p>
        </p:txBody>
      </p:sp>
      <p:sp>
        <p:nvSpPr>
          <p:cNvPr id="144" name="Rectangle 143">
            <a:extLst>
              <a:ext uri="{FF2B5EF4-FFF2-40B4-BE49-F238E27FC236}">
                <a16:creationId xmlns:a16="http://schemas.microsoft.com/office/drawing/2014/main" id="{45007797-4ACF-4808-A5CE-D3AACB87C60B}"/>
              </a:ext>
            </a:extLst>
          </p:cNvPr>
          <p:cNvSpPr>
            <a:spLocks noChangeAspect="1"/>
          </p:cNvSpPr>
          <p:nvPr/>
        </p:nvSpPr>
        <p:spPr>
          <a:xfrm>
            <a:off x="4872516" y="1957996"/>
            <a:ext cx="449364" cy="449365"/>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ourier"/>
                <a:cs typeface="Cascadia Mono" panose="020B0609020000020004" pitchFamily="49" charset="0"/>
              </a:rPr>
              <a:t>01001011</a:t>
            </a:r>
          </a:p>
        </p:txBody>
      </p:sp>
      <p:grpSp>
        <p:nvGrpSpPr>
          <p:cNvPr id="11" name="Group 10">
            <a:extLst>
              <a:ext uri="{FF2B5EF4-FFF2-40B4-BE49-F238E27FC236}">
                <a16:creationId xmlns:a16="http://schemas.microsoft.com/office/drawing/2014/main" id="{3D52A5EB-56B1-41B9-A470-552ECF313A65}"/>
              </a:ext>
            </a:extLst>
          </p:cNvPr>
          <p:cNvGrpSpPr/>
          <p:nvPr/>
        </p:nvGrpSpPr>
        <p:grpSpPr>
          <a:xfrm>
            <a:off x="3336173" y="2594919"/>
            <a:ext cx="8170338" cy="761437"/>
            <a:chOff x="3336173" y="2594919"/>
            <a:chExt cx="8170338" cy="761437"/>
          </a:xfrm>
        </p:grpSpPr>
        <p:cxnSp>
          <p:nvCxnSpPr>
            <p:cNvPr id="5" name="Straight Arrow Connector 4">
              <a:extLst>
                <a:ext uri="{FF2B5EF4-FFF2-40B4-BE49-F238E27FC236}">
                  <a16:creationId xmlns:a16="http://schemas.microsoft.com/office/drawing/2014/main" id="{46576665-1B4D-4299-99B6-CDDCB88E1FCC}"/>
                </a:ext>
              </a:extLst>
            </p:cNvPr>
            <p:cNvCxnSpPr/>
            <p:nvPr/>
          </p:nvCxnSpPr>
          <p:spPr>
            <a:xfrm>
              <a:off x="3336173" y="2594919"/>
              <a:ext cx="2027296" cy="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C123F548-1B62-4861-A430-2BF26E7B0683}"/>
                </a:ext>
              </a:extLst>
            </p:cNvPr>
            <p:cNvCxnSpPr/>
            <p:nvPr/>
          </p:nvCxnSpPr>
          <p:spPr>
            <a:xfrm>
              <a:off x="5378741" y="2594919"/>
              <a:ext cx="2027296" cy="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68C45DA-20C7-4141-A86E-C9C0052AE40C}"/>
                </a:ext>
              </a:extLst>
            </p:cNvPr>
            <p:cNvCxnSpPr/>
            <p:nvPr/>
          </p:nvCxnSpPr>
          <p:spPr>
            <a:xfrm>
              <a:off x="7421309" y="2594919"/>
              <a:ext cx="2027296" cy="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50F212B7-B85E-4B6E-B58A-BD3F0E91CAC6}"/>
                </a:ext>
              </a:extLst>
            </p:cNvPr>
            <p:cNvCxnSpPr/>
            <p:nvPr/>
          </p:nvCxnSpPr>
          <p:spPr>
            <a:xfrm>
              <a:off x="9479215" y="2594919"/>
              <a:ext cx="2027296" cy="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3C9CDA2-76E1-4E87-BF2E-EA494B0C6324}"/>
                </a:ext>
              </a:extLst>
            </p:cNvPr>
            <p:cNvSpPr txBox="1"/>
            <p:nvPr/>
          </p:nvSpPr>
          <p:spPr>
            <a:xfrm>
              <a:off x="4330310" y="2648470"/>
              <a:ext cx="5256054" cy="707886"/>
            </a:xfrm>
            <a:prstGeom prst="rect">
              <a:avLst/>
            </a:prstGeom>
            <a:noFill/>
          </p:spPr>
          <p:txBody>
            <a:bodyPr wrap="none" rtlCol="0">
              <a:spAutoFit/>
            </a:bodyPr>
            <a:lstStyle/>
            <a:p>
              <a:r>
                <a:rPr lang="en-US" sz="2000" dirty="0"/>
                <a:t>Assuming disk reads happen in chunks of 4 bytes</a:t>
              </a:r>
            </a:p>
            <a:p>
              <a:pPr algn="ctr"/>
              <a:r>
                <a:rPr lang="en-US" sz="2000" dirty="0"/>
                <a:t>Need four disk reads in either case</a:t>
              </a:r>
            </a:p>
          </p:txBody>
        </p:sp>
      </p:grpSp>
      <mc:AlternateContent xmlns:mc="http://schemas.openxmlformats.org/markup-compatibility/2006" xmlns:a14="http://schemas.microsoft.com/office/drawing/2010/main">
        <mc:Choice Requires="a14">
          <p:sp>
            <p:nvSpPr>
              <p:cNvPr id="151" name="Rectangle 150">
                <a:extLst>
                  <a:ext uri="{FF2B5EF4-FFF2-40B4-BE49-F238E27FC236}">
                    <a16:creationId xmlns:a16="http://schemas.microsoft.com/office/drawing/2014/main" id="{C697C837-9DED-48E5-8335-3D813D332EF0}"/>
                  </a:ext>
                </a:extLst>
              </p:cNvPr>
              <p:cNvSpPr/>
              <p:nvPr/>
            </p:nvSpPr>
            <p:spPr>
              <a:xfrm>
                <a:off x="5355551" y="4675306"/>
                <a:ext cx="872204" cy="1088238"/>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Chunk </a:t>
                </a:r>
                <a14:m>
                  <m:oMath xmlns:m="http://schemas.openxmlformats.org/officeDocument/2006/math">
                    <m:r>
                      <a:rPr lang="en-US" i="1" dirty="0" smtClean="0">
                        <a:solidFill>
                          <a:schemeClr val="tx1"/>
                        </a:solidFill>
                        <a:latin typeface="Cambria Math" panose="02040503050406030204" pitchFamily="18" charset="0"/>
                      </a:rPr>
                      <m:t>𝑖</m:t>
                    </m:r>
                  </m:oMath>
                </a14:m>
                <a:endParaRPr lang="en-US" dirty="0">
                  <a:solidFill>
                    <a:schemeClr val="tx1"/>
                  </a:solidFill>
                </a:endParaRPr>
              </a:p>
            </p:txBody>
          </p:sp>
        </mc:Choice>
        <mc:Fallback xmlns="">
          <p:sp>
            <p:nvSpPr>
              <p:cNvPr id="151" name="Rectangle 150">
                <a:extLst>
                  <a:ext uri="{FF2B5EF4-FFF2-40B4-BE49-F238E27FC236}">
                    <a16:creationId xmlns:a16="http://schemas.microsoft.com/office/drawing/2014/main" id="{C697C837-9DED-48E5-8335-3D813D332EF0}"/>
                  </a:ext>
                </a:extLst>
              </p:cNvPr>
              <p:cNvSpPr>
                <a:spLocks noRot="1" noChangeAspect="1" noMove="1" noResize="1" noEditPoints="1" noAdjustHandles="1" noChangeArrowheads="1" noChangeShapeType="1" noTextEdit="1"/>
              </p:cNvSpPr>
              <p:nvPr/>
            </p:nvSpPr>
            <p:spPr>
              <a:xfrm>
                <a:off x="5355551" y="4675306"/>
                <a:ext cx="872204" cy="1088238"/>
              </a:xfrm>
              <a:prstGeom prst="rect">
                <a:avLst/>
              </a:prstGeom>
              <a:blipFill>
                <a:blip r:embed="rId3"/>
                <a:stretch>
                  <a:fillRect r="-3356"/>
                </a:stretch>
              </a:blipFill>
              <a:ln w="38100">
                <a:solidFill>
                  <a:srgbClr val="00B050"/>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070B5BAC-2587-4C56-A737-D033A6DB9482}"/>
                  </a:ext>
                </a:extLst>
              </p:cNvPr>
              <p:cNvSpPr/>
              <p:nvPr/>
            </p:nvSpPr>
            <p:spPr>
              <a:xfrm>
                <a:off x="6323475" y="4675306"/>
                <a:ext cx="872204" cy="1088238"/>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Chunk </a:t>
                </a:r>
                <a14:m>
                  <m:oMath xmlns:m="http://schemas.openxmlformats.org/officeDocument/2006/math">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+1</m:t>
                    </m:r>
                  </m:oMath>
                </a14:m>
                <a:endParaRPr lang="en-US" dirty="0">
                  <a:solidFill>
                    <a:schemeClr val="tx1"/>
                  </a:solidFill>
                </a:endParaRPr>
              </a:p>
            </p:txBody>
          </p:sp>
        </mc:Choice>
        <mc:Fallback xmlns="">
          <p:sp>
            <p:nvSpPr>
              <p:cNvPr id="153" name="Rectangle 152">
                <a:extLst>
                  <a:ext uri="{FF2B5EF4-FFF2-40B4-BE49-F238E27FC236}">
                    <a16:creationId xmlns:a16="http://schemas.microsoft.com/office/drawing/2014/main" id="{070B5BAC-2587-4C56-A737-D033A6DB9482}"/>
                  </a:ext>
                </a:extLst>
              </p:cNvPr>
              <p:cNvSpPr>
                <a:spLocks noRot="1" noChangeAspect="1" noMove="1" noResize="1" noEditPoints="1" noAdjustHandles="1" noChangeArrowheads="1" noChangeShapeType="1" noTextEdit="1"/>
              </p:cNvSpPr>
              <p:nvPr/>
            </p:nvSpPr>
            <p:spPr>
              <a:xfrm>
                <a:off x="6323475" y="4675306"/>
                <a:ext cx="872204" cy="1088238"/>
              </a:xfrm>
              <a:prstGeom prst="rect">
                <a:avLst/>
              </a:prstGeom>
              <a:blipFill>
                <a:blip r:embed="rId4"/>
                <a:stretch>
                  <a:fillRect r="-4027"/>
                </a:stretch>
              </a:blipFill>
              <a:ln w="38100">
                <a:solidFill>
                  <a:srgbClr val="00B050"/>
                </a:solidFill>
                <a:prstDash val="solid"/>
              </a:ln>
            </p:spPr>
            <p:txBody>
              <a:bodyPr/>
              <a:lstStyle/>
              <a:p>
                <a:r>
                  <a:rPr lang="en-US">
                    <a:noFill/>
                  </a:rPr>
                  <a:t> </a:t>
                </a:r>
              </a:p>
            </p:txBody>
          </p:sp>
        </mc:Fallback>
      </mc:AlternateContent>
      <p:sp>
        <p:nvSpPr>
          <p:cNvPr id="9" name="TextBox 8">
            <a:extLst>
              <a:ext uri="{FF2B5EF4-FFF2-40B4-BE49-F238E27FC236}">
                <a16:creationId xmlns:a16="http://schemas.microsoft.com/office/drawing/2014/main" id="{7EAC20C2-E765-4C30-A62B-62710905E7FE}"/>
              </a:ext>
            </a:extLst>
          </p:cNvPr>
          <p:cNvSpPr txBox="1"/>
          <p:nvPr/>
        </p:nvSpPr>
        <p:spPr>
          <a:xfrm>
            <a:off x="4779727" y="4976197"/>
            <a:ext cx="397866" cy="461665"/>
          </a:xfrm>
          <a:prstGeom prst="rect">
            <a:avLst/>
          </a:prstGeom>
          <a:noFill/>
        </p:spPr>
        <p:txBody>
          <a:bodyPr wrap="none" rtlCol="0">
            <a:spAutoFit/>
          </a:bodyPr>
          <a:lstStyle/>
          <a:p>
            <a:r>
              <a:rPr lang="en-US" sz="2400" dirty="0"/>
              <a:t>…</a:t>
            </a:r>
          </a:p>
        </p:txBody>
      </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E8B9CC8C-BA4E-4FEA-ABC0-F0CC89A19590}"/>
                  </a:ext>
                </a:extLst>
              </p:cNvPr>
              <p:cNvSpPr/>
              <p:nvPr/>
            </p:nvSpPr>
            <p:spPr>
              <a:xfrm>
                <a:off x="7296697" y="4660144"/>
                <a:ext cx="872204" cy="1088238"/>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Chunk </a:t>
                </a:r>
                <a14:m>
                  <m:oMath xmlns:m="http://schemas.openxmlformats.org/officeDocument/2006/math">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+2</m:t>
                    </m:r>
                  </m:oMath>
                </a14:m>
                <a:endParaRPr lang="en-US" dirty="0">
                  <a:solidFill>
                    <a:schemeClr val="tx1"/>
                  </a:solidFill>
                </a:endParaRPr>
              </a:p>
            </p:txBody>
          </p:sp>
        </mc:Choice>
        <mc:Fallback xmlns="">
          <p:sp>
            <p:nvSpPr>
              <p:cNvPr id="156" name="Rectangle 155">
                <a:extLst>
                  <a:ext uri="{FF2B5EF4-FFF2-40B4-BE49-F238E27FC236}">
                    <a16:creationId xmlns:a16="http://schemas.microsoft.com/office/drawing/2014/main" id="{E8B9CC8C-BA4E-4FEA-ABC0-F0CC89A19590}"/>
                  </a:ext>
                </a:extLst>
              </p:cNvPr>
              <p:cNvSpPr>
                <a:spLocks noRot="1" noChangeAspect="1" noMove="1" noResize="1" noEditPoints="1" noAdjustHandles="1" noChangeArrowheads="1" noChangeShapeType="1" noTextEdit="1"/>
              </p:cNvSpPr>
              <p:nvPr/>
            </p:nvSpPr>
            <p:spPr>
              <a:xfrm>
                <a:off x="7296697" y="4660144"/>
                <a:ext cx="872204" cy="1088238"/>
              </a:xfrm>
              <a:prstGeom prst="rect">
                <a:avLst/>
              </a:prstGeom>
              <a:blipFill>
                <a:blip r:embed="rId5"/>
                <a:stretch>
                  <a:fillRect r="-3356"/>
                </a:stretch>
              </a:blipFill>
              <a:ln w="38100">
                <a:solidFill>
                  <a:srgbClr val="00B050"/>
                </a:solidFill>
                <a:prstDash val="solid"/>
              </a:ln>
            </p:spPr>
            <p:txBody>
              <a:bodyPr/>
              <a:lstStyle/>
              <a:p>
                <a:r>
                  <a:rPr lang="en-US">
                    <a:noFill/>
                  </a:rPr>
                  <a:t> </a:t>
                </a:r>
              </a:p>
            </p:txBody>
          </p:sp>
        </mc:Fallback>
      </mc:AlternateContent>
      <p:sp>
        <p:nvSpPr>
          <p:cNvPr id="157" name="TextBox 156">
            <a:extLst>
              <a:ext uri="{FF2B5EF4-FFF2-40B4-BE49-F238E27FC236}">
                <a16:creationId xmlns:a16="http://schemas.microsoft.com/office/drawing/2014/main" id="{3667AC1C-E8D7-4C2D-8442-C6341050BA7C}"/>
              </a:ext>
            </a:extLst>
          </p:cNvPr>
          <p:cNvSpPr txBox="1"/>
          <p:nvPr/>
        </p:nvSpPr>
        <p:spPr>
          <a:xfrm>
            <a:off x="8264621" y="4973430"/>
            <a:ext cx="397866" cy="461665"/>
          </a:xfrm>
          <a:prstGeom prst="rect">
            <a:avLst/>
          </a:prstGeom>
          <a:noFill/>
        </p:spPr>
        <p:txBody>
          <a:bodyPr wrap="none" rtlCol="0">
            <a:spAutoFit/>
          </a:bodyPr>
          <a:lstStyle/>
          <a:p>
            <a:r>
              <a:rPr lang="en-US" sz="2400" dirty="0"/>
              <a:t>…</a:t>
            </a:r>
          </a:p>
        </p:txBody>
      </p:sp>
      <p:sp>
        <p:nvSpPr>
          <p:cNvPr id="10" name="TextBox 9">
            <a:extLst>
              <a:ext uri="{FF2B5EF4-FFF2-40B4-BE49-F238E27FC236}">
                <a16:creationId xmlns:a16="http://schemas.microsoft.com/office/drawing/2014/main" id="{E209C0D5-0964-4145-8B06-A3E4E5EFCE49}"/>
              </a:ext>
            </a:extLst>
          </p:cNvPr>
          <p:cNvSpPr txBox="1"/>
          <p:nvPr/>
        </p:nvSpPr>
        <p:spPr>
          <a:xfrm>
            <a:off x="4349821" y="3905965"/>
            <a:ext cx="5027403" cy="707886"/>
          </a:xfrm>
          <a:prstGeom prst="rect">
            <a:avLst/>
          </a:prstGeom>
          <a:noFill/>
          <a:ln w="19050">
            <a:solidFill>
              <a:schemeClr val="tx1"/>
            </a:solidFill>
          </a:ln>
        </p:spPr>
        <p:txBody>
          <a:bodyPr wrap="none" rtlCol="0">
            <a:spAutoFit/>
          </a:bodyPr>
          <a:lstStyle/>
          <a:p>
            <a:pPr algn="ctr"/>
            <a:r>
              <a:rPr lang="en-US" sz="2000" dirty="0"/>
              <a:t>Solution: organize bits in </a:t>
            </a:r>
            <a:r>
              <a:rPr lang="en-US" sz="2000" b="1" dirty="0"/>
              <a:t>chunks</a:t>
            </a:r>
          </a:p>
          <a:p>
            <a:pPr algn="ctr"/>
            <a:r>
              <a:rPr lang="en-US" sz="2000" dirty="0"/>
              <a:t>that do not span resolution levels or bit planes</a:t>
            </a:r>
          </a:p>
        </p:txBody>
      </p:sp>
      <p:sp>
        <p:nvSpPr>
          <p:cNvPr id="164" name="TextBox 163">
            <a:extLst>
              <a:ext uri="{FF2B5EF4-FFF2-40B4-BE49-F238E27FC236}">
                <a16:creationId xmlns:a16="http://schemas.microsoft.com/office/drawing/2014/main" id="{6DA8E1F3-01C3-4EFC-A793-5CE673593F5F}"/>
              </a:ext>
            </a:extLst>
          </p:cNvPr>
          <p:cNvSpPr txBox="1"/>
          <p:nvPr/>
        </p:nvSpPr>
        <p:spPr>
          <a:xfrm>
            <a:off x="6677891" y="1464107"/>
            <a:ext cx="1688152" cy="400110"/>
          </a:xfrm>
          <a:prstGeom prst="rect">
            <a:avLst/>
          </a:prstGeom>
          <a:noFill/>
        </p:spPr>
        <p:txBody>
          <a:bodyPr wrap="square" rtlCol="0">
            <a:spAutoFit/>
          </a:bodyPr>
          <a:lstStyle/>
          <a:p>
            <a:pPr algn="ctr"/>
            <a:r>
              <a:rPr lang="en-US" sz="2000" dirty="0"/>
              <a:t>On-disk bits</a:t>
            </a:r>
          </a:p>
        </p:txBody>
      </p:sp>
    </p:spTree>
    <p:extLst>
      <p:ext uri="{BB962C8B-B14F-4D97-AF65-F5344CB8AC3E}">
        <p14:creationId xmlns:p14="http://schemas.microsoft.com/office/powerpoint/2010/main" val="196278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fade">
                                      <p:cBhvr>
                                        <p:cTn id="18" dur="500"/>
                                        <p:tgtEl>
                                          <p:spTgt spid="1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3"/>
                                        </p:tgtEl>
                                        <p:attrNameLst>
                                          <p:attrName>style.visibility</p:attrName>
                                        </p:attrNameLst>
                                      </p:cBhvr>
                                      <p:to>
                                        <p:strVal val="visible"/>
                                      </p:to>
                                    </p:set>
                                    <p:animEffect transition="in" filter="fade">
                                      <p:cBhvr>
                                        <p:cTn id="21" dur="500"/>
                                        <p:tgtEl>
                                          <p:spTgt spid="1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500"/>
                                        <p:tgtEl>
                                          <p:spTgt spid="1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7"/>
                                        </p:tgtEl>
                                        <p:attrNameLst>
                                          <p:attrName>style.visibility</p:attrName>
                                        </p:attrNameLst>
                                      </p:cBhvr>
                                      <p:to>
                                        <p:strVal val="visible"/>
                                      </p:to>
                                    </p:set>
                                    <p:animEffect transition="in" filter="fade">
                                      <p:cBhvr>
                                        <p:cTn id="30" dur="500"/>
                                        <p:tgtEl>
                                          <p:spTgt spid="1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3" grpId="0" animBg="1"/>
      <p:bldP spid="9" grpId="0"/>
      <p:bldP spid="156" grpId="0" animBg="1"/>
      <p:bldP spid="15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F788-C30E-43BE-A553-98EE03C95A40}"/>
              </a:ext>
            </a:extLst>
          </p:cNvPr>
          <p:cNvSpPr>
            <a:spLocks noGrp="1"/>
          </p:cNvSpPr>
          <p:nvPr>
            <p:ph type="title"/>
          </p:nvPr>
        </p:nvSpPr>
        <p:spPr>
          <a:xfrm>
            <a:off x="0" y="-29496"/>
            <a:ext cx="12192000" cy="490655"/>
          </a:xfrm>
          <a:solidFill>
            <a:schemeClr val="accent2">
              <a:lumMod val="20000"/>
              <a:lumOff val="80000"/>
            </a:schemeClr>
          </a:solidFill>
        </p:spPr>
        <p:txBody>
          <a:bodyPr>
            <a:normAutofit fontScale="90000"/>
          </a:bodyPr>
          <a:lstStyle/>
          <a:p>
            <a:r>
              <a:rPr lang="en-US" sz="3200" dirty="0"/>
              <a:t>  We start by constructing a resolution tree</a:t>
            </a:r>
          </a:p>
        </p:txBody>
      </p:sp>
      <p:grpSp>
        <p:nvGrpSpPr>
          <p:cNvPr id="82" name="Group 81">
            <a:extLst>
              <a:ext uri="{FF2B5EF4-FFF2-40B4-BE49-F238E27FC236}">
                <a16:creationId xmlns:a16="http://schemas.microsoft.com/office/drawing/2014/main" id="{4B2556FE-2833-413E-AAB5-F0494A60D7E5}"/>
              </a:ext>
            </a:extLst>
          </p:cNvPr>
          <p:cNvGrpSpPr>
            <a:grpSpLocks/>
          </p:cNvGrpSpPr>
          <p:nvPr/>
        </p:nvGrpSpPr>
        <p:grpSpPr bwMode="auto">
          <a:xfrm>
            <a:off x="10380150" y="6367328"/>
            <a:ext cx="1644650" cy="322263"/>
            <a:chOff x="838538" y="7679834"/>
            <a:chExt cx="1644976" cy="322262"/>
          </a:xfrm>
        </p:grpSpPr>
        <p:sp>
          <p:nvSpPr>
            <p:cNvPr id="83" name="Freeform 4">
              <a:extLst>
                <a:ext uri="{FF2B5EF4-FFF2-40B4-BE49-F238E27FC236}">
                  <a16:creationId xmlns:a16="http://schemas.microsoft.com/office/drawing/2014/main" id="{DDBE2084-5EA4-4890-9906-7F1AE17C5537}"/>
                </a:ext>
              </a:extLst>
            </p:cNvPr>
            <p:cNvSpPr>
              <a:spLocks/>
            </p:cNvSpPr>
            <p:nvPr/>
          </p:nvSpPr>
          <p:spPr bwMode="auto">
            <a:xfrm>
              <a:off x="1184682" y="7717934"/>
              <a:ext cx="204829" cy="227012"/>
            </a:xfrm>
            <a:custGeom>
              <a:avLst/>
              <a:gdLst>
                <a:gd name="T0" fmla="*/ 296922 w 694910"/>
                <a:gd name="T1" fmla="*/ 735103 h 769288"/>
                <a:gd name="T2" fmla="*/ 4298 w 694910"/>
                <a:gd name="T3" fmla="*/ 61639 h 769288"/>
                <a:gd name="T4" fmla="*/ 15 w 694910"/>
                <a:gd name="T5" fmla="*/ 42644 h 769288"/>
                <a:gd name="T6" fmla="*/ 43327 w 694910"/>
                <a:gd name="T7" fmla="*/ 475 h 769288"/>
                <a:gd name="T8" fmla="*/ 87783 w 694910"/>
                <a:gd name="T9" fmla="*/ 32956 h 769288"/>
                <a:gd name="T10" fmla="*/ 349945 w 694910"/>
                <a:gd name="T11" fmla="*/ 659788 h 769288"/>
                <a:gd name="T12" fmla="*/ 613249 w 694910"/>
                <a:gd name="T13" fmla="*/ 30297 h 769288"/>
                <a:gd name="T14" fmla="*/ 655515 w 694910"/>
                <a:gd name="T15" fmla="*/ 0 h 769288"/>
                <a:gd name="T16" fmla="*/ 697781 w 694910"/>
                <a:gd name="T17" fmla="*/ 41124 h 769288"/>
                <a:gd name="T18" fmla="*/ 694544 w 694910"/>
                <a:gd name="T19" fmla="*/ 58409 h 769288"/>
                <a:gd name="T20" fmla="*/ 400873 w 694910"/>
                <a:gd name="T21" fmla="*/ 735103 h 769288"/>
                <a:gd name="T22" fmla="*/ 351087 w 694910"/>
                <a:gd name="T23" fmla="*/ 770813 h 769288"/>
                <a:gd name="T24" fmla="*/ 346708 w 694910"/>
                <a:gd name="T25" fmla="*/ 770813 h 769288"/>
                <a:gd name="T26" fmla="*/ 296922 w 694910"/>
                <a:gd name="T27" fmla="*/ 735103 h 769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4910" h="769288">
                  <a:moveTo>
                    <a:pt x="296922" y="735099"/>
                  </a:moveTo>
                  <a:lnTo>
                    <a:pt x="4298" y="61639"/>
                  </a:lnTo>
                  <a:cubicBezTo>
                    <a:pt x="1308" y="55761"/>
                    <a:pt x="-164" y="49232"/>
                    <a:pt x="15" y="42644"/>
                  </a:cubicBezTo>
                  <a:cubicBezTo>
                    <a:pt x="970" y="19357"/>
                    <a:pt x="19970" y="859"/>
                    <a:pt x="43327" y="475"/>
                  </a:cubicBezTo>
                  <a:cubicBezTo>
                    <a:pt x="63560" y="774"/>
                    <a:pt x="81391" y="13802"/>
                    <a:pt x="87783" y="32956"/>
                  </a:cubicBezTo>
                  <a:lnTo>
                    <a:pt x="349945" y="659784"/>
                  </a:lnTo>
                  <a:lnTo>
                    <a:pt x="613249" y="30297"/>
                  </a:lnTo>
                  <a:cubicBezTo>
                    <a:pt x="620644" y="13182"/>
                    <a:pt x="636898" y="1532"/>
                    <a:pt x="655515" y="0"/>
                  </a:cubicBezTo>
                  <a:cubicBezTo>
                    <a:pt x="678496" y="-108"/>
                    <a:pt x="697313" y="18201"/>
                    <a:pt x="697781" y="41124"/>
                  </a:cubicBezTo>
                  <a:cubicBezTo>
                    <a:pt x="697866" y="47043"/>
                    <a:pt x="696766" y="52920"/>
                    <a:pt x="694544" y="58409"/>
                  </a:cubicBezTo>
                  <a:lnTo>
                    <a:pt x="400873" y="735099"/>
                  </a:lnTo>
                  <a:cubicBezTo>
                    <a:pt x="391354" y="756753"/>
                    <a:pt x="375933" y="770809"/>
                    <a:pt x="351087" y="770809"/>
                  </a:cubicBezTo>
                  <a:lnTo>
                    <a:pt x="346708" y="770809"/>
                  </a:lnTo>
                  <a:cubicBezTo>
                    <a:pt x="324025" y="771196"/>
                    <a:pt x="303780" y="756674"/>
                    <a:pt x="296922" y="73509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84" name="Freeform 5">
              <a:extLst>
                <a:ext uri="{FF2B5EF4-FFF2-40B4-BE49-F238E27FC236}">
                  <a16:creationId xmlns:a16="http://schemas.microsoft.com/office/drawing/2014/main" id="{645370EE-AB95-46E9-A644-76D1593DE5E1}"/>
                </a:ext>
              </a:extLst>
            </p:cNvPr>
            <p:cNvSpPr>
              <a:spLocks/>
            </p:cNvSpPr>
            <p:nvPr/>
          </p:nvSpPr>
          <p:spPr bwMode="auto">
            <a:xfrm>
              <a:off x="1435556" y="7717934"/>
              <a:ext cx="25405" cy="223837"/>
            </a:xfrm>
            <a:custGeom>
              <a:avLst/>
              <a:gdLst>
                <a:gd name="T0" fmla="*/ 0 w 85673"/>
                <a:gd name="T1" fmla="*/ 42738 h 759791"/>
                <a:gd name="T2" fmla="*/ 42841 w 85673"/>
                <a:gd name="T3" fmla="*/ 0 h 759791"/>
                <a:gd name="T4" fmla="*/ 85678 w 85673"/>
                <a:gd name="T5" fmla="*/ 42738 h 759791"/>
                <a:gd name="T6" fmla="*/ 85678 w 85673"/>
                <a:gd name="T7" fmla="*/ 723701 h 759791"/>
                <a:gd name="T8" fmla="*/ 42841 w 85673"/>
                <a:gd name="T9" fmla="*/ 766440 h 759791"/>
                <a:gd name="T10" fmla="*/ 0 w 85673"/>
                <a:gd name="T11" fmla="*/ 723701 h 759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673" h="759791">
                  <a:moveTo>
                    <a:pt x="0" y="42738"/>
                  </a:moveTo>
                  <a:cubicBezTo>
                    <a:pt x="0" y="19135"/>
                    <a:pt x="19179" y="0"/>
                    <a:pt x="42837" y="0"/>
                  </a:cubicBezTo>
                  <a:cubicBezTo>
                    <a:pt x="66495" y="0"/>
                    <a:pt x="85674" y="19135"/>
                    <a:pt x="85674" y="42738"/>
                  </a:cubicBezTo>
                  <a:lnTo>
                    <a:pt x="85674" y="723701"/>
                  </a:lnTo>
                  <a:cubicBezTo>
                    <a:pt x="85674" y="747305"/>
                    <a:pt x="66495" y="766440"/>
                    <a:pt x="42837" y="766440"/>
                  </a:cubicBezTo>
                  <a:cubicBezTo>
                    <a:pt x="19179" y="766440"/>
                    <a:pt x="0" y="747305"/>
                    <a:pt x="0" y="723701"/>
                  </a:cubicBezTo>
                  <a:lnTo>
                    <a:pt x="0" y="42738"/>
                  </a:ln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85" name="Freeform 6">
              <a:extLst>
                <a:ext uri="{FF2B5EF4-FFF2-40B4-BE49-F238E27FC236}">
                  <a16:creationId xmlns:a16="http://schemas.microsoft.com/office/drawing/2014/main" id="{2A71FB86-D5D4-4F76-80CE-DDAADA56C124}"/>
                </a:ext>
              </a:extLst>
            </p:cNvPr>
            <p:cNvSpPr>
              <a:spLocks/>
            </p:cNvSpPr>
            <p:nvPr/>
          </p:nvSpPr>
          <p:spPr bwMode="auto">
            <a:xfrm>
              <a:off x="1507008" y="7716347"/>
              <a:ext cx="166720" cy="227011"/>
            </a:xfrm>
            <a:custGeom>
              <a:avLst/>
              <a:gdLst>
                <a:gd name="T0" fmla="*/ 16293 w 561639"/>
                <a:gd name="T1" fmla="*/ 676883 h 769288"/>
                <a:gd name="T2" fmla="*/ 15 w 561639"/>
                <a:gd name="T3" fmla="*/ 644402 h 769288"/>
                <a:gd name="T4" fmla="*/ 40750 w 561639"/>
                <a:gd name="T5" fmla="*/ 602240 h 769288"/>
                <a:gd name="T6" fmla="*/ 41234 w 561639"/>
                <a:gd name="T7" fmla="*/ 602234 h 769288"/>
                <a:gd name="T8" fmla="*/ 67222 w 561639"/>
                <a:gd name="T9" fmla="*/ 611731 h 769288"/>
                <a:gd name="T10" fmla="*/ 306732 w 561639"/>
                <a:gd name="T11" fmla="*/ 701956 h 769288"/>
                <a:gd name="T12" fmla="*/ 475795 w 561639"/>
                <a:gd name="T13" fmla="*/ 573267 h 769288"/>
                <a:gd name="T14" fmla="*/ 475795 w 561639"/>
                <a:gd name="T15" fmla="*/ 570892 h 769288"/>
                <a:gd name="T16" fmla="*/ 278551 w 561639"/>
                <a:gd name="T17" fmla="*/ 427102 h 769288"/>
                <a:gd name="T18" fmla="*/ 24004 w 561639"/>
                <a:gd name="T19" fmla="*/ 208658 h 769288"/>
                <a:gd name="T20" fmla="*/ 24004 w 561639"/>
                <a:gd name="T21" fmla="*/ 206473 h 769288"/>
                <a:gd name="T22" fmla="*/ 273124 w 561639"/>
                <a:gd name="T23" fmla="*/ 0 h 769288"/>
                <a:gd name="T24" fmla="*/ 514824 w 561639"/>
                <a:gd name="T25" fmla="*/ 74650 h 769288"/>
                <a:gd name="T26" fmla="*/ 533196 w 561639"/>
                <a:gd name="T27" fmla="*/ 109220 h 769288"/>
                <a:gd name="T28" fmla="*/ 492263 w 561639"/>
                <a:gd name="T29" fmla="*/ 150249 h 769288"/>
                <a:gd name="T30" fmla="*/ 492073 w 561639"/>
                <a:gd name="T31" fmla="*/ 150249 h 769288"/>
                <a:gd name="T32" fmla="*/ 467132 w 561639"/>
                <a:gd name="T33" fmla="*/ 142746 h 769288"/>
                <a:gd name="T34" fmla="*/ 271030 w 561639"/>
                <a:gd name="T35" fmla="*/ 76264 h 769288"/>
                <a:gd name="T36" fmla="*/ 109202 w 561639"/>
                <a:gd name="T37" fmla="*/ 198496 h 769288"/>
                <a:gd name="T38" fmla="*/ 109202 w 561639"/>
                <a:gd name="T39" fmla="*/ 200585 h 769288"/>
                <a:gd name="T40" fmla="*/ 315013 w 561639"/>
                <a:gd name="T41" fmla="*/ 347605 h 769288"/>
                <a:gd name="T42" fmla="*/ 562516 w 561639"/>
                <a:gd name="T43" fmla="*/ 561680 h 769288"/>
                <a:gd name="T44" fmla="*/ 562516 w 561639"/>
                <a:gd name="T45" fmla="*/ 563864 h 769288"/>
                <a:gd name="T46" fmla="*/ 303495 w 561639"/>
                <a:gd name="T47" fmla="*/ 777935 h 769288"/>
                <a:gd name="T48" fmla="*/ 16293 w 561639"/>
                <a:gd name="T49" fmla="*/ 676883 h 769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1639" h="769288">
                  <a:moveTo>
                    <a:pt x="16293" y="676879"/>
                  </a:moveTo>
                  <a:cubicBezTo>
                    <a:pt x="5763" y="669450"/>
                    <a:pt x="-346" y="657260"/>
                    <a:pt x="15" y="644398"/>
                  </a:cubicBezTo>
                  <a:cubicBezTo>
                    <a:pt x="-406" y="621533"/>
                    <a:pt x="17832" y="602656"/>
                    <a:pt x="40750" y="602236"/>
                  </a:cubicBezTo>
                  <a:cubicBezTo>
                    <a:pt x="40911" y="602233"/>
                    <a:pt x="41072" y="602231"/>
                    <a:pt x="41234" y="602230"/>
                  </a:cubicBezTo>
                  <a:cubicBezTo>
                    <a:pt x="50784" y="602031"/>
                    <a:pt x="60060" y="605421"/>
                    <a:pt x="67222" y="611727"/>
                  </a:cubicBezTo>
                  <a:cubicBezTo>
                    <a:pt x="138712" y="672510"/>
                    <a:pt x="210202" y="701952"/>
                    <a:pt x="306728" y="701952"/>
                  </a:cubicBezTo>
                  <a:cubicBezTo>
                    <a:pt x="408585" y="701952"/>
                    <a:pt x="475791" y="647817"/>
                    <a:pt x="475791" y="573263"/>
                  </a:cubicBezTo>
                  <a:lnTo>
                    <a:pt x="475791" y="570888"/>
                  </a:lnTo>
                  <a:cubicBezTo>
                    <a:pt x="475791" y="500608"/>
                    <a:pt x="437714" y="460623"/>
                    <a:pt x="278551" y="427098"/>
                  </a:cubicBezTo>
                  <a:cubicBezTo>
                    <a:pt x="104157" y="389108"/>
                    <a:pt x="24004" y="333074"/>
                    <a:pt x="24004" y="208658"/>
                  </a:cubicBezTo>
                  <a:lnTo>
                    <a:pt x="24004" y="206473"/>
                  </a:lnTo>
                  <a:cubicBezTo>
                    <a:pt x="24004" y="87566"/>
                    <a:pt x="128716" y="0"/>
                    <a:pt x="273124" y="0"/>
                  </a:cubicBezTo>
                  <a:cubicBezTo>
                    <a:pt x="372887" y="0"/>
                    <a:pt x="445424" y="24883"/>
                    <a:pt x="514820" y="74650"/>
                  </a:cubicBezTo>
                  <a:cubicBezTo>
                    <a:pt x="526052" y="82650"/>
                    <a:pt x="532857" y="95455"/>
                    <a:pt x="533192" y="109220"/>
                  </a:cubicBezTo>
                  <a:cubicBezTo>
                    <a:pt x="533245" y="131827"/>
                    <a:pt x="514918" y="150196"/>
                    <a:pt x="492259" y="150249"/>
                  </a:cubicBezTo>
                  <a:cubicBezTo>
                    <a:pt x="492195" y="150249"/>
                    <a:pt x="492132" y="150249"/>
                    <a:pt x="492069" y="150249"/>
                  </a:cubicBezTo>
                  <a:cubicBezTo>
                    <a:pt x="483148" y="150603"/>
                    <a:pt x="474365" y="147961"/>
                    <a:pt x="467128" y="142746"/>
                  </a:cubicBezTo>
                  <a:cubicBezTo>
                    <a:pt x="411067" y="99305"/>
                    <a:pt x="342013" y="75894"/>
                    <a:pt x="271030" y="76264"/>
                  </a:cubicBezTo>
                  <a:cubicBezTo>
                    <a:pt x="172410" y="76264"/>
                    <a:pt x="109202" y="130399"/>
                    <a:pt x="109202" y="198496"/>
                  </a:cubicBezTo>
                  <a:lnTo>
                    <a:pt x="109202" y="200585"/>
                  </a:lnTo>
                  <a:cubicBezTo>
                    <a:pt x="109202" y="272005"/>
                    <a:pt x="148231" y="311989"/>
                    <a:pt x="315009" y="347605"/>
                  </a:cubicBezTo>
                  <a:cubicBezTo>
                    <a:pt x="484073" y="384359"/>
                    <a:pt x="562512" y="445998"/>
                    <a:pt x="562512" y="561676"/>
                  </a:cubicBezTo>
                  <a:lnTo>
                    <a:pt x="562512" y="563860"/>
                  </a:lnTo>
                  <a:cubicBezTo>
                    <a:pt x="562512" y="693595"/>
                    <a:pt x="454087" y="777931"/>
                    <a:pt x="303491" y="777931"/>
                  </a:cubicBezTo>
                  <a:cubicBezTo>
                    <a:pt x="198804" y="779123"/>
                    <a:pt x="97070" y="743327"/>
                    <a:pt x="16293" y="676879"/>
                  </a:cubicBezTo>
                  <a:close/>
                </a:path>
              </a:pathLst>
            </a:custGeom>
            <a:solidFill>
              <a:schemeClr val="accent4"/>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86" name="Freeform 7">
              <a:extLst>
                <a:ext uri="{FF2B5EF4-FFF2-40B4-BE49-F238E27FC236}">
                  <a16:creationId xmlns:a16="http://schemas.microsoft.com/office/drawing/2014/main" id="{477F7D3C-B8D1-41EE-8466-F77CC9F419A4}"/>
                </a:ext>
              </a:extLst>
            </p:cNvPr>
            <p:cNvSpPr>
              <a:spLocks/>
            </p:cNvSpPr>
            <p:nvPr/>
          </p:nvSpPr>
          <p:spPr bwMode="auto">
            <a:xfrm>
              <a:off x="1725339"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87" name="Freeform 8">
              <a:extLst>
                <a:ext uri="{FF2B5EF4-FFF2-40B4-BE49-F238E27FC236}">
                  <a16:creationId xmlns:a16="http://schemas.microsoft.com/office/drawing/2014/main" id="{AE371D18-2EB5-4F6C-BEFB-F01384B220F4}"/>
                </a:ext>
              </a:extLst>
            </p:cNvPr>
            <p:cNvSpPr>
              <a:spLocks/>
            </p:cNvSpPr>
            <p:nvPr/>
          </p:nvSpPr>
          <p:spPr bwMode="auto">
            <a:xfrm>
              <a:off x="1910110" y="7715223"/>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88" name="Freeform 11">
              <a:extLst>
                <a:ext uri="{FF2B5EF4-FFF2-40B4-BE49-F238E27FC236}">
                  <a16:creationId xmlns:a16="http://schemas.microsoft.com/office/drawing/2014/main" id="{58C18779-8311-4243-BF19-B5463F6930C1}"/>
                </a:ext>
              </a:extLst>
            </p:cNvPr>
            <p:cNvSpPr>
              <a:spLocks/>
            </p:cNvSpPr>
            <p:nvPr/>
          </p:nvSpPr>
          <p:spPr bwMode="auto">
            <a:xfrm>
              <a:off x="903639" y="7743334"/>
              <a:ext cx="50810" cy="47625"/>
            </a:xfrm>
            <a:custGeom>
              <a:avLst/>
              <a:gdLst>
                <a:gd name="T0" fmla="*/ 146344 w 171347"/>
                <a:gd name="T1" fmla="*/ 145836 h 161455"/>
                <a:gd name="T2" fmla="*/ 25179 w 171347"/>
                <a:gd name="T3" fmla="*/ 146007 h 161455"/>
                <a:gd name="T4" fmla="*/ 25008 w 171347"/>
                <a:gd name="T5" fmla="*/ 25121 h 161455"/>
                <a:gd name="T6" fmla="*/ 146173 w 171347"/>
                <a:gd name="T7" fmla="*/ 24951 h 161455"/>
                <a:gd name="T8" fmla="*/ 146344 w 171347"/>
                <a:gd name="T9" fmla="*/ 25121 h 161455"/>
                <a:gd name="T10" fmla="*/ 146344 w 171347"/>
                <a:gd name="T11" fmla="*/ 145836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146340" y="145832"/>
                  </a:moveTo>
                  <a:cubicBezTo>
                    <a:pt x="112929" y="179260"/>
                    <a:pt x="58683" y="179336"/>
                    <a:pt x="25179" y="146003"/>
                  </a:cubicBezTo>
                  <a:cubicBezTo>
                    <a:pt x="-8326" y="112669"/>
                    <a:pt x="-8403" y="58548"/>
                    <a:pt x="25008" y="25121"/>
                  </a:cubicBezTo>
                  <a:cubicBezTo>
                    <a:pt x="58419" y="-8307"/>
                    <a:pt x="112664" y="-8383"/>
                    <a:pt x="146169" y="24951"/>
                  </a:cubicBezTo>
                  <a:cubicBezTo>
                    <a:pt x="146226" y="25007"/>
                    <a:pt x="146283" y="25064"/>
                    <a:pt x="146340" y="25121"/>
                  </a:cubicBezTo>
                  <a:cubicBezTo>
                    <a:pt x="179684" y="58482"/>
                    <a:pt x="179684" y="112471"/>
                    <a:pt x="146340" y="145832"/>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89" name="Freeform 12">
              <a:extLst>
                <a:ext uri="{FF2B5EF4-FFF2-40B4-BE49-F238E27FC236}">
                  <a16:creationId xmlns:a16="http://schemas.microsoft.com/office/drawing/2014/main" id="{D13E383F-D233-4E9C-84F3-C46CFDBF9670}"/>
                </a:ext>
              </a:extLst>
            </p:cNvPr>
            <p:cNvSpPr>
              <a:spLocks/>
            </p:cNvSpPr>
            <p:nvPr/>
          </p:nvSpPr>
          <p:spPr bwMode="auto">
            <a:xfrm>
              <a:off x="1046542"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2"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0" name="Freeform 13">
              <a:extLst>
                <a:ext uri="{FF2B5EF4-FFF2-40B4-BE49-F238E27FC236}">
                  <a16:creationId xmlns:a16="http://schemas.microsoft.com/office/drawing/2014/main" id="{EC93738F-F709-4A7A-9703-A9FD60A2125B}"/>
                </a:ext>
              </a:extLst>
            </p:cNvPr>
            <p:cNvSpPr>
              <a:spLocks/>
            </p:cNvSpPr>
            <p:nvPr/>
          </p:nvSpPr>
          <p:spPr bwMode="auto">
            <a:xfrm>
              <a:off x="1046542" y="7743334"/>
              <a:ext cx="50810" cy="47625"/>
            </a:xfrm>
            <a:custGeom>
              <a:avLst/>
              <a:gdLst>
                <a:gd name="T0" fmla="*/ 25008 w 171347"/>
                <a:gd name="T1" fmla="*/ 25121 h 161455"/>
                <a:gd name="T2" fmla="*/ 146173 w 171347"/>
                <a:gd name="T3" fmla="*/ 24951 h 161455"/>
                <a:gd name="T4" fmla="*/ 146344 w 171347"/>
                <a:gd name="T5" fmla="*/ 145836 h 161455"/>
                <a:gd name="T6" fmla="*/ 25179 w 171347"/>
                <a:gd name="T7" fmla="*/ 146007 h 161455"/>
                <a:gd name="T8" fmla="*/ 25008 w 171347"/>
                <a:gd name="T9" fmla="*/ 145836 h 161455"/>
                <a:gd name="T10" fmla="*/ 25008 w 171347"/>
                <a:gd name="T11" fmla="*/ 25121 h 161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61455">
                  <a:moveTo>
                    <a:pt x="25008" y="25121"/>
                  </a:moveTo>
                  <a:cubicBezTo>
                    <a:pt x="58419" y="-8307"/>
                    <a:pt x="112664" y="-8383"/>
                    <a:pt x="146169" y="24951"/>
                  </a:cubicBezTo>
                  <a:cubicBezTo>
                    <a:pt x="179674" y="58284"/>
                    <a:pt x="179750" y="112405"/>
                    <a:pt x="146340" y="145832"/>
                  </a:cubicBezTo>
                  <a:cubicBezTo>
                    <a:pt x="112929" y="179260"/>
                    <a:pt x="58683" y="179336"/>
                    <a:pt x="25179" y="146003"/>
                  </a:cubicBezTo>
                  <a:cubicBezTo>
                    <a:pt x="25122" y="145946"/>
                    <a:pt x="25065" y="145889"/>
                    <a:pt x="25008" y="145832"/>
                  </a:cubicBezTo>
                  <a:cubicBezTo>
                    <a:pt x="-8336" y="112471"/>
                    <a:pt x="-8336" y="58482"/>
                    <a:pt x="25008" y="2512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1" name="Freeform 14">
              <a:extLst>
                <a:ext uri="{FF2B5EF4-FFF2-40B4-BE49-F238E27FC236}">
                  <a16:creationId xmlns:a16="http://schemas.microsoft.com/office/drawing/2014/main" id="{A90E68CB-811D-486D-868D-0E6853680056}"/>
                </a:ext>
              </a:extLst>
            </p:cNvPr>
            <p:cNvSpPr>
              <a:spLocks/>
            </p:cNvSpPr>
            <p:nvPr/>
          </p:nvSpPr>
          <p:spPr bwMode="auto">
            <a:xfrm>
              <a:off x="903639" y="7886208"/>
              <a:ext cx="50810" cy="50800"/>
            </a:xfrm>
            <a:custGeom>
              <a:avLst/>
              <a:gdLst>
                <a:gd name="T0" fmla="*/ 24913 w 171347"/>
                <a:gd name="T1" fmla="*/ 25216 h 170953"/>
                <a:gd name="T2" fmla="*/ 146078 w 171347"/>
                <a:gd name="T3" fmla="*/ 24856 h 170953"/>
                <a:gd name="T4" fmla="*/ 146438 w 171347"/>
                <a:gd name="T5" fmla="*/ 145738 h 170953"/>
                <a:gd name="T6" fmla="*/ 25274 w 171347"/>
                <a:gd name="T7" fmla="*/ 146097 h 170953"/>
                <a:gd name="T8" fmla="*/ 24913 w 171347"/>
                <a:gd name="T9" fmla="*/ 145738 h 170953"/>
                <a:gd name="T10" fmla="*/ 24913 w 171347"/>
                <a:gd name="T11" fmla="*/ 25216 h 1709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347" h="170953">
                  <a:moveTo>
                    <a:pt x="24913" y="25216"/>
                  </a:moveTo>
                  <a:cubicBezTo>
                    <a:pt x="58271" y="-8264"/>
                    <a:pt x="112517" y="-8425"/>
                    <a:pt x="146074" y="24856"/>
                  </a:cubicBezTo>
                  <a:cubicBezTo>
                    <a:pt x="179631" y="58137"/>
                    <a:pt x="179793" y="112258"/>
                    <a:pt x="146434" y="145738"/>
                  </a:cubicBezTo>
                  <a:cubicBezTo>
                    <a:pt x="113076" y="179217"/>
                    <a:pt x="58831" y="179378"/>
                    <a:pt x="25274" y="146097"/>
                  </a:cubicBezTo>
                  <a:cubicBezTo>
                    <a:pt x="25153" y="145978"/>
                    <a:pt x="25033" y="145858"/>
                    <a:pt x="24913" y="145738"/>
                  </a:cubicBezTo>
                  <a:cubicBezTo>
                    <a:pt x="-8304" y="112398"/>
                    <a:pt x="-8304" y="58555"/>
                    <a:pt x="24913" y="25216"/>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2" name="Freeform 15">
              <a:extLst>
                <a:ext uri="{FF2B5EF4-FFF2-40B4-BE49-F238E27FC236}">
                  <a16:creationId xmlns:a16="http://schemas.microsoft.com/office/drawing/2014/main" id="{C32C9E3F-DB82-427D-9507-6351DC1A35AC}"/>
                </a:ext>
              </a:extLst>
            </p:cNvPr>
            <p:cNvSpPr>
              <a:spLocks/>
            </p:cNvSpPr>
            <p:nvPr/>
          </p:nvSpPr>
          <p:spPr bwMode="auto">
            <a:xfrm>
              <a:off x="951273" y="7792547"/>
              <a:ext cx="95269" cy="95250"/>
            </a:xfrm>
            <a:custGeom>
              <a:avLst/>
              <a:gdLst>
                <a:gd name="T0" fmla="*/ 285393 w 323656"/>
                <a:gd name="T1" fmla="*/ 241899 h 322911"/>
                <a:gd name="T2" fmla="*/ 280062 w 323656"/>
                <a:gd name="T3" fmla="*/ 241899 h 322911"/>
                <a:gd name="T4" fmla="*/ 235702 w 323656"/>
                <a:gd name="T5" fmla="*/ 222904 h 322911"/>
                <a:gd name="T6" fmla="*/ 230657 w 323656"/>
                <a:gd name="T7" fmla="*/ 217775 h 322911"/>
                <a:gd name="T8" fmla="*/ 230657 w 323656"/>
                <a:gd name="T9" fmla="*/ 108365 h 322911"/>
                <a:gd name="T10" fmla="*/ 236178 w 323656"/>
                <a:gd name="T11" fmla="*/ 102857 h 322911"/>
                <a:gd name="T12" fmla="*/ 279872 w 323656"/>
                <a:gd name="T13" fmla="*/ 85097 h 322911"/>
                <a:gd name="T14" fmla="*/ 280443 w 323656"/>
                <a:gd name="T15" fmla="*/ 85097 h 322911"/>
                <a:gd name="T16" fmla="*/ 286155 w 323656"/>
                <a:gd name="T17" fmla="*/ 85097 h 322911"/>
                <a:gd name="T18" fmla="*/ 328801 w 323656"/>
                <a:gd name="T19" fmla="*/ 42548 h 322911"/>
                <a:gd name="T20" fmla="*/ 286155 w 323656"/>
                <a:gd name="T21" fmla="*/ 0 h 322911"/>
                <a:gd name="T22" fmla="*/ 243508 w 323656"/>
                <a:gd name="T23" fmla="*/ 42548 h 322911"/>
                <a:gd name="T24" fmla="*/ 243508 w 323656"/>
                <a:gd name="T25" fmla="*/ 47772 h 322911"/>
                <a:gd name="T26" fmla="*/ 243508 w 323656"/>
                <a:gd name="T27" fmla="*/ 47772 h 322911"/>
                <a:gd name="T28" fmla="*/ 224470 w 323656"/>
                <a:gd name="T29" fmla="*/ 92125 h 322911"/>
                <a:gd name="T30" fmla="*/ 219329 w 323656"/>
                <a:gd name="T31" fmla="*/ 97348 h 322911"/>
                <a:gd name="T32" fmla="*/ 109187 w 323656"/>
                <a:gd name="T33" fmla="*/ 98013 h 322911"/>
                <a:gd name="T34" fmla="*/ 103475 w 323656"/>
                <a:gd name="T35" fmla="*/ 92410 h 322911"/>
                <a:gd name="T36" fmla="*/ 85674 w 323656"/>
                <a:gd name="T37" fmla="*/ 48817 h 322911"/>
                <a:gd name="T38" fmla="*/ 85674 w 323656"/>
                <a:gd name="T39" fmla="*/ 48152 h 322911"/>
                <a:gd name="T40" fmla="*/ 85674 w 323656"/>
                <a:gd name="T41" fmla="*/ 42548 h 322911"/>
                <a:gd name="T42" fmla="*/ 43027 w 323656"/>
                <a:gd name="T43" fmla="*/ 0 h 322911"/>
                <a:gd name="T44" fmla="*/ 381 w 323656"/>
                <a:gd name="T45" fmla="*/ 42549 h 322911"/>
                <a:gd name="T46" fmla="*/ 43027 w 323656"/>
                <a:gd name="T47" fmla="*/ 85097 h 322911"/>
                <a:gd name="T48" fmla="*/ 43123 w 323656"/>
                <a:gd name="T49" fmla="*/ 85097 h 322911"/>
                <a:gd name="T50" fmla="*/ 48263 w 323656"/>
                <a:gd name="T51" fmla="*/ 85097 h 322911"/>
                <a:gd name="T52" fmla="*/ 48263 w 323656"/>
                <a:gd name="T53" fmla="*/ 85097 h 322911"/>
                <a:gd name="T54" fmla="*/ 92718 w 323656"/>
                <a:gd name="T55" fmla="*/ 104091 h 322911"/>
                <a:gd name="T56" fmla="*/ 98144 w 323656"/>
                <a:gd name="T57" fmla="*/ 109600 h 322911"/>
                <a:gd name="T58" fmla="*/ 98144 w 323656"/>
                <a:gd name="T59" fmla="*/ 218250 h 322911"/>
                <a:gd name="T60" fmla="*/ 92242 w 323656"/>
                <a:gd name="T61" fmla="*/ 224233 h 322911"/>
                <a:gd name="T62" fmla="*/ 48453 w 323656"/>
                <a:gd name="T63" fmla="*/ 241994 h 322911"/>
                <a:gd name="T64" fmla="*/ 48453 w 323656"/>
                <a:gd name="T65" fmla="*/ 241994 h 322911"/>
                <a:gd name="T66" fmla="*/ 42647 w 323656"/>
                <a:gd name="T67" fmla="*/ 241994 h 322911"/>
                <a:gd name="T68" fmla="*/ 0 w 323656"/>
                <a:gd name="T69" fmla="*/ 284542 h 322911"/>
                <a:gd name="T70" fmla="*/ 42647 w 323656"/>
                <a:gd name="T71" fmla="*/ 327090 h 322911"/>
                <a:gd name="T72" fmla="*/ 85293 w 323656"/>
                <a:gd name="T73" fmla="*/ 284542 h 322911"/>
                <a:gd name="T74" fmla="*/ 85293 w 323656"/>
                <a:gd name="T75" fmla="*/ 279413 h 322911"/>
                <a:gd name="T76" fmla="*/ 85293 w 323656"/>
                <a:gd name="T77" fmla="*/ 279413 h 322911"/>
                <a:gd name="T78" fmla="*/ 104332 w 323656"/>
                <a:gd name="T79" fmla="*/ 234491 h 322911"/>
                <a:gd name="T80" fmla="*/ 110043 w 323656"/>
                <a:gd name="T81" fmla="*/ 228887 h 322911"/>
                <a:gd name="T82" fmla="*/ 219996 w 323656"/>
                <a:gd name="T83" fmla="*/ 228887 h 322911"/>
                <a:gd name="T84" fmla="*/ 225326 w 323656"/>
                <a:gd name="T85" fmla="*/ 234206 h 322911"/>
                <a:gd name="T86" fmla="*/ 243223 w 323656"/>
                <a:gd name="T87" fmla="*/ 277799 h 322911"/>
                <a:gd name="T88" fmla="*/ 243223 w 323656"/>
                <a:gd name="T89" fmla="*/ 278463 h 322911"/>
                <a:gd name="T90" fmla="*/ 243223 w 323656"/>
                <a:gd name="T91" fmla="*/ 284067 h 322911"/>
                <a:gd name="T92" fmla="*/ 285869 w 323656"/>
                <a:gd name="T93" fmla="*/ 326615 h 322911"/>
                <a:gd name="T94" fmla="*/ 328516 w 323656"/>
                <a:gd name="T95" fmla="*/ 284067 h 322911"/>
                <a:gd name="T96" fmla="*/ 285869 w 323656"/>
                <a:gd name="T97" fmla="*/ 241519 h 3229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3656" h="322911">
                  <a:moveTo>
                    <a:pt x="285389" y="241899"/>
                  </a:moveTo>
                  <a:cubicBezTo>
                    <a:pt x="283614" y="241804"/>
                    <a:pt x="281834" y="241804"/>
                    <a:pt x="280058" y="241899"/>
                  </a:cubicBezTo>
                  <a:cubicBezTo>
                    <a:pt x="263288" y="241897"/>
                    <a:pt x="247253" y="235031"/>
                    <a:pt x="235698" y="222904"/>
                  </a:cubicBezTo>
                  <a:lnTo>
                    <a:pt x="230653" y="217775"/>
                  </a:lnTo>
                  <a:cubicBezTo>
                    <a:pt x="257112" y="186082"/>
                    <a:pt x="257112" y="140058"/>
                    <a:pt x="230653" y="108365"/>
                  </a:cubicBezTo>
                  <a:lnTo>
                    <a:pt x="236174" y="102857"/>
                  </a:lnTo>
                  <a:cubicBezTo>
                    <a:pt x="243123" y="96114"/>
                    <a:pt x="262067" y="82247"/>
                    <a:pt x="279868" y="85097"/>
                  </a:cubicBezTo>
                  <a:lnTo>
                    <a:pt x="280439" y="85097"/>
                  </a:lnTo>
                  <a:cubicBezTo>
                    <a:pt x="282340" y="85239"/>
                    <a:pt x="284250" y="85239"/>
                    <a:pt x="286151" y="85097"/>
                  </a:cubicBezTo>
                  <a:cubicBezTo>
                    <a:pt x="309704" y="85097"/>
                    <a:pt x="328797" y="66047"/>
                    <a:pt x="328797" y="42548"/>
                  </a:cubicBezTo>
                  <a:cubicBezTo>
                    <a:pt x="328797" y="19050"/>
                    <a:pt x="309704" y="0"/>
                    <a:pt x="286151" y="0"/>
                  </a:cubicBezTo>
                  <a:cubicBezTo>
                    <a:pt x="262598" y="0"/>
                    <a:pt x="243504" y="19050"/>
                    <a:pt x="243504" y="42548"/>
                  </a:cubicBezTo>
                  <a:cubicBezTo>
                    <a:pt x="243413" y="44288"/>
                    <a:pt x="243413" y="46032"/>
                    <a:pt x="243504" y="47772"/>
                  </a:cubicBezTo>
                  <a:cubicBezTo>
                    <a:pt x="243473" y="64525"/>
                    <a:pt x="236598" y="80542"/>
                    <a:pt x="224466" y="92125"/>
                  </a:cubicBezTo>
                  <a:cubicBezTo>
                    <a:pt x="224466" y="92125"/>
                    <a:pt x="222276" y="94214"/>
                    <a:pt x="219325" y="97348"/>
                  </a:cubicBezTo>
                  <a:cubicBezTo>
                    <a:pt x="187314" y="70877"/>
                    <a:pt x="140874" y="71158"/>
                    <a:pt x="109187" y="98013"/>
                  </a:cubicBezTo>
                  <a:lnTo>
                    <a:pt x="103475" y="92410"/>
                  </a:lnTo>
                  <a:cubicBezTo>
                    <a:pt x="96716" y="85477"/>
                    <a:pt x="82818" y="66577"/>
                    <a:pt x="85674" y="48817"/>
                  </a:cubicBezTo>
                  <a:lnTo>
                    <a:pt x="85674" y="48152"/>
                  </a:lnTo>
                  <a:cubicBezTo>
                    <a:pt x="85816" y="46287"/>
                    <a:pt x="85816" y="44413"/>
                    <a:pt x="85674" y="42548"/>
                  </a:cubicBezTo>
                  <a:cubicBezTo>
                    <a:pt x="85674" y="19050"/>
                    <a:pt x="66580" y="0"/>
                    <a:pt x="43027" y="0"/>
                  </a:cubicBezTo>
                  <a:cubicBezTo>
                    <a:pt x="19474" y="0"/>
                    <a:pt x="381" y="19050"/>
                    <a:pt x="381" y="42549"/>
                  </a:cubicBezTo>
                  <a:cubicBezTo>
                    <a:pt x="381" y="66047"/>
                    <a:pt x="19474" y="85097"/>
                    <a:pt x="43027" y="85097"/>
                  </a:cubicBezTo>
                  <a:cubicBezTo>
                    <a:pt x="43059" y="85097"/>
                    <a:pt x="43091" y="85097"/>
                    <a:pt x="43123" y="85097"/>
                  </a:cubicBezTo>
                  <a:cubicBezTo>
                    <a:pt x="44833" y="85245"/>
                    <a:pt x="46553" y="85245"/>
                    <a:pt x="48263" y="85097"/>
                  </a:cubicBezTo>
                  <a:cubicBezTo>
                    <a:pt x="65048" y="85160"/>
                    <a:pt x="81090" y="92014"/>
                    <a:pt x="92718" y="104091"/>
                  </a:cubicBezTo>
                  <a:cubicBezTo>
                    <a:pt x="92718" y="104091"/>
                    <a:pt x="94908" y="106466"/>
                    <a:pt x="98144" y="109600"/>
                  </a:cubicBezTo>
                  <a:cubicBezTo>
                    <a:pt x="72106" y="141158"/>
                    <a:pt x="72106" y="186692"/>
                    <a:pt x="98144" y="218250"/>
                  </a:cubicBezTo>
                  <a:lnTo>
                    <a:pt x="92242" y="224233"/>
                  </a:lnTo>
                  <a:cubicBezTo>
                    <a:pt x="85198" y="230882"/>
                    <a:pt x="66255" y="244748"/>
                    <a:pt x="48453" y="241994"/>
                  </a:cubicBezTo>
                  <a:cubicBezTo>
                    <a:pt x="46519" y="241895"/>
                    <a:pt x="44581" y="241895"/>
                    <a:pt x="42647" y="241994"/>
                  </a:cubicBezTo>
                  <a:cubicBezTo>
                    <a:pt x="19094" y="241994"/>
                    <a:pt x="0" y="261043"/>
                    <a:pt x="0" y="284542"/>
                  </a:cubicBezTo>
                  <a:cubicBezTo>
                    <a:pt x="0" y="308041"/>
                    <a:pt x="19094" y="327090"/>
                    <a:pt x="42647" y="327090"/>
                  </a:cubicBezTo>
                  <a:cubicBezTo>
                    <a:pt x="66200" y="327090"/>
                    <a:pt x="85293" y="308041"/>
                    <a:pt x="85293" y="284542"/>
                  </a:cubicBezTo>
                  <a:cubicBezTo>
                    <a:pt x="85391" y="282834"/>
                    <a:pt x="85391" y="281121"/>
                    <a:pt x="85293" y="279413"/>
                  </a:cubicBezTo>
                  <a:cubicBezTo>
                    <a:pt x="85133" y="262455"/>
                    <a:pt x="92027" y="246190"/>
                    <a:pt x="104332" y="234491"/>
                  </a:cubicBezTo>
                  <a:lnTo>
                    <a:pt x="110043" y="228887"/>
                  </a:lnTo>
                  <a:cubicBezTo>
                    <a:pt x="141860" y="255444"/>
                    <a:pt x="188175" y="255444"/>
                    <a:pt x="219992" y="228887"/>
                  </a:cubicBezTo>
                  <a:lnTo>
                    <a:pt x="225322" y="234206"/>
                  </a:lnTo>
                  <a:cubicBezTo>
                    <a:pt x="232081" y="241139"/>
                    <a:pt x="245979" y="260039"/>
                    <a:pt x="243219" y="277799"/>
                  </a:cubicBezTo>
                  <a:cubicBezTo>
                    <a:pt x="243219" y="277799"/>
                    <a:pt x="243219" y="278274"/>
                    <a:pt x="243219" y="278463"/>
                  </a:cubicBezTo>
                  <a:cubicBezTo>
                    <a:pt x="243074" y="280329"/>
                    <a:pt x="243074" y="282202"/>
                    <a:pt x="243219" y="284067"/>
                  </a:cubicBezTo>
                  <a:cubicBezTo>
                    <a:pt x="243219" y="307566"/>
                    <a:pt x="262312" y="326615"/>
                    <a:pt x="285865" y="326615"/>
                  </a:cubicBezTo>
                  <a:cubicBezTo>
                    <a:pt x="309418" y="326615"/>
                    <a:pt x="328512" y="307566"/>
                    <a:pt x="328512" y="284067"/>
                  </a:cubicBezTo>
                  <a:cubicBezTo>
                    <a:pt x="328512" y="260568"/>
                    <a:pt x="309418" y="241519"/>
                    <a:pt x="285865" y="241519"/>
                  </a:cubicBezTo>
                  <a:lnTo>
                    <a:pt x="285389" y="241899"/>
                  </a:ln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3" name="Freeform 16">
              <a:extLst>
                <a:ext uri="{FF2B5EF4-FFF2-40B4-BE49-F238E27FC236}">
                  <a16:creationId xmlns:a16="http://schemas.microsoft.com/office/drawing/2014/main" id="{E6FA9B4C-0BBF-40CD-8739-E66917CF7B9C}"/>
                </a:ext>
              </a:extLst>
            </p:cNvPr>
            <p:cNvSpPr>
              <a:spLocks/>
            </p:cNvSpPr>
            <p:nvPr/>
          </p:nvSpPr>
          <p:spPr bwMode="auto">
            <a:xfrm>
              <a:off x="838538" y="7679834"/>
              <a:ext cx="323914" cy="322262"/>
            </a:xfrm>
            <a:custGeom>
              <a:avLst/>
              <a:gdLst>
                <a:gd name="T0" fmla="*/ 1071306 w 1094721"/>
                <a:gd name="T1" fmla="*/ 483785 h 1092200"/>
                <a:gd name="T2" fmla="*/ 950410 w 1094721"/>
                <a:gd name="T3" fmla="*/ 483785 h 1092200"/>
                <a:gd name="T4" fmla="*/ 931372 w 1094721"/>
                <a:gd name="T5" fmla="*/ 513132 h 1092200"/>
                <a:gd name="T6" fmla="*/ 884822 w 1094721"/>
                <a:gd name="T7" fmla="*/ 533836 h 1092200"/>
                <a:gd name="T8" fmla="*/ 883394 w 1094721"/>
                <a:gd name="T9" fmla="*/ 533836 h 1092200"/>
                <a:gd name="T10" fmla="*/ 865403 w 1094721"/>
                <a:gd name="T11" fmla="*/ 498886 h 1092200"/>
                <a:gd name="T12" fmla="*/ 774801 w 1094721"/>
                <a:gd name="T13" fmla="*/ 498908 h 1092200"/>
                <a:gd name="T14" fmla="*/ 774823 w 1094721"/>
                <a:gd name="T15" fmla="*/ 589301 h 1092200"/>
                <a:gd name="T16" fmla="*/ 865403 w 1094721"/>
                <a:gd name="T17" fmla="*/ 589301 h 1092200"/>
                <a:gd name="T18" fmla="*/ 883489 w 1094721"/>
                <a:gd name="T19" fmla="*/ 552926 h 1092200"/>
                <a:gd name="T20" fmla="*/ 885298 w 1094721"/>
                <a:gd name="T21" fmla="*/ 552926 h 1092200"/>
                <a:gd name="T22" fmla="*/ 930705 w 1094721"/>
                <a:gd name="T23" fmla="*/ 573440 h 1092200"/>
                <a:gd name="T24" fmla="*/ 1040014 w 1094721"/>
                <a:gd name="T25" fmla="*/ 625584 h 1092200"/>
                <a:gd name="T26" fmla="*/ 1092279 w 1094721"/>
                <a:gd name="T27" fmla="*/ 516527 h 1092200"/>
                <a:gd name="T28" fmla="*/ 1071401 w 1094721"/>
                <a:gd name="T29" fmla="*/ 483880 h 1092200"/>
                <a:gd name="T30" fmla="*/ 487672 w 1094721"/>
                <a:gd name="T31" fmla="*/ 21167 h 1092200"/>
                <a:gd name="T32" fmla="*/ 488113 w 1094721"/>
                <a:gd name="T33" fmla="*/ 142048 h 1092200"/>
                <a:gd name="T34" fmla="*/ 518705 w 1094721"/>
                <a:gd name="T35" fmla="*/ 161538 h 1092200"/>
                <a:gd name="T36" fmla="*/ 538696 w 1094721"/>
                <a:gd name="T37" fmla="*/ 207411 h 1092200"/>
                <a:gd name="T38" fmla="*/ 538696 w 1094721"/>
                <a:gd name="T39" fmla="*/ 209595 h 1092200"/>
                <a:gd name="T40" fmla="*/ 502903 w 1094721"/>
                <a:gd name="T41" fmla="*/ 227545 h 1092200"/>
                <a:gd name="T42" fmla="*/ 502925 w 1094721"/>
                <a:gd name="T43" fmla="*/ 317938 h 1092200"/>
                <a:gd name="T44" fmla="*/ 593531 w 1094721"/>
                <a:gd name="T45" fmla="*/ 317916 h 1092200"/>
                <a:gd name="T46" fmla="*/ 593531 w 1094721"/>
                <a:gd name="T47" fmla="*/ 227545 h 1092200"/>
                <a:gd name="T48" fmla="*/ 557833 w 1094721"/>
                <a:gd name="T49" fmla="*/ 209595 h 1092200"/>
                <a:gd name="T50" fmla="*/ 557833 w 1094721"/>
                <a:gd name="T51" fmla="*/ 207031 h 1092200"/>
                <a:gd name="T52" fmla="*/ 581156 w 1094721"/>
                <a:gd name="T53" fmla="*/ 160304 h 1092200"/>
                <a:gd name="T54" fmla="*/ 586201 w 1094721"/>
                <a:gd name="T55" fmla="*/ 157739 h 1092200"/>
                <a:gd name="T56" fmla="*/ 608667 w 1094721"/>
                <a:gd name="T57" fmla="*/ 141784 h 1092200"/>
                <a:gd name="T58" fmla="*/ 600646 w 1094721"/>
                <a:gd name="T59" fmla="*/ 21167 h 1092200"/>
                <a:gd name="T60" fmla="*/ 487767 w 1094721"/>
                <a:gd name="T61" fmla="*/ 21167 h 1092200"/>
                <a:gd name="T62" fmla="*/ 577443 w 1094721"/>
                <a:gd name="T63" fmla="*/ 926838 h 1092200"/>
                <a:gd name="T64" fmla="*/ 557548 w 1094721"/>
                <a:gd name="T65" fmla="*/ 880776 h 1092200"/>
                <a:gd name="T66" fmla="*/ 557548 w 1094721"/>
                <a:gd name="T67" fmla="*/ 878686 h 1092200"/>
                <a:gd name="T68" fmla="*/ 593436 w 1094721"/>
                <a:gd name="T69" fmla="*/ 860736 h 1092200"/>
                <a:gd name="T70" fmla="*/ 593548 w 1094721"/>
                <a:gd name="T71" fmla="*/ 770209 h 1092200"/>
                <a:gd name="T72" fmla="*/ 502808 w 1094721"/>
                <a:gd name="T73" fmla="*/ 770097 h 1092200"/>
                <a:gd name="T74" fmla="*/ 502695 w 1094721"/>
                <a:gd name="T75" fmla="*/ 860624 h 1092200"/>
                <a:gd name="T76" fmla="*/ 502808 w 1094721"/>
                <a:gd name="T77" fmla="*/ 860736 h 1092200"/>
                <a:gd name="T78" fmla="*/ 538410 w 1094721"/>
                <a:gd name="T79" fmla="*/ 878686 h 1092200"/>
                <a:gd name="T80" fmla="*/ 538410 w 1094721"/>
                <a:gd name="T81" fmla="*/ 881251 h 1092200"/>
                <a:gd name="T82" fmla="*/ 515183 w 1094721"/>
                <a:gd name="T83" fmla="*/ 927883 h 1092200"/>
                <a:gd name="T84" fmla="*/ 510042 w 1094721"/>
                <a:gd name="T85" fmla="*/ 930447 h 1092200"/>
                <a:gd name="T86" fmla="*/ 487672 w 1094721"/>
                <a:gd name="T87" fmla="*/ 946878 h 1092200"/>
                <a:gd name="T88" fmla="*/ 487407 w 1094721"/>
                <a:gd name="T89" fmla="*/ 1067759 h 1092200"/>
                <a:gd name="T90" fmla="*/ 608571 w 1094721"/>
                <a:gd name="T91" fmla="*/ 1068024 h 1092200"/>
                <a:gd name="T92" fmla="*/ 608837 w 1094721"/>
                <a:gd name="T93" fmla="*/ 947142 h 1092200"/>
                <a:gd name="T94" fmla="*/ 608571 w 1094721"/>
                <a:gd name="T95" fmla="*/ 946878 h 1092200"/>
                <a:gd name="T96" fmla="*/ 577443 w 1094721"/>
                <a:gd name="T97" fmla="*/ 926838 h 1092200"/>
                <a:gd name="T98" fmla="*/ 229794 w 1094721"/>
                <a:gd name="T99" fmla="*/ 498791 h 1092200"/>
                <a:gd name="T100" fmla="*/ 211707 w 1094721"/>
                <a:gd name="T101" fmla="*/ 535261 h 1092200"/>
                <a:gd name="T102" fmla="*/ 209993 w 1094721"/>
                <a:gd name="T103" fmla="*/ 535261 h 1092200"/>
                <a:gd name="T104" fmla="*/ 164586 w 1094721"/>
                <a:gd name="T105" fmla="*/ 514746 h 1092200"/>
                <a:gd name="T106" fmla="*/ 55510 w 1094721"/>
                <a:gd name="T107" fmla="*/ 464636 h 1092200"/>
                <a:gd name="T108" fmla="*/ 5285 w 1094721"/>
                <a:gd name="T109" fmla="*/ 573461 h 1092200"/>
                <a:gd name="T110" fmla="*/ 114361 w 1094721"/>
                <a:gd name="T111" fmla="*/ 623571 h 1092200"/>
                <a:gd name="T112" fmla="*/ 164015 w 1094721"/>
                <a:gd name="T113" fmla="*/ 574960 h 1092200"/>
                <a:gd name="T114" fmla="*/ 210469 w 1094721"/>
                <a:gd name="T115" fmla="*/ 554255 h 1092200"/>
                <a:gd name="T116" fmla="*/ 211897 w 1094721"/>
                <a:gd name="T117" fmla="*/ 554255 h 1092200"/>
                <a:gd name="T118" fmla="*/ 229794 w 1094721"/>
                <a:gd name="T119" fmla="*/ 589206 h 1092200"/>
                <a:gd name="T120" fmla="*/ 320395 w 1094721"/>
                <a:gd name="T121" fmla="*/ 589184 h 1092200"/>
                <a:gd name="T122" fmla="*/ 320373 w 1094721"/>
                <a:gd name="T123" fmla="*/ 498791 h 1092200"/>
                <a:gd name="T124" fmla="*/ 229794 w 1094721"/>
                <a:gd name="T125" fmla="*/ 498791 h 1092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94721" h="1092200">
                  <a:moveTo>
                    <a:pt x="1071302" y="483785"/>
                  </a:moveTo>
                  <a:cubicBezTo>
                    <a:pt x="1037874" y="450580"/>
                    <a:pt x="983833" y="450580"/>
                    <a:pt x="950406" y="483785"/>
                  </a:cubicBezTo>
                  <a:cubicBezTo>
                    <a:pt x="942030" y="492097"/>
                    <a:pt x="935538" y="502104"/>
                    <a:pt x="931368" y="513132"/>
                  </a:cubicBezTo>
                  <a:cubicBezTo>
                    <a:pt x="921087" y="532126"/>
                    <a:pt x="894242" y="533931"/>
                    <a:pt x="884818" y="533836"/>
                  </a:cubicBezTo>
                  <a:lnTo>
                    <a:pt x="883390" y="533836"/>
                  </a:lnTo>
                  <a:cubicBezTo>
                    <a:pt x="881171" y="520606"/>
                    <a:pt x="874883" y="508392"/>
                    <a:pt x="865399" y="498886"/>
                  </a:cubicBezTo>
                  <a:cubicBezTo>
                    <a:pt x="840374" y="473930"/>
                    <a:pt x="799810" y="473940"/>
                    <a:pt x="774797" y="498908"/>
                  </a:cubicBezTo>
                  <a:cubicBezTo>
                    <a:pt x="749784" y="523875"/>
                    <a:pt x="749794" y="564346"/>
                    <a:pt x="774819" y="589301"/>
                  </a:cubicBezTo>
                  <a:cubicBezTo>
                    <a:pt x="799836" y="614247"/>
                    <a:pt x="840382" y="614247"/>
                    <a:pt x="865399" y="589301"/>
                  </a:cubicBezTo>
                  <a:cubicBezTo>
                    <a:pt x="875288" y="579501"/>
                    <a:pt x="881648" y="566711"/>
                    <a:pt x="883485" y="552926"/>
                  </a:cubicBezTo>
                  <a:lnTo>
                    <a:pt x="885294" y="552926"/>
                  </a:lnTo>
                  <a:cubicBezTo>
                    <a:pt x="894813" y="552926"/>
                    <a:pt x="921658" y="555300"/>
                    <a:pt x="930701" y="573440"/>
                  </a:cubicBezTo>
                  <a:cubicBezTo>
                    <a:pt x="946454" y="617955"/>
                    <a:pt x="995393" y="641300"/>
                    <a:pt x="1040010" y="625584"/>
                  </a:cubicBezTo>
                  <a:cubicBezTo>
                    <a:pt x="1084628" y="609868"/>
                    <a:pt x="1108027" y="561042"/>
                    <a:pt x="1092275" y="516527"/>
                  </a:cubicBezTo>
                  <a:cubicBezTo>
                    <a:pt x="1087911" y="504194"/>
                    <a:pt x="1080768" y="493025"/>
                    <a:pt x="1071397" y="483880"/>
                  </a:cubicBezTo>
                  <a:lnTo>
                    <a:pt x="1071302" y="483785"/>
                  </a:lnTo>
                  <a:close/>
                  <a:moveTo>
                    <a:pt x="487672" y="21167"/>
                  </a:moveTo>
                  <a:cubicBezTo>
                    <a:pt x="454336" y="54669"/>
                    <a:pt x="454534" y="108789"/>
                    <a:pt x="488113" y="142048"/>
                  </a:cubicBezTo>
                  <a:cubicBezTo>
                    <a:pt x="496798" y="150650"/>
                    <a:pt x="507230" y="157296"/>
                    <a:pt x="518705" y="161538"/>
                  </a:cubicBezTo>
                  <a:cubicBezTo>
                    <a:pt x="537744" y="171985"/>
                    <a:pt x="538791" y="198198"/>
                    <a:pt x="538696" y="207411"/>
                  </a:cubicBezTo>
                  <a:cubicBezTo>
                    <a:pt x="538696" y="207980"/>
                    <a:pt x="538696" y="208740"/>
                    <a:pt x="538696" y="209595"/>
                  </a:cubicBezTo>
                  <a:cubicBezTo>
                    <a:pt x="525130" y="211548"/>
                    <a:pt x="512568" y="217848"/>
                    <a:pt x="502903" y="227545"/>
                  </a:cubicBezTo>
                  <a:cubicBezTo>
                    <a:pt x="477890" y="252513"/>
                    <a:pt x="477900" y="292983"/>
                    <a:pt x="502925" y="317938"/>
                  </a:cubicBezTo>
                  <a:cubicBezTo>
                    <a:pt x="527950" y="342893"/>
                    <a:pt x="568514" y="342883"/>
                    <a:pt x="593527" y="317916"/>
                  </a:cubicBezTo>
                  <a:cubicBezTo>
                    <a:pt x="618531" y="292957"/>
                    <a:pt x="618531" y="252504"/>
                    <a:pt x="593527" y="227545"/>
                  </a:cubicBezTo>
                  <a:cubicBezTo>
                    <a:pt x="583883" y="217872"/>
                    <a:pt x="571359" y="211575"/>
                    <a:pt x="557829" y="209595"/>
                  </a:cubicBezTo>
                  <a:lnTo>
                    <a:pt x="557829" y="207031"/>
                  </a:lnTo>
                  <a:cubicBezTo>
                    <a:pt x="557829" y="196584"/>
                    <a:pt x="560400" y="167901"/>
                    <a:pt x="581152" y="160304"/>
                  </a:cubicBezTo>
                  <a:cubicBezTo>
                    <a:pt x="582959" y="159721"/>
                    <a:pt x="584662" y="158856"/>
                    <a:pt x="586197" y="157739"/>
                  </a:cubicBezTo>
                  <a:cubicBezTo>
                    <a:pt x="594531" y="153719"/>
                    <a:pt x="602126" y="148324"/>
                    <a:pt x="608663" y="141784"/>
                  </a:cubicBezTo>
                  <a:cubicBezTo>
                    <a:pt x="639832" y="106266"/>
                    <a:pt x="636241" y="52264"/>
                    <a:pt x="600642" y="21167"/>
                  </a:cubicBezTo>
                  <a:cubicBezTo>
                    <a:pt x="568334" y="-7056"/>
                    <a:pt x="520075" y="-7056"/>
                    <a:pt x="487767" y="21167"/>
                  </a:cubicBezTo>
                  <a:lnTo>
                    <a:pt x="487672" y="21167"/>
                  </a:lnTo>
                  <a:close/>
                  <a:moveTo>
                    <a:pt x="577439" y="926838"/>
                  </a:moveTo>
                  <a:cubicBezTo>
                    <a:pt x="558401" y="916296"/>
                    <a:pt x="557449" y="890083"/>
                    <a:pt x="557544" y="880776"/>
                  </a:cubicBezTo>
                  <a:lnTo>
                    <a:pt x="557544" y="878686"/>
                  </a:lnTo>
                  <a:cubicBezTo>
                    <a:pt x="571137" y="876733"/>
                    <a:pt x="583730" y="870434"/>
                    <a:pt x="593432" y="860736"/>
                  </a:cubicBezTo>
                  <a:cubicBezTo>
                    <a:pt x="618519" y="835769"/>
                    <a:pt x="618569" y="795238"/>
                    <a:pt x="593544" y="770209"/>
                  </a:cubicBezTo>
                  <a:cubicBezTo>
                    <a:pt x="568519" y="745180"/>
                    <a:pt x="527895" y="745130"/>
                    <a:pt x="502808" y="770097"/>
                  </a:cubicBezTo>
                  <a:cubicBezTo>
                    <a:pt x="477721" y="795064"/>
                    <a:pt x="477670" y="835595"/>
                    <a:pt x="502695" y="860624"/>
                  </a:cubicBezTo>
                  <a:cubicBezTo>
                    <a:pt x="502733" y="860662"/>
                    <a:pt x="502770" y="860699"/>
                    <a:pt x="502808" y="860736"/>
                  </a:cubicBezTo>
                  <a:cubicBezTo>
                    <a:pt x="512426" y="870391"/>
                    <a:pt x="524914" y="876687"/>
                    <a:pt x="538410" y="878686"/>
                  </a:cubicBezTo>
                  <a:lnTo>
                    <a:pt x="538410" y="881251"/>
                  </a:lnTo>
                  <a:cubicBezTo>
                    <a:pt x="538410" y="891698"/>
                    <a:pt x="535935" y="920380"/>
                    <a:pt x="515183" y="927883"/>
                  </a:cubicBezTo>
                  <a:cubicBezTo>
                    <a:pt x="513371" y="928525"/>
                    <a:pt x="511644" y="929386"/>
                    <a:pt x="510042" y="930447"/>
                  </a:cubicBezTo>
                  <a:cubicBezTo>
                    <a:pt x="501747" y="934686"/>
                    <a:pt x="494193" y="940234"/>
                    <a:pt x="487672" y="946878"/>
                  </a:cubicBezTo>
                  <a:cubicBezTo>
                    <a:pt x="454141" y="980185"/>
                    <a:pt x="454022" y="1034306"/>
                    <a:pt x="487407" y="1067759"/>
                  </a:cubicBezTo>
                  <a:cubicBezTo>
                    <a:pt x="520791" y="1101213"/>
                    <a:pt x="575036" y="1101332"/>
                    <a:pt x="608567" y="1068024"/>
                  </a:cubicBezTo>
                  <a:cubicBezTo>
                    <a:pt x="642098" y="1034717"/>
                    <a:pt x="642217" y="980596"/>
                    <a:pt x="608833" y="947142"/>
                  </a:cubicBezTo>
                  <a:cubicBezTo>
                    <a:pt x="608745" y="947054"/>
                    <a:pt x="608656" y="946966"/>
                    <a:pt x="608567" y="946878"/>
                  </a:cubicBezTo>
                  <a:cubicBezTo>
                    <a:pt x="599810" y="937976"/>
                    <a:pt x="589177" y="931131"/>
                    <a:pt x="577439" y="926838"/>
                  </a:cubicBezTo>
                  <a:close/>
                  <a:moveTo>
                    <a:pt x="229794" y="498791"/>
                  </a:moveTo>
                  <a:cubicBezTo>
                    <a:pt x="219989" y="508689"/>
                    <a:pt x="213646" y="521479"/>
                    <a:pt x="211707" y="535261"/>
                  </a:cubicBezTo>
                  <a:lnTo>
                    <a:pt x="209993" y="535261"/>
                  </a:lnTo>
                  <a:cubicBezTo>
                    <a:pt x="200474" y="535261"/>
                    <a:pt x="173534" y="532886"/>
                    <a:pt x="164586" y="514746"/>
                  </a:cubicBezTo>
                  <a:cubicBezTo>
                    <a:pt x="148335" y="470858"/>
                    <a:pt x="99500" y="448423"/>
                    <a:pt x="55510" y="464636"/>
                  </a:cubicBezTo>
                  <a:cubicBezTo>
                    <a:pt x="11520" y="480850"/>
                    <a:pt x="-10967" y="529572"/>
                    <a:pt x="5285" y="573461"/>
                  </a:cubicBezTo>
                  <a:cubicBezTo>
                    <a:pt x="21536" y="617350"/>
                    <a:pt x="70371" y="639785"/>
                    <a:pt x="114361" y="623571"/>
                  </a:cubicBezTo>
                  <a:cubicBezTo>
                    <a:pt x="137111" y="615186"/>
                    <a:pt x="155182" y="597495"/>
                    <a:pt x="164015" y="574960"/>
                  </a:cubicBezTo>
                  <a:cubicBezTo>
                    <a:pt x="174106" y="555965"/>
                    <a:pt x="200950" y="554160"/>
                    <a:pt x="210469" y="554255"/>
                  </a:cubicBezTo>
                  <a:lnTo>
                    <a:pt x="211897" y="554255"/>
                  </a:lnTo>
                  <a:cubicBezTo>
                    <a:pt x="213998" y="567504"/>
                    <a:pt x="220265" y="579744"/>
                    <a:pt x="229794" y="589206"/>
                  </a:cubicBezTo>
                  <a:cubicBezTo>
                    <a:pt x="254819" y="614161"/>
                    <a:pt x="295382" y="614151"/>
                    <a:pt x="320395" y="589184"/>
                  </a:cubicBezTo>
                  <a:cubicBezTo>
                    <a:pt x="345408" y="564216"/>
                    <a:pt x="345398" y="523746"/>
                    <a:pt x="320373" y="498791"/>
                  </a:cubicBezTo>
                  <a:cubicBezTo>
                    <a:pt x="295357" y="473844"/>
                    <a:pt x="254810" y="473844"/>
                    <a:pt x="229794" y="498791"/>
                  </a:cubicBezTo>
                  <a:close/>
                </a:path>
              </a:pathLst>
            </a:custGeom>
            <a:solidFill>
              <a:schemeClr val="accent3"/>
            </a:solidFill>
            <a:ln>
              <a:noFill/>
            </a:ln>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a:p>
          </p:txBody>
        </p:sp>
        <p:sp>
          <p:nvSpPr>
            <p:cNvPr id="94" name="Freeform 7">
              <a:extLst>
                <a:ext uri="{FF2B5EF4-FFF2-40B4-BE49-F238E27FC236}">
                  <a16:creationId xmlns:a16="http://schemas.microsoft.com/office/drawing/2014/main" id="{26802437-8C2E-42B7-BF60-81EDFF8A7F2B}"/>
                </a:ext>
              </a:extLst>
            </p:cNvPr>
            <p:cNvSpPr>
              <a:spLocks/>
            </p:cNvSpPr>
            <p:nvPr/>
          </p:nvSpPr>
          <p:spPr bwMode="auto">
            <a:xfrm>
              <a:off x="2112264" y="7717536"/>
              <a:ext cx="157444" cy="224182"/>
            </a:xfrm>
            <a:custGeom>
              <a:avLst/>
              <a:gdLst>
                <a:gd name="T0" fmla="*/ 6073 w 533081"/>
                <a:gd name="T1" fmla="*/ 202212 h 759791"/>
                <a:gd name="T2" fmla="*/ 82322 w 533081"/>
                <a:gd name="T3" fmla="*/ 135126 h 759791"/>
                <a:gd name="T4" fmla="*/ 128909 w 533081"/>
                <a:gd name="T5" fmla="*/ 65069 h 759791"/>
                <a:gd name="T6" fmla="*/ 83925 w 533081"/>
                <a:gd name="T7" fmla="*/ 22474 h 759791"/>
                <a:gd name="T8" fmla="*/ 28396 w 533081"/>
                <a:gd name="T9" fmla="*/ 54897 h 759791"/>
                <a:gd name="T10" fmla="*/ 19146 w 533081"/>
                <a:gd name="T11" fmla="*/ 59352 h 759791"/>
                <a:gd name="T12" fmla="*/ 7647 w 533081"/>
                <a:gd name="T13" fmla="*/ 48003 h 759791"/>
                <a:gd name="T14" fmla="*/ 7647 w 533081"/>
                <a:gd name="T15" fmla="*/ 48003 h 759791"/>
                <a:gd name="T16" fmla="*/ 10206 w 533081"/>
                <a:gd name="T17" fmla="*/ 41025 h 759791"/>
                <a:gd name="T18" fmla="*/ 85808 w 533081"/>
                <a:gd name="T19" fmla="*/ 0 h 759791"/>
                <a:gd name="T20" fmla="*/ 155056 w 533081"/>
                <a:gd name="T21" fmla="*/ 62967 h 759791"/>
                <a:gd name="T22" fmla="*/ 155056 w 533081"/>
                <a:gd name="T23" fmla="*/ 63584 h 759791"/>
                <a:gd name="T24" fmla="*/ 98572 w 533081"/>
                <a:gd name="T25" fmla="*/ 150062 h 759791"/>
                <a:gd name="T26" fmla="*/ 38939 w 533081"/>
                <a:gd name="T27" fmla="*/ 202857 h 759791"/>
                <a:gd name="T28" fmla="*/ 147099 w 533081"/>
                <a:gd name="T29" fmla="*/ 202857 h 759791"/>
                <a:gd name="T30" fmla="*/ 159153 w 533081"/>
                <a:gd name="T31" fmla="*/ 213738 h 759791"/>
                <a:gd name="T32" fmla="*/ 148236 w 533081"/>
                <a:gd name="T33" fmla="*/ 225751 h 759791"/>
                <a:gd name="T34" fmla="*/ 147099 w 533081"/>
                <a:gd name="T35" fmla="*/ 225751 h 759791"/>
                <a:gd name="T36" fmla="*/ 12764 w 533081"/>
                <a:gd name="T37" fmla="*/ 225751 h 759791"/>
                <a:gd name="T38" fmla="*/ 36 w 533081"/>
                <a:gd name="T39" fmla="*/ 214915 h 759791"/>
                <a:gd name="T40" fmla="*/ 0 w 533081"/>
                <a:gd name="T41" fmla="*/ 213982 h 759791"/>
                <a:gd name="T42" fmla="*/ 6073 w 533081"/>
                <a:gd name="T43" fmla="*/ 202212 h 7597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3081" h="759791">
                  <a:moveTo>
                    <a:pt x="20561" y="685332"/>
                  </a:moveTo>
                  <a:lnTo>
                    <a:pt x="278725" y="457964"/>
                  </a:lnTo>
                  <a:cubicBezTo>
                    <a:pt x="395432" y="354538"/>
                    <a:pt x="436461" y="296509"/>
                    <a:pt x="436461" y="220529"/>
                  </a:cubicBezTo>
                  <a:cubicBezTo>
                    <a:pt x="436461" y="132204"/>
                    <a:pt x="366208" y="76169"/>
                    <a:pt x="284152" y="76169"/>
                  </a:cubicBezTo>
                  <a:cubicBezTo>
                    <a:pt x="204189" y="76169"/>
                    <a:pt x="150215" y="114918"/>
                    <a:pt x="96145" y="186054"/>
                  </a:cubicBezTo>
                  <a:cubicBezTo>
                    <a:pt x="88754" y="195829"/>
                    <a:pt x="77095" y="201451"/>
                    <a:pt x="64826" y="201155"/>
                  </a:cubicBezTo>
                  <a:cubicBezTo>
                    <a:pt x="43429" y="201260"/>
                    <a:pt x="25998" y="184039"/>
                    <a:pt x="25892" y="162691"/>
                  </a:cubicBezTo>
                  <a:cubicBezTo>
                    <a:pt x="25892" y="162691"/>
                    <a:pt x="25892" y="162691"/>
                    <a:pt x="25892" y="162690"/>
                  </a:cubicBezTo>
                  <a:cubicBezTo>
                    <a:pt x="26002" y="154054"/>
                    <a:pt x="29057" y="145713"/>
                    <a:pt x="34555" y="139042"/>
                  </a:cubicBezTo>
                  <a:cubicBezTo>
                    <a:pt x="97192" y="51761"/>
                    <a:pt x="166302" y="0"/>
                    <a:pt x="290529" y="0"/>
                  </a:cubicBezTo>
                  <a:cubicBezTo>
                    <a:pt x="426656" y="0"/>
                    <a:pt x="524990" y="90510"/>
                    <a:pt x="524990" y="213406"/>
                  </a:cubicBezTo>
                  <a:lnTo>
                    <a:pt x="524990" y="215496"/>
                  </a:lnTo>
                  <a:cubicBezTo>
                    <a:pt x="524990" y="325476"/>
                    <a:pt x="466637" y="393287"/>
                    <a:pt x="333747" y="508585"/>
                  </a:cubicBezTo>
                  <a:lnTo>
                    <a:pt x="131842" y="687516"/>
                  </a:lnTo>
                  <a:lnTo>
                    <a:pt x="498051" y="687516"/>
                  </a:lnTo>
                  <a:cubicBezTo>
                    <a:pt x="519527" y="686456"/>
                    <a:pt x="537799" y="702966"/>
                    <a:pt x="538862" y="724393"/>
                  </a:cubicBezTo>
                  <a:cubicBezTo>
                    <a:pt x="539925" y="745820"/>
                    <a:pt x="523376" y="764049"/>
                    <a:pt x="501900" y="765110"/>
                  </a:cubicBezTo>
                  <a:cubicBezTo>
                    <a:pt x="500618" y="765173"/>
                    <a:pt x="499333" y="765173"/>
                    <a:pt x="498051" y="765110"/>
                  </a:cubicBezTo>
                  <a:lnTo>
                    <a:pt x="43218" y="765110"/>
                  </a:lnTo>
                  <a:cubicBezTo>
                    <a:pt x="21152" y="766841"/>
                    <a:pt x="1858" y="750398"/>
                    <a:pt x="123" y="728383"/>
                  </a:cubicBezTo>
                  <a:cubicBezTo>
                    <a:pt x="40" y="727331"/>
                    <a:pt x="-1" y="726276"/>
                    <a:pt x="0" y="725221"/>
                  </a:cubicBezTo>
                  <a:cubicBezTo>
                    <a:pt x="-5" y="709392"/>
                    <a:pt x="7653" y="694535"/>
                    <a:pt x="20562" y="685332"/>
                  </a:cubicBezTo>
                  <a:lnTo>
                    <a:pt x="20561" y="685332"/>
                  </a:ln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95" name="Freeform 8">
              <a:extLst>
                <a:ext uri="{FF2B5EF4-FFF2-40B4-BE49-F238E27FC236}">
                  <a16:creationId xmlns:a16="http://schemas.microsoft.com/office/drawing/2014/main" id="{D58A55F2-2F81-4B4C-BC8E-B00E98932B84}"/>
                </a:ext>
              </a:extLst>
            </p:cNvPr>
            <p:cNvSpPr>
              <a:spLocks/>
            </p:cNvSpPr>
            <p:nvPr/>
          </p:nvSpPr>
          <p:spPr bwMode="auto">
            <a:xfrm>
              <a:off x="2295144" y="7717536"/>
              <a:ext cx="188370" cy="229787"/>
            </a:xfrm>
            <a:custGeom>
              <a:avLst/>
              <a:gdLst>
                <a:gd name="T0" fmla="*/ 0 w 637794"/>
                <a:gd name="T1" fmla="*/ 115678 h 778786"/>
                <a:gd name="T2" fmla="*/ 0 w 637794"/>
                <a:gd name="T3" fmla="*/ 115090 h 778786"/>
                <a:gd name="T4" fmla="*/ 94747 w 637794"/>
                <a:gd name="T5" fmla="*/ 0 h 778786"/>
                <a:gd name="T6" fmla="*/ 188567 w 637794"/>
                <a:gd name="T7" fmla="*/ 114445 h 778786"/>
                <a:gd name="T8" fmla="*/ 188567 w 637794"/>
                <a:gd name="T9" fmla="*/ 115090 h 778786"/>
                <a:gd name="T10" fmla="*/ 94129 w 637794"/>
                <a:gd name="T11" fmla="*/ 230179 h 778786"/>
                <a:gd name="T12" fmla="*/ 0 w 637794"/>
                <a:gd name="T13" fmla="*/ 115678 h 778786"/>
                <a:gd name="T14" fmla="*/ 162392 w 637794"/>
                <a:gd name="T15" fmla="*/ 115678 h 778786"/>
                <a:gd name="T16" fmla="*/ 162392 w 637794"/>
                <a:gd name="T17" fmla="*/ 115090 h 778786"/>
                <a:gd name="T18" fmla="*/ 94129 w 637794"/>
                <a:gd name="T19" fmla="*/ 22867 h 778786"/>
                <a:gd name="T20" fmla="*/ 26175 w 637794"/>
                <a:gd name="T21" fmla="*/ 114445 h 778786"/>
                <a:gd name="T22" fmla="*/ 26175 w 637794"/>
                <a:gd name="T23" fmla="*/ 115090 h 778786"/>
                <a:gd name="T24" fmla="*/ 94747 w 637794"/>
                <a:gd name="T25" fmla="*/ 207285 h 778786"/>
                <a:gd name="T26" fmla="*/ 162392 w 637794"/>
                <a:gd name="T27" fmla="*/ 115678 h 778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7794" h="778786">
                  <a:moveTo>
                    <a:pt x="0" y="392052"/>
                  </a:moveTo>
                  <a:lnTo>
                    <a:pt x="0" y="390058"/>
                  </a:lnTo>
                  <a:cubicBezTo>
                    <a:pt x="0" y="178836"/>
                    <a:pt x="126417" y="0"/>
                    <a:pt x="320801" y="0"/>
                  </a:cubicBezTo>
                  <a:cubicBezTo>
                    <a:pt x="515186" y="0"/>
                    <a:pt x="638461" y="176651"/>
                    <a:pt x="638461" y="387873"/>
                  </a:cubicBezTo>
                  <a:lnTo>
                    <a:pt x="638461" y="390058"/>
                  </a:lnTo>
                  <a:cubicBezTo>
                    <a:pt x="638461" y="601185"/>
                    <a:pt x="513091" y="780116"/>
                    <a:pt x="318707" y="780116"/>
                  </a:cubicBezTo>
                  <a:cubicBezTo>
                    <a:pt x="124322" y="780116"/>
                    <a:pt x="0" y="603274"/>
                    <a:pt x="0" y="392052"/>
                  </a:cubicBezTo>
                  <a:close/>
                  <a:moveTo>
                    <a:pt x="549836" y="392052"/>
                  </a:moveTo>
                  <a:lnTo>
                    <a:pt x="549836" y="390058"/>
                  </a:lnTo>
                  <a:cubicBezTo>
                    <a:pt x="549836" y="225183"/>
                    <a:pt x="459117" y="77499"/>
                    <a:pt x="318707" y="77499"/>
                  </a:cubicBezTo>
                  <a:cubicBezTo>
                    <a:pt x="178297" y="77499"/>
                    <a:pt x="88625" y="221954"/>
                    <a:pt x="88625" y="387873"/>
                  </a:cubicBezTo>
                  <a:lnTo>
                    <a:pt x="88625" y="390058"/>
                  </a:lnTo>
                  <a:cubicBezTo>
                    <a:pt x="88625" y="554838"/>
                    <a:pt x="179344" y="702522"/>
                    <a:pt x="320801" y="702522"/>
                  </a:cubicBezTo>
                  <a:cubicBezTo>
                    <a:pt x="462258" y="702522"/>
                    <a:pt x="549836" y="556927"/>
                    <a:pt x="549836" y="392052"/>
                  </a:cubicBezTo>
                  <a:close/>
                </a:path>
              </a:pathLst>
            </a:custGeom>
            <a:solidFill>
              <a:srgbClr val="135CA4"/>
            </a:solidFill>
            <a:ln>
              <a:noFill/>
            </a:ln>
            <a:extLst>
              <a:ext uri="{91240B29-F687-4F45-9708-019B960494DF}">
                <a14:hiddenLine xmlns:a14="http://schemas.microsoft.com/office/drawing/2010/main" w="9508" cap="flat">
                  <a:solidFill>
                    <a:srgbClr val="000000"/>
                  </a:solidFill>
                  <a:prstDash val="solid"/>
                  <a:miter lim="800000"/>
                  <a:headEnd/>
                  <a:tailEnd/>
                </a14:hiddenLine>
              </a:ext>
            </a:extLst>
          </p:spPr>
          <p:txBody>
            <a:bodyPr anchor="ctr"/>
            <a:ls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96" name="Right Triangle 95">
            <a:extLst>
              <a:ext uri="{FF2B5EF4-FFF2-40B4-BE49-F238E27FC236}">
                <a16:creationId xmlns:a16="http://schemas.microsoft.com/office/drawing/2014/main" id="{5EC9E550-E498-49E4-B69D-2C46A5FA2F7E}"/>
              </a:ext>
            </a:extLst>
          </p:cNvPr>
          <p:cNvSpPr/>
          <p:nvPr/>
        </p:nvSpPr>
        <p:spPr>
          <a:xfrm>
            <a:off x="-378" y="6127531"/>
            <a:ext cx="740978" cy="740978"/>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7316A307-2BE4-4583-9418-1F6C839A09F1}"/>
              </a:ext>
            </a:extLst>
          </p:cNvPr>
          <p:cNvSpPr txBox="1"/>
          <p:nvPr/>
        </p:nvSpPr>
        <p:spPr>
          <a:xfrm>
            <a:off x="-14159" y="6430828"/>
            <a:ext cx="340158" cy="461665"/>
          </a:xfrm>
          <a:prstGeom prst="rect">
            <a:avLst/>
          </a:prstGeom>
          <a:noFill/>
        </p:spPr>
        <p:txBody>
          <a:bodyPr wrap="none" rtlCol="0">
            <a:spAutoFit/>
          </a:bodyPr>
          <a:lstStyle/>
          <a:p>
            <a:r>
              <a:rPr lang="en-US" sz="2400" dirty="0"/>
              <a:t>8</a:t>
            </a:r>
          </a:p>
        </p:txBody>
      </p:sp>
      <p:sp>
        <p:nvSpPr>
          <p:cNvPr id="67" name="Rectangle 66">
            <a:extLst>
              <a:ext uri="{FF2B5EF4-FFF2-40B4-BE49-F238E27FC236}">
                <a16:creationId xmlns:a16="http://schemas.microsoft.com/office/drawing/2014/main" id="{02A16031-79D6-4D58-AC82-EB5985A2ACB7}"/>
              </a:ext>
            </a:extLst>
          </p:cNvPr>
          <p:cNvSpPr>
            <a:spLocks noChangeAspect="1"/>
          </p:cNvSpPr>
          <p:nvPr/>
        </p:nvSpPr>
        <p:spPr>
          <a:xfrm>
            <a:off x="2481050" y="1194628"/>
            <a:ext cx="431302" cy="431303"/>
          </a:xfrm>
          <a:prstGeom prst="rect">
            <a:avLst/>
          </a:prstGeom>
          <a:solidFill>
            <a:srgbClr val="FFF2AE"/>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0</a:t>
            </a:r>
          </a:p>
        </p:txBody>
      </p:sp>
      <p:sp>
        <p:nvSpPr>
          <p:cNvPr id="68" name="Rectangle 67">
            <a:extLst>
              <a:ext uri="{FF2B5EF4-FFF2-40B4-BE49-F238E27FC236}">
                <a16:creationId xmlns:a16="http://schemas.microsoft.com/office/drawing/2014/main" id="{DBB704E9-15CC-4C12-80E3-ED01C45FEAE0}"/>
              </a:ext>
            </a:extLst>
          </p:cNvPr>
          <p:cNvSpPr/>
          <p:nvPr/>
        </p:nvSpPr>
        <p:spPr>
          <a:xfrm>
            <a:off x="2481050" y="1684746"/>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8</a:t>
            </a:r>
          </a:p>
        </p:txBody>
      </p:sp>
      <p:sp>
        <p:nvSpPr>
          <p:cNvPr id="69" name="Rectangle 68">
            <a:extLst>
              <a:ext uri="{FF2B5EF4-FFF2-40B4-BE49-F238E27FC236}">
                <a16:creationId xmlns:a16="http://schemas.microsoft.com/office/drawing/2014/main" id="{02D9B23B-BC84-4B79-A11F-A76286A41E34}"/>
              </a:ext>
            </a:extLst>
          </p:cNvPr>
          <p:cNvSpPr/>
          <p:nvPr/>
        </p:nvSpPr>
        <p:spPr>
          <a:xfrm>
            <a:off x="2481050" y="2174864"/>
            <a:ext cx="431302" cy="43130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2</a:t>
            </a:r>
          </a:p>
        </p:txBody>
      </p:sp>
      <p:sp>
        <p:nvSpPr>
          <p:cNvPr id="70" name="Rectangle 69">
            <a:extLst>
              <a:ext uri="{FF2B5EF4-FFF2-40B4-BE49-F238E27FC236}">
                <a16:creationId xmlns:a16="http://schemas.microsoft.com/office/drawing/2014/main" id="{941792A7-45FC-4AD6-BA13-B8C6B478FBDF}"/>
              </a:ext>
            </a:extLst>
          </p:cNvPr>
          <p:cNvSpPr/>
          <p:nvPr/>
        </p:nvSpPr>
        <p:spPr>
          <a:xfrm>
            <a:off x="2481050" y="2661850"/>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10</a:t>
            </a:r>
          </a:p>
        </p:txBody>
      </p:sp>
      <p:sp>
        <p:nvSpPr>
          <p:cNvPr id="71" name="Rectangle 70">
            <a:extLst>
              <a:ext uri="{FF2B5EF4-FFF2-40B4-BE49-F238E27FC236}">
                <a16:creationId xmlns:a16="http://schemas.microsoft.com/office/drawing/2014/main" id="{0D7BB690-FEF2-47C5-A19E-805BD8A24D3E}"/>
              </a:ext>
            </a:extLst>
          </p:cNvPr>
          <p:cNvSpPr>
            <a:spLocks noChangeAspect="1"/>
          </p:cNvSpPr>
          <p:nvPr/>
        </p:nvSpPr>
        <p:spPr>
          <a:xfrm>
            <a:off x="2971167" y="1194628"/>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4</a:t>
            </a:r>
          </a:p>
        </p:txBody>
      </p:sp>
      <p:sp>
        <p:nvSpPr>
          <p:cNvPr id="72" name="Rectangle 71">
            <a:extLst>
              <a:ext uri="{FF2B5EF4-FFF2-40B4-BE49-F238E27FC236}">
                <a16:creationId xmlns:a16="http://schemas.microsoft.com/office/drawing/2014/main" id="{CB0DA90A-FE6B-452E-85DC-F47AC2E04E61}"/>
              </a:ext>
            </a:extLst>
          </p:cNvPr>
          <p:cNvSpPr/>
          <p:nvPr/>
        </p:nvSpPr>
        <p:spPr>
          <a:xfrm>
            <a:off x="2971167" y="1684746"/>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12</a:t>
            </a:r>
          </a:p>
        </p:txBody>
      </p:sp>
      <p:sp>
        <p:nvSpPr>
          <p:cNvPr id="73" name="Rectangle 72">
            <a:extLst>
              <a:ext uri="{FF2B5EF4-FFF2-40B4-BE49-F238E27FC236}">
                <a16:creationId xmlns:a16="http://schemas.microsoft.com/office/drawing/2014/main" id="{C76A1CA9-9376-4BD9-91A6-2C9B889B2DAE}"/>
              </a:ext>
            </a:extLst>
          </p:cNvPr>
          <p:cNvSpPr/>
          <p:nvPr/>
        </p:nvSpPr>
        <p:spPr>
          <a:xfrm>
            <a:off x="2971167" y="2174864"/>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6</a:t>
            </a:r>
          </a:p>
        </p:txBody>
      </p:sp>
      <p:sp>
        <p:nvSpPr>
          <p:cNvPr id="74" name="Rectangle 73">
            <a:extLst>
              <a:ext uri="{FF2B5EF4-FFF2-40B4-BE49-F238E27FC236}">
                <a16:creationId xmlns:a16="http://schemas.microsoft.com/office/drawing/2014/main" id="{E35617A6-547B-410B-8182-3DECC5C63AE5}"/>
              </a:ext>
            </a:extLst>
          </p:cNvPr>
          <p:cNvSpPr/>
          <p:nvPr/>
        </p:nvSpPr>
        <p:spPr>
          <a:xfrm>
            <a:off x="2971167" y="2661850"/>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14</a:t>
            </a:r>
          </a:p>
        </p:txBody>
      </p:sp>
      <p:sp>
        <p:nvSpPr>
          <p:cNvPr id="75" name="Rectangle 74">
            <a:extLst>
              <a:ext uri="{FF2B5EF4-FFF2-40B4-BE49-F238E27FC236}">
                <a16:creationId xmlns:a16="http://schemas.microsoft.com/office/drawing/2014/main" id="{A78396B5-DB3C-4DEC-BDD4-6F8374E6612A}"/>
              </a:ext>
            </a:extLst>
          </p:cNvPr>
          <p:cNvSpPr>
            <a:spLocks noChangeAspect="1"/>
          </p:cNvSpPr>
          <p:nvPr/>
        </p:nvSpPr>
        <p:spPr>
          <a:xfrm>
            <a:off x="3461284" y="1194628"/>
            <a:ext cx="431302" cy="43130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a:t>
            </a:r>
          </a:p>
        </p:txBody>
      </p:sp>
      <p:sp>
        <p:nvSpPr>
          <p:cNvPr id="76" name="Rectangle 75">
            <a:extLst>
              <a:ext uri="{FF2B5EF4-FFF2-40B4-BE49-F238E27FC236}">
                <a16:creationId xmlns:a16="http://schemas.microsoft.com/office/drawing/2014/main" id="{0316950A-577B-46CB-8034-17FAD3187D35}"/>
              </a:ext>
            </a:extLst>
          </p:cNvPr>
          <p:cNvSpPr/>
          <p:nvPr/>
        </p:nvSpPr>
        <p:spPr>
          <a:xfrm>
            <a:off x="3461284" y="1684746"/>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9</a:t>
            </a:r>
          </a:p>
        </p:txBody>
      </p:sp>
      <p:sp>
        <p:nvSpPr>
          <p:cNvPr id="77" name="Rectangle 76">
            <a:extLst>
              <a:ext uri="{FF2B5EF4-FFF2-40B4-BE49-F238E27FC236}">
                <a16:creationId xmlns:a16="http://schemas.microsoft.com/office/drawing/2014/main" id="{4F4A4E4A-1A90-4F90-A039-A39A667B6E38}"/>
              </a:ext>
            </a:extLst>
          </p:cNvPr>
          <p:cNvSpPr/>
          <p:nvPr/>
        </p:nvSpPr>
        <p:spPr>
          <a:xfrm>
            <a:off x="3461284" y="2174864"/>
            <a:ext cx="431302" cy="431303"/>
          </a:xfrm>
          <a:prstGeom prst="rect">
            <a:avLst/>
          </a:prstGeom>
          <a:solidFill>
            <a:srgbClr val="F4CAE4"/>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3</a:t>
            </a:r>
          </a:p>
        </p:txBody>
      </p:sp>
      <p:sp>
        <p:nvSpPr>
          <p:cNvPr id="78" name="Rectangle 77">
            <a:extLst>
              <a:ext uri="{FF2B5EF4-FFF2-40B4-BE49-F238E27FC236}">
                <a16:creationId xmlns:a16="http://schemas.microsoft.com/office/drawing/2014/main" id="{FADB704E-5D6E-42C1-800A-A124334A0945}"/>
              </a:ext>
            </a:extLst>
          </p:cNvPr>
          <p:cNvSpPr/>
          <p:nvPr/>
        </p:nvSpPr>
        <p:spPr>
          <a:xfrm>
            <a:off x="3461284" y="2661850"/>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11</a:t>
            </a:r>
          </a:p>
        </p:txBody>
      </p:sp>
      <p:sp>
        <p:nvSpPr>
          <p:cNvPr id="79" name="Rectangle 78">
            <a:extLst>
              <a:ext uri="{FF2B5EF4-FFF2-40B4-BE49-F238E27FC236}">
                <a16:creationId xmlns:a16="http://schemas.microsoft.com/office/drawing/2014/main" id="{D3C9E7A9-2A28-439E-8150-4A916BB3CA09}"/>
              </a:ext>
            </a:extLst>
          </p:cNvPr>
          <p:cNvSpPr>
            <a:spLocks noChangeAspect="1"/>
          </p:cNvSpPr>
          <p:nvPr/>
        </p:nvSpPr>
        <p:spPr>
          <a:xfrm>
            <a:off x="3951401" y="1194628"/>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5</a:t>
            </a:r>
          </a:p>
        </p:txBody>
      </p:sp>
      <p:sp>
        <p:nvSpPr>
          <p:cNvPr id="80" name="Rectangle 79">
            <a:extLst>
              <a:ext uri="{FF2B5EF4-FFF2-40B4-BE49-F238E27FC236}">
                <a16:creationId xmlns:a16="http://schemas.microsoft.com/office/drawing/2014/main" id="{E3E233D1-DD3B-42A6-ADBB-1C39B2ED2A3E}"/>
              </a:ext>
            </a:extLst>
          </p:cNvPr>
          <p:cNvSpPr/>
          <p:nvPr/>
        </p:nvSpPr>
        <p:spPr>
          <a:xfrm>
            <a:off x="3951401" y="1684746"/>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13</a:t>
            </a:r>
          </a:p>
        </p:txBody>
      </p:sp>
      <p:sp>
        <p:nvSpPr>
          <p:cNvPr id="81" name="Rectangle 80">
            <a:extLst>
              <a:ext uri="{FF2B5EF4-FFF2-40B4-BE49-F238E27FC236}">
                <a16:creationId xmlns:a16="http://schemas.microsoft.com/office/drawing/2014/main" id="{0ED2413D-F3E6-4ED6-A91E-C6679A53C85B}"/>
              </a:ext>
            </a:extLst>
          </p:cNvPr>
          <p:cNvSpPr/>
          <p:nvPr/>
        </p:nvSpPr>
        <p:spPr>
          <a:xfrm>
            <a:off x="3951401" y="2174864"/>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7</a:t>
            </a:r>
          </a:p>
        </p:txBody>
      </p:sp>
      <p:sp>
        <p:nvSpPr>
          <p:cNvPr id="98" name="Rectangle 97">
            <a:extLst>
              <a:ext uri="{FF2B5EF4-FFF2-40B4-BE49-F238E27FC236}">
                <a16:creationId xmlns:a16="http://schemas.microsoft.com/office/drawing/2014/main" id="{9211D6C8-7EC2-4E3D-91E3-9C6B759CFEE2}"/>
              </a:ext>
            </a:extLst>
          </p:cNvPr>
          <p:cNvSpPr/>
          <p:nvPr/>
        </p:nvSpPr>
        <p:spPr>
          <a:xfrm>
            <a:off x="3951401" y="2661850"/>
            <a:ext cx="431302" cy="431303"/>
          </a:xfrm>
          <a:prstGeom prst="rect">
            <a:avLst/>
          </a:prstGeom>
          <a:solidFill>
            <a:srgbClr val="92D05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Courier" pitchFamily="2" charset="0"/>
              </a:rPr>
              <a:t>15</a:t>
            </a:r>
          </a:p>
        </p:txBody>
      </p:sp>
      <p:cxnSp>
        <p:nvCxnSpPr>
          <p:cNvPr id="99" name="Straight Arrow Connector 98">
            <a:extLst>
              <a:ext uri="{FF2B5EF4-FFF2-40B4-BE49-F238E27FC236}">
                <a16:creationId xmlns:a16="http://schemas.microsoft.com/office/drawing/2014/main" id="{4A39F46E-74BF-4617-B226-D41A840AC9C0}"/>
              </a:ext>
            </a:extLst>
          </p:cNvPr>
          <p:cNvCxnSpPr>
            <a:cxnSpLocks/>
            <a:stCxn id="128" idx="3"/>
            <a:endCxn id="126" idx="0"/>
          </p:cNvCxnSpPr>
          <p:nvPr/>
        </p:nvCxnSpPr>
        <p:spPr>
          <a:xfrm flipH="1">
            <a:off x="3114317" y="4256035"/>
            <a:ext cx="1672874" cy="74449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F2B77410-905C-4DD0-9ACA-16A64131791C}"/>
              </a:ext>
            </a:extLst>
          </p:cNvPr>
          <p:cNvCxnSpPr>
            <a:cxnSpLocks/>
            <a:stCxn id="128" idx="3"/>
            <a:endCxn id="125" idx="0"/>
          </p:cNvCxnSpPr>
          <p:nvPr/>
        </p:nvCxnSpPr>
        <p:spPr>
          <a:xfrm flipH="1">
            <a:off x="4070690" y="4256035"/>
            <a:ext cx="716502" cy="74449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A73A1EC3-ED4F-4DAC-93BD-3431495B5365}"/>
              </a:ext>
            </a:extLst>
          </p:cNvPr>
          <p:cNvCxnSpPr>
            <a:cxnSpLocks/>
            <a:stCxn id="127" idx="4"/>
          </p:cNvCxnSpPr>
          <p:nvPr/>
        </p:nvCxnSpPr>
        <p:spPr>
          <a:xfrm flipH="1">
            <a:off x="5138943" y="4326783"/>
            <a:ext cx="714878" cy="67374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489E0F2-EAAD-42E6-AF9C-E053EEE244FF}"/>
              </a:ext>
            </a:extLst>
          </p:cNvPr>
          <p:cNvCxnSpPr>
            <a:cxnSpLocks/>
            <a:stCxn id="127" idx="4"/>
            <a:endCxn id="120" idx="0"/>
          </p:cNvCxnSpPr>
          <p:nvPr/>
        </p:nvCxnSpPr>
        <p:spPr>
          <a:xfrm flipH="1">
            <a:off x="5620993" y="4326783"/>
            <a:ext cx="232828" cy="67374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977555B1-2080-41F7-8FC1-90DCD80A4128}"/>
              </a:ext>
            </a:extLst>
          </p:cNvPr>
          <p:cNvCxnSpPr>
            <a:cxnSpLocks/>
            <a:stCxn id="127" idx="4"/>
            <a:endCxn id="121" idx="0"/>
          </p:cNvCxnSpPr>
          <p:nvPr/>
        </p:nvCxnSpPr>
        <p:spPr>
          <a:xfrm>
            <a:off x="5853821" y="4326783"/>
            <a:ext cx="241494" cy="67374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B52DC782-9FC5-4714-9A87-18CEE583860E}"/>
              </a:ext>
            </a:extLst>
          </p:cNvPr>
          <p:cNvCxnSpPr>
            <a:cxnSpLocks/>
            <a:stCxn id="127" idx="4"/>
            <a:endCxn id="119" idx="0"/>
          </p:cNvCxnSpPr>
          <p:nvPr/>
        </p:nvCxnSpPr>
        <p:spPr>
          <a:xfrm>
            <a:off x="5853821" y="4326783"/>
            <a:ext cx="703594" cy="673742"/>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ED01CA59-006E-4383-BDD5-0FAF22A49094}"/>
              </a:ext>
            </a:extLst>
          </p:cNvPr>
          <p:cNvCxnSpPr>
            <a:cxnSpLocks/>
            <a:stCxn id="128" idx="3"/>
            <a:endCxn id="124" idx="0"/>
          </p:cNvCxnSpPr>
          <p:nvPr/>
        </p:nvCxnSpPr>
        <p:spPr>
          <a:xfrm flipH="1">
            <a:off x="3596367" y="4256035"/>
            <a:ext cx="1190825" cy="74449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987F841-6CAC-4BF6-A9B8-5B713B9FE4EF}"/>
              </a:ext>
            </a:extLst>
          </p:cNvPr>
          <p:cNvCxnSpPr>
            <a:cxnSpLocks/>
            <a:stCxn id="128" idx="3"/>
            <a:endCxn id="123" idx="0"/>
          </p:cNvCxnSpPr>
          <p:nvPr/>
        </p:nvCxnSpPr>
        <p:spPr>
          <a:xfrm flipH="1">
            <a:off x="4532790" y="4256035"/>
            <a:ext cx="254402" cy="744491"/>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77A77DA9-34EB-4734-9645-3058607BEBC2}"/>
              </a:ext>
            </a:extLst>
          </p:cNvPr>
          <p:cNvCxnSpPr>
            <a:cxnSpLocks/>
            <a:stCxn id="129" idx="4"/>
            <a:endCxn id="128" idx="7"/>
          </p:cNvCxnSpPr>
          <p:nvPr/>
        </p:nvCxnSpPr>
        <p:spPr>
          <a:xfrm flipH="1">
            <a:off x="5065466" y="3271038"/>
            <a:ext cx="788355" cy="706723"/>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348A7AC-5AA8-486E-97C2-357C1E61D313}"/>
              </a:ext>
            </a:extLst>
          </p:cNvPr>
          <p:cNvCxnSpPr>
            <a:cxnSpLocks/>
            <a:stCxn id="129" idx="4"/>
            <a:endCxn id="114" idx="1"/>
          </p:cNvCxnSpPr>
          <p:nvPr/>
        </p:nvCxnSpPr>
        <p:spPr>
          <a:xfrm>
            <a:off x="5853821" y="3271038"/>
            <a:ext cx="985122" cy="719837"/>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5598EDB-9F5A-4492-80F9-FBF10137C724}"/>
              </a:ext>
            </a:extLst>
          </p:cNvPr>
          <p:cNvCxnSpPr>
            <a:cxnSpLocks/>
            <a:stCxn id="129" idx="4"/>
            <a:endCxn id="127" idx="0"/>
          </p:cNvCxnSpPr>
          <p:nvPr/>
        </p:nvCxnSpPr>
        <p:spPr>
          <a:xfrm>
            <a:off x="5853821" y="3271038"/>
            <a:ext cx="0" cy="662206"/>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EE0EDC7-1762-4605-812C-BEA24A644261}"/>
              </a:ext>
            </a:extLst>
          </p:cNvPr>
          <p:cNvCxnSpPr>
            <a:cxnSpLocks/>
            <a:stCxn id="114" idx="5"/>
            <a:endCxn id="115" idx="0"/>
          </p:cNvCxnSpPr>
          <p:nvPr/>
        </p:nvCxnSpPr>
        <p:spPr>
          <a:xfrm>
            <a:off x="7117215" y="4269149"/>
            <a:ext cx="1464822" cy="731375"/>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4D43E2FB-5317-4E4E-8280-7CC42BFB2993}"/>
              </a:ext>
            </a:extLst>
          </p:cNvPr>
          <p:cNvCxnSpPr>
            <a:cxnSpLocks/>
            <a:stCxn id="114" idx="5"/>
            <a:endCxn id="116" idx="0"/>
          </p:cNvCxnSpPr>
          <p:nvPr/>
        </p:nvCxnSpPr>
        <p:spPr>
          <a:xfrm>
            <a:off x="7117215" y="4269149"/>
            <a:ext cx="528397" cy="731375"/>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1547CCD1-CC6C-4373-AA6D-E995D72331C6}"/>
              </a:ext>
            </a:extLst>
          </p:cNvPr>
          <p:cNvCxnSpPr>
            <a:cxnSpLocks/>
            <a:stCxn id="114" idx="5"/>
            <a:endCxn id="117" idx="0"/>
          </p:cNvCxnSpPr>
          <p:nvPr/>
        </p:nvCxnSpPr>
        <p:spPr>
          <a:xfrm>
            <a:off x="7117215" y="4269149"/>
            <a:ext cx="1002719" cy="731375"/>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D17C3E9-8BA8-4A24-B63A-2A19800278A0}"/>
              </a:ext>
            </a:extLst>
          </p:cNvPr>
          <p:cNvCxnSpPr>
            <a:cxnSpLocks/>
            <a:stCxn id="114" idx="5"/>
            <a:endCxn id="118" idx="0"/>
          </p:cNvCxnSpPr>
          <p:nvPr/>
        </p:nvCxnSpPr>
        <p:spPr>
          <a:xfrm>
            <a:off x="7117215" y="4269149"/>
            <a:ext cx="46347" cy="731375"/>
          </a:xfrm>
          <a:prstGeom prst="straightConnector1">
            <a:avLst/>
          </a:prstGeom>
          <a:ln w="28575" cap="rnd">
            <a:solidFill>
              <a:schemeClr val="tx1">
                <a:lumMod val="95000"/>
                <a:lumOff val="5000"/>
              </a:schemeClr>
            </a:solidFill>
            <a:round/>
            <a:tailEnd type="triangle" w="lg" len="lg"/>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DCDFF921-413A-45D9-86DB-708FCC1DF0FC}"/>
              </a:ext>
            </a:extLst>
          </p:cNvPr>
          <p:cNvSpPr>
            <a:spLocks noChangeAspect="1"/>
          </p:cNvSpPr>
          <p:nvPr/>
        </p:nvSpPr>
        <p:spPr>
          <a:xfrm>
            <a:off x="6781311" y="3933244"/>
            <a:ext cx="393538" cy="393538"/>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3</a:t>
            </a:r>
          </a:p>
        </p:txBody>
      </p:sp>
      <p:sp>
        <p:nvSpPr>
          <p:cNvPr id="115" name="Oval 114">
            <a:extLst>
              <a:ext uri="{FF2B5EF4-FFF2-40B4-BE49-F238E27FC236}">
                <a16:creationId xmlns:a16="http://schemas.microsoft.com/office/drawing/2014/main" id="{9F69FC64-055E-4D4E-B296-B7237ED923E0}"/>
              </a:ext>
            </a:extLst>
          </p:cNvPr>
          <p:cNvSpPr>
            <a:spLocks noChangeAspect="1"/>
          </p:cNvSpPr>
          <p:nvPr/>
        </p:nvSpPr>
        <p:spPr>
          <a:xfrm flipH="1">
            <a:off x="8385269"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15</a:t>
            </a:r>
          </a:p>
        </p:txBody>
      </p:sp>
      <p:sp>
        <p:nvSpPr>
          <p:cNvPr id="116" name="Oval 115">
            <a:extLst>
              <a:ext uri="{FF2B5EF4-FFF2-40B4-BE49-F238E27FC236}">
                <a16:creationId xmlns:a16="http://schemas.microsoft.com/office/drawing/2014/main" id="{D3BBAACE-6278-48F5-8585-255D7AD0E7E2}"/>
              </a:ext>
            </a:extLst>
          </p:cNvPr>
          <p:cNvSpPr>
            <a:spLocks noChangeAspect="1"/>
          </p:cNvSpPr>
          <p:nvPr/>
        </p:nvSpPr>
        <p:spPr>
          <a:xfrm flipH="1">
            <a:off x="7448844"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13</a:t>
            </a:r>
          </a:p>
        </p:txBody>
      </p:sp>
      <p:sp>
        <p:nvSpPr>
          <p:cNvPr id="117" name="Oval 116">
            <a:extLst>
              <a:ext uri="{FF2B5EF4-FFF2-40B4-BE49-F238E27FC236}">
                <a16:creationId xmlns:a16="http://schemas.microsoft.com/office/drawing/2014/main" id="{50ABBCB3-9315-4402-97BF-A2268C80DA6F}"/>
              </a:ext>
            </a:extLst>
          </p:cNvPr>
          <p:cNvSpPr>
            <a:spLocks noChangeAspect="1"/>
          </p:cNvSpPr>
          <p:nvPr/>
        </p:nvSpPr>
        <p:spPr>
          <a:xfrm flipH="1">
            <a:off x="7923166"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14</a:t>
            </a:r>
          </a:p>
        </p:txBody>
      </p:sp>
      <p:sp>
        <p:nvSpPr>
          <p:cNvPr id="118" name="Oval 117">
            <a:extLst>
              <a:ext uri="{FF2B5EF4-FFF2-40B4-BE49-F238E27FC236}">
                <a16:creationId xmlns:a16="http://schemas.microsoft.com/office/drawing/2014/main" id="{79BE7DA9-13A6-4C20-B1B8-2175D42C63FE}"/>
              </a:ext>
            </a:extLst>
          </p:cNvPr>
          <p:cNvSpPr>
            <a:spLocks noChangeAspect="1"/>
          </p:cNvSpPr>
          <p:nvPr/>
        </p:nvSpPr>
        <p:spPr>
          <a:xfrm flipH="1">
            <a:off x="6966794"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12</a:t>
            </a:r>
          </a:p>
        </p:txBody>
      </p:sp>
      <p:sp>
        <p:nvSpPr>
          <p:cNvPr id="119" name="Oval 118">
            <a:extLst>
              <a:ext uri="{FF2B5EF4-FFF2-40B4-BE49-F238E27FC236}">
                <a16:creationId xmlns:a16="http://schemas.microsoft.com/office/drawing/2014/main" id="{71A0414D-5904-49DC-894D-AD46FBF7774B}"/>
              </a:ext>
            </a:extLst>
          </p:cNvPr>
          <p:cNvSpPr>
            <a:spLocks noChangeAspect="1"/>
          </p:cNvSpPr>
          <p:nvPr/>
        </p:nvSpPr>
        <p:spPr>
          <a:xfrm flipH="1">
            <a:off x="6360647"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11</a:t>
            </a:r>
          </a:p>
        </p:txBody>
      </p:sp>
      <p:sp>
        <p:nvSpPr>
          <p:cNvPr id="120" name="Oval 119">
            <a:extLst>
              <a:ext uri="{FF2B5EF4-FFF2-40B4-BE49-F238E27FC236}">
                <a16:creationId xmlns:a16="http://schemas.microsoft.com/office/drawing/2014/main" id="{47F31560-2FAF-489C-BD33-49B12823B003}"/>
              </a:ext>
            </a:extLst>
          </p:cNvPr>
          <p:cNvSpPr>
            <a:spLocks noChangeAspect="1"/>
          </p:cNvSpPr>
          <p:nvPr/>
        </p:nvSpPr>
        <p:spPr>
          <a:xfrm flipH="1">
            <a:off x="5424222"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9</a:t>
            </a:r>
          </a:p>
        </p:txBody>
      </p:sp>
      <p:sp>
        <p:nvSpPr>
          <p:cNvPr id="121" name="Oval 120">
            <a:extLst>
              <a:ext uri="{FF2B5EF4-FFF2-40B4-BE49-F238E27FC236}">
                <a16:creationId xmlns:a16="http://schemas.microsoft.com/office/drawing/2014/main" id="{2A9265CE-E718-4074-9154-FFCA995DC1B4}"/>
              </a:ext>
            </a:extLst>
          </p:cNvPr>
          <p:cNvSpPr>
            <a:spLocks noChangeAspect="1"/>
          </p:cNvSpPr>
          <p:nvPr/>
        </p:nvSpPr>
        <p:spPr>
          <a:xfrm flipH="1">
            <a:off x="5898547"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10</a:t>
            </a:r>
          </a:p>
        </p:txBody>
      </p:sp>
      <p:sp>
        <p:nvSpPr>
          <p:cNvPr id="122" name="Oval 121">
            <a:extLst>
              <a:ext uri="{FF2B5EF4-FFF2-40B4-BE49-F238E27FC236}">
                <a16:creationId xmlns:a16="http://schemas.microsoft.com/office/drawing/2014/main" id="{1B264194-2318-4516-9D25-F740ACA73336}"/>
              </a:ext>
            </a:extLst>
          </p:cNvPr>
          <p:cNvSpPr>
            <a:spLocks noChangeAspect="1"/>
          </p:cNvSpPr>
          <p:nvPr/>
        </p:nvSpPr>
        <p:spPr>
          <a:xfrm flipH="1">
            <a:off x="4906075"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8</a:t>
            </a:r>
          </a:p>
        </p:txBody>
      </p:sp>
      <p:sp>
        <p:nvSpPr>
          <p:cNvPr id="123" name="Oval 122">
            <a:extLst>
              <a:ext uri="{FF2B5EF4-FFF2-40B4-BE49-F238E27FC236}">
                <a16:creationId xmlns:a16="http://schemas.microsoft.com/office/drawing/2014/main" id="{01B095CB-3F9D-45F3-A70D-B6F9EF90DC76}"/>
              </a:ext>
            </a:extLst>
          </p:cNvPr>
          <p:cNvSpPr>
            <a:spLocks noChangeAspect="1"/>
          </p:cNvSpPr>
          <p:nvPr/>
        </p:nvSpPr>
        <p:spPr>
          <a:xfrm flipH="1">
            <a:off x="4336022"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7</a:t>
            </a:r>
          </a:p>
        </p:txBody>
      </p:sp>
      <p:sp>
        <p:nvSpPr>
          <p:cNvPr id="124" name="Oval 123">
            <a:extLst>
              <a:ext uri="{FF2B5EF4-FFF2-40B4-BE49-F238E27FC236}">
                <a16:creationId xmlns:a16="http://schemas.microsoft.com/office/drawing/2014/main" id="{8420ED2E-2D6E-409A-819B-7F8BB8D4DD1F}"/>
              </a:ext>
            </a:extLst>
          </p:cNvPr>
          <p:cNvSpPr>
            <a:spLocks noChangeAspect="1"/>
          </p:cNvSpPr>
          <p:nvPr/>
        </p:nvSpPr>
        <p:spPr>
          <a:xfrm flipH="1">
            <a:off x="3399600"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5</a:t>
            </a:r>
          </a:p>
        </p:txBody>
      </p:sp>
      <p:sp>
        <p:nvSpPr>
          <p:cNvPr id="125" name="Oval 124">
            <a:extLst>
              <a:ext uri="{FF2B5EF4-FFF2-40B4-BE49-F238E27FC236}">
                <a16:creationId xmlns:a16="http://schemas.microsoft.com/office/drawing/2014/main" id="{2283834F-8245-415E-BA16-21BAB237C47D}"/>
              </a:ext>
            </a:extLst>
          </p:cNvPr>
          <p:cNvSpPr>
            <a:spLocks noChangeAspect="1"/>
          </p:cNvSpPr>
          <p:nvPr/>
        </p:nvSpPr>
        <p:spPr>
          <a:xfrm flipH="1">
            <a:off x="3873922"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6</a:t>
            </a:r>
          </a:p>
        </p:txBody>
      </p:sp>
      <p:sp>
        <p:nvSpPr>
          <p:cNvPr id="126" name="Oval 125">
            <a:extLst>
              <a:ext uri="{FF2B5EF4-FFF2-40B4-BE49-F238E27FC236}">
                <a16:creationId xmlns:a16="http://schemas.microsoft.com/office/drawing/2014/main" id="{704047CA-3AFB-4017-A316-9030BFB31324}"/>
              </a:ext>
            </a:extLst>
          </p:cNvPr>
          <p:cNvSpPr>
            <a:spLocks noChangeAspect="1"/>
          </p:cNvSpPr>
          <p:nvPr/>
        </p:nvSpPr>
        <p:spPr>
          <a:xfrm flipH="1">
            <a:off x="2917550" y="5000524"/>
            <a:ext cx="393538" cy="393538"/>
          </a:xfrm>
          <a:prstGeom prst="ellipse">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4</a:t>
            </a:r>
          </a:p>
        </p:txBody>
      </p:sp>
      <p:sp>
        <p:nvSpPr>
          <p:cNvPr id="127" name="Oval 126">
            <a:extLst>
              <a:ext uri="{FF2B5EF4-FFF2-40B4-BE49-F238E27FC236}">
                <a16:creationId xmlns:a16="http://schemas.microsoft.com/office/drawing/2014/main" id="{9E13AE87-1D4F-43EB-B825-5029E33017B8}"/>
              </a:ext>
            </a:extLst>
          </p:cNvPr>
          <p:cNvSpPr>
            <a:spLocks noChangeAspect="1"/>
          </p:cNvSpPr>
          <p:nvPr/>
        </p:nvSpPr>
        <p:spPr>
          <a:xfrm>
            <a:off x="5657051" y="3933244"/>
            <a:ext cx="393538" cy="393538"/>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2</a:t>
            </a:r>
          </a:p>
        </p:txBody>
      </p:sp>
      <p:sp>
        <p:nvSpPr>
          <p:cNvPr id="128" name="Oval 127">
            <a:extLst>
              <a:ext uri="{FF2B5EF4-FFF2-40B4-BE49-F238E27FC236}">
                <a16:creationId xmlns:a16="http://schemas.microsoft.com/office/drawing/2014/main" id="{5A3064CE-E6DD-467E-8457-B68585002E52}"/>
              </a:ext>
            </a:extLst>
          </p:cNvPr>
          <p:cNvSpPr>
            <a:spLocks noChangeAspect="1"/>
          </p:cNvSpPr>
          <p:nvPr/>
        </p:nvSpPr>
        <p:spPr>
          <a:xfrm>
            <a:off x="4729560" y="3920129"/>
            <a:ext cx="393538" cy="393538"/>
          </a:xfrm>
          <a:prstGeom prst="ellipse">
            <a:avLst/>
          </a:prstGeom>
          <a:solidFill>
            <a:srgbClr val="F4CAE4"/>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1</a:t>
            </a:r>
          </a:p>
        </p:txBody>
      </p:sp>
      <p:sp>
        <p:nvSpPr>
          <p:cNvPr id="129" name="Oval 128">
            <a:extLst>
              <a:ext uri="{FF2B5EF4-FFF2-40B4-BE49-F238E27FC236}">
                <a16:creationId xmlns:a16="http://schemas.microsoft.com/office/drawing/2014/main" id="{E0A9C4A3-3FEC-4D56-9034-DA91D90C40EE}"/>
              </a:ext>
            </a:extLst>
          </p:cNvPr>
          <p:cNvSpPr>
            <a:spLocks noChangeAspect="1"/>
          </p:cNvSpPr>
          <p:nvPr/>
        </p:nvSpPr>
        <p:spPr>
          <a:xfrm>
            <a:off x="5657051" y="2877501"/>
            <a:ext cx="393538" cy="393538"/>
          </a:xfrm>
          <a:prstGeom prst="ellipse">
            <a:avLst/>
          </a:prstGeom>
          <a:solidFill>
            <a:srgbClr val="FFF2AE"/>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noAutofit/>
          </a:bodyPr>
          <a:lstStyle/>
          <a:p>
            <a:pPr algn="ctr"/>
            <a:r>
              <a:rPr lang="en-US" b="1" dirty="0">
                <a:solidFill>
                  <a:schemeClr val="tx1"/>
                </a:solidFill>
                <a:latin typeface="Courier" pitchFamily="2" charset="0"/>
              </a:rPr>
              <a:t>0</a:t>
            </a:r>
          </a:p>
        </p:txBody>
      </p:sp>
    </p:spTree>
    <p:extLst>
      <p:ext uri="{BB962C8B-B14F-4D97-AF65-F5344CB8AC3E}">
        <p14:creationId xmlns:p14="http://schemas.microsoft.com/office/powerpoint/2010/main" val="145930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9"/>
                                        </p:tgtEl>
                                      </p:cBhvr>
                                    </p:animEffect>
                                    <p:set>
                                      <p:cBhvr>
                                        <p:cTn id="7" dur="1" fill="hold">
                                          <p:stCondLst>
                                            <p:cond delay="499"/>
                                          </p:stCondLst>
                                        </p:cTn>
                                        <p:tgtEl>
                                          <p:spTgt spid="9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0"/>
                                        </p:tgtEl>
                                      </p:cBhvr>
                                    </p:animEffect>
                                    <p:set>
                                      <p:cBhvr>
                                        <p:cTn id="10" dur="1" fill="hold">
                                          <p:stCondLst>
                                            <p:cond delay="499"/>
                                          </p:stCondLst>
                                        </p:cTn>
                                        <p:tgtEl>
                                          <p:spTgt spid="10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1"/>
                                        </p:tgtEl>
                                      </p:cBhvr>
                                    </p:animEffect>
                                    <p:set>
                                      <p:cBhvr>
                                        <p:cTn id="13" dur="1" fill="hold">
                                          <p:stCondLst>
                                            <p:cond delay="499"/>
                                          </p:stCondLst>
                                        </p:cTn>
                                        <p:tgtEl>
                                          <p:spTgt spid="10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2"/>
                                        </p:tgtEl>
                                      </p:cBhvr>
                                    </p:animEffect>
                                    <p:set>
                                      <p:cBhvr>
                                        <p:cTn id="16" dur="1" fill="hold">
                                          <p:stCondLst>
                                            <p:cond delay="499"/>
                                          </p:stCondLst>
                                        </p:cTn>
                                        <p:tgtEl>
                                          <p:spTgt spid="10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03"/>
                                        </p:tgtEl>
                                      </p:cBhvr>
                                    </p:animEffect>
                                    <p:set>
                                      <p:cBhvr>
                                        <p:cTn id="19" dur="1" fill="hold">
                                          <p:stCondLst>
                                            <p:cond delay="499"/>
                                          </p:stCondLst>
                                        </p:cTn>
                                        <p:tgtEl>
                                          <p:spTgt spid="10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04"/>
                                        </p:tgtEl>
                                      </p:cBhvr>
                                    </p:animEffect>
                                    <p:set>
                                      <p:cBhvr>
                                        <p:cTn id="22" dur="1" fill="hold">
                                          <p:stCondLst>
                                            <p:cond delay="499"/>
                                          </p:stCondLst>
                                        </p:cTn>
                                        <p:tgtEl>
                                          <p:spTgt spid="10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05"/>
                                        </p:tgtEl>
                                      </p:cBhvr>
                                    </p:animEffect>
                                    <p:set>
                                      <p:cBhvr>
                                        <p:cTn id="25" dur="1" fill="hold">
                                          <p:stCondLst>
                                            <p:cond delay="499"/>
                                          </p:stCondLst>
                                        </p:cTn>
                                        <p:tgtEl>
                                          <p:spTgt spid="10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6"/>
                                        </p:tgtEl>
                                      </p:cBhvr>
                                    </p:animEffect>
                                    <p:set>
                                      <p:cBhvr>
                                        <p:cTn id="28" dur="1" fill="hold">
                                          <p:stCondLst>
                                            <p:cond delay="499"/>
                                          </p:stCondLst>
                                        </p:cTn>
                                        <p:tgtEl>
                                          <p:spTgt spid="10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7"/>
                                        </p:tgtEl>
                                      </p:cBhvr>
                                    </p:animEffect>
                                    <p:set>
                                      <p:cBhvr>
                                        <p:cTn id="31" dur="1" fill="hold">
                                          <p:stCondLst>
                                            <p:cond delay="499"/>
                                          </p:stCondLst>
                                        </p:cTn>
                                        <p:tgtEl>
                                          <p:spTgt spid="10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8"/>
                                        </p:tgtEl>
                                      </p:cBhvr>
                                    </p:animEffect>
                                    <p:set>
                                      <p:cBhvr>
                                        <p:cTn id="34" dur="1" fill="hold">
                                          <p:stCondLst>
                                            <p:cond delay="499"/>
                                          </p:stCondLst>
                                        </p:cTn>
                                        <p:tgtEl>
                                          <p:spTgt spid="10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09"/>
                                        </p:tgtEl>
                                      </p:cBhvr>
                                    </p:animEffect>
                                    <p:set>
                                      <p:cBhvr>
                                        <p:cTn id="37" dur="1" fill="hold">
                                          <p:stCondLst>
                                            <p:cond delay="499"/>
                                          </p:stCondLst>
                                        </p:cTn>
                                        <p:tgtEl>
                                          <p:spTgt spid="10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10"/>
                                        </p:tgtEl>
                                      </p:cBhvr>
                                    </p:animEffect>
                                    <p:set>
                                      <p:cBhvr>
                                        <p:cTn id="40" dur="1" fill="hold">
                                          <p:stCondLst>
                                            <p:cond delay="499"/>
                                          </p:stCondLst>
                                        </p:cTn>
                                        <p:tgtEl>
                                          <p:spTgt spid="11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11"/>
                                        </p:tgtEl>
                                      </p:cBhvr>
                                    </p:animEffect>
                                    <p:set>
                                      <p:cBhvr>
                                        <p:cTn id="43" dur="1" fill="hold">
                                          <p:stCondLst>
                                            <p:cond delay="499"/>
                                          </p:stCondLst>
                                        </p:cTn>
                                        <p:tgtEl>
                                          <p:spTgt spid="11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12"/>
                                        </p:tgtEl>
                                      </p:cBhvr>
                                    </p:animEffect>
                                    <p:set>
                                      <p:cBhvr>
                                        <p:cTn id="46" dur="1" fill="hold">
                                          <p:stCondLst>
                                            <p:cond delay="499"/>
                                          </p:stCondLst>
                                        </p:cTn>
                                        <p:tgtEl>
                                          <p:spTgt spid="11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3"/>
                                        </p:tgtEl>
                                      </p:cBhvr>
                                    </p:animEffect>
                                    <p:set>
                                      <p:cBhvr>
                                        <p:cTn id="49" dur="1" fill="hold">
                                          <p:stCondLst>
                                            <p:cond delay="499"/>
                                          </p:stCondLst>
                                        </p:cTn>
                                        <p:tgtEl>
                                          <p:spTgt spid="113"/>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14"/>
                                        </p:tgtEl>
                                      </p:cBhvr>
                                    </p:animEffect>
                                    <p:set>
                                      <p:cBhvr>
                                        <p:cTn id="52" dur="1" fill="hold">
                                          <p:stCondLst>
                                            <p:cond delay="499"/>
                                          </p:stCondLst>
                                        </p:cTn>
                                        <p:tgtEl>
                                          <p:spTgt spid="114"/>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115"/>
                                        </p:tgtEl>
                                      </p:cBhvr>
                                    </p:animEffect>
                                    <p:set>
                                      <p:cBhvr>
                                        <p:cTn id="55" dur="1" fill="hold">
                                          <p:stCondLst>
                                            <p:cond delay="499"/>
                                          </p:stCondLst>
                                        </p:cTn>
                                        <p:tgtEl>
                                          <p:spTgt spid="11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16"/>
                                        </p:tgtEl>
                                      </p:cBhvr>
                                    </p:animEffect>
                                    <p:set>
                                      <p:cBhvr>
                                        <p:cTn id="58" dur="1" fill="hold">
                                          <p:stCondLst>
                                            <p:cond delay="499"/>
                                          </p:stCondLst>
                                        </p:cTn>
                                        <p:tgtEl>
                                          <p:spTgt spid="116"/>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17"/>
                                        </p:tgtEl>
                                      </p:cBhvr>
                                    </p:animEffect>
                                    <p:set>
                                      <p:cBhvr>
                                        <p:cTn id="61" dur="1" fill="hold">
                                          <p:stCondLst>
                                            <p:cond delay="499"/>
                                          </p:stCondLst>
                                        </p:cTn>
                                        <p:tgtEl>
                                          <p:spTgt spid="117"/>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118"/>
                                        </p:tgtEl>
                                      </p:cBhvr>
                                    </p:animEffect>
                                    <p:set>
                                      <p:cBhvr>
                                        <p:cTn id="64" dur="1" fill="hold">
                                          <p:stCondLst>
                                            <p:cond delay="499"/>
                                          </p:stCondLst>
                                        </p:cTn>
                                        <p:tgtEl>
                                          <p:spTgt spid="118"/>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119"/>
                                        </p:tgtEl>
                                      </p:cBhvr>
                                    </p:animEffect>
                                    <p:set>
                                      <p:cBhvr>
                                        <p:cTn id="67" dur="1" fill="hold">
                                          <p:stCondLst>
                                            <p:cond delay="499"/>
                                          </p:stCondLst>
                                        </p:cTn>
                                        <p:tgtEl>
                                          <p:spTgt spid="119"/>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20"/>
                                        </p:tgtEl>
                                      </p:cBhvr>
                                    </p:animEffect>
                                    <p:set>
                                      <p:cBhvr>
                                        <p:cTn id="70" dur="1" fill="hold">
                                          <p:stCondLst>
                                            <p:cond delay="499"/>
                                          </p:stCondLst>
                                        </p:cTn>
                                        <p:tgtEl>
                                          <p:spTgt spid="120"/>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121"/>
                                        </p:tgtEl>
                                      </p:cBhvr>
                                    </p:animEffect>
                                    <p:set>
                                      <p:cBhvr>
                                        <p:cTn id="73" dur="1" fill="hold">
                                          <p:stCondLst>
                                            <p:cond delay="499"/>
                                          </p:stCondLst>
                                        </p:cTn>
                                        <p:tgtEl>
                                          <p:spTgt spid="121"/>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122"/>
                                        </p:tgtEl>
                                      </p:cBhvr>
                                    </p:animEffect>
                                    <p:set>
                                      <p:cBhvr>
                                        <p:cTn id="76" dur="1" fill="hold">
                                          <p:stCondLst>
                                            <p:cond delay="499"/>
                                          </p:stCondLst>
                                        </p:cTn>
                                        <p:tgtEl>
                                          <p:spTgt spid="122"/>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123"/>
                                        </p:tgtEl>
                                      </p:cBhvr>
                                    </p:animEffect>
                                    <p:set>
                                      <p:cBhvr>
                                        <p:cTn id="79" dur="1" fill="hold">
                                          <p:stCondLst>
                                            <p:cond delay="499"/>
                                          </p:stCondLst>
                                        </p:cTn>
                                        <p:tgtEl>
                                          <p:spTgt spid="123"/>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124"/>
                                        </p:tgtEl>
                                      </p:cBhvr>
                                    </p:animEffect>
                                    <p:set>
                                      <p:cBhvr>
                                        <p:cTn id="82" dur="1" fill="hold">
                                          <p:stCondLst>
                                            <p:cond delay="499"/>
                                          </p:stCondLst>
                                        </p:cTn>
                                        <p:tgtEl>
                                          <p:spTgt spid="124"/>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125"/>
                                        </p:tgtEl>
                                      </p:cBhvr>
                                    </p:animEffect>
                                    <p:set>
                                      <p:cBhvr>
                                        <p:cTn id="85" dur="1" fill="hold">
                                          <p:stCondLst>
                                            <p:cond delay="499"/>
                                          </p:stCondLst>
                                        </p:cTn>
                                        <p:tgtEl>
                                          <p:spTgt spid="125"/>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126"/>
                                        </p:tgtEl>
                                      </p:cBhvr>
                                    </p:animEffect>
                                    <p:set>
                                      <p:cBhvr>
                                        <p:cTn id="88" dur="1" fill="hold">
                                          <p:stCondLst>
                                            <p:cond delay="499"/>
                                          </p:stCondLst>
                                        </p:cTn>
                                        <p:tgtEl>
                                          <p:spTgt spid="126"/>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127"/>
                                        </p:tgtEl>
                                      </p:cBhvr>
                                    </p:animEffect>
                                    <p:set>
                                      <p:cBhvr>
                                        <p:cTn id="91" dur="1" fill="hold">
                                          <p:stCondLst>
                                            <p:cond delay="499"/>
                                          </p:stCondLst>
                                        </p:cTn>
                                        <p:tgtEl>
                                          <p:spTgt spid="127"/>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128"/>
                                        </p:tgtEl>
                                      </p:cBhvr>
                                    </p:animEffect>
                                    <p:set>
                                      <p:cBhvr>
                                        <p:cTn id="94" dur="1" fill="hold">
                                          <p:stCondLst>
                                            <p:cond delay="499"/>
                                          </p:stCondLst>
                                        </p:cTn>
                                        <p:tgtEl>
                                          <p:spTgt spid="128"/>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71"/>
                                        </p:tgtEl>
                                      </p:cBhvr>
                                    </p:animEffect>
                                    <p:set>
                                      <p:cBhvr>
                                        <p:cTn id="97" dur="1" fill="hold">
                                          <p:stCondLst>
                                            <p:cond delay="499"/>
                                          </p:stCondLst>
                                        </p:cTn>
                                        <p:tgtEl>
                                          <p:spTgt spid="71"/>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75"/>
                                        </p:tgtEl>
                                      </p:cBhvr>
                                    </p:animEffect>
                                    <p:set>
                                      <p:cBhvr>
                                        <p:cTn id="100" dur="1" fill="hold">
                                          <p:stCondLst>
                                            <p:cond delay="499"/>
                                          </p:stCondLst>
                                        </p:cTn>
                                        <p:tgtEl>
                                          <p:spTgt spid="75"/>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79"/>
                                        </p:tgtEl>
                                      </p:cBhvr>
                                    </p:animEffect>
                                    <p:set>
                                      <p:cBhvr>
                                        <p:cTn id="103" dur="1" fill="hold">
                                          <p:stCondLst>
                                            <p:cond delay="499"/>
                                          </p:stCondLst>
                                        </p:cTn>
                                        <p:tgtEl>
                                          <p:spTgt spid="79"/>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69"/>
                                        </p:tgtEl>
                                      </p:cBhvr>
                                    </p:animEffect>
                                    <p:set>
                                      <p:cBhvr>
                                        <p:cTn id="106" dur="1" fill="hold">
                                          <p:stCondLst>
                                            <p:cond delay="499"/>
                                          </p:stCondLst>
                                        </p:cTn>
                                        <p:tgtEl>
                                          <p:spTgt spid="69"/>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70"/>
                                        </p:tgtEl>
                                      </p:cBhvr>
                                    </p:animEffect>
                                    <p:set>
                                      <p:cBhvr>
                                        <p:cTn id="109" dur="1" fill="hold">
                                          <p:stCondLst>
                                            <p:cond delay="499"/>
                                          </p:stCondLst>
                                        </p:cTn>
                                        <p:tgtEl>
                                          <p:spTgt spid="70"/>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72"/>
                                        </p:tgtEl>
                                      </p:cBhvr>
                                    </p:animEffect>
                                    <p:set>
                                      <p:cBhvr>
                                        <p:cTn id="112" dur="1" fill="hold">
                                          <p:stCondLst>
                                            <p:cond delay="499"/>
                                          </p:stCondLst>
                                        </p:cTn>
                                        <p:tgtEl>
                                          <p:spTgt spid="72"/>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73"/>
                                        </p:tgtEl>
                                      </p:cBhvr>
                                    </p:animEffect>
                                    <p:set>
                                      <p:cBhvr>
                                        <p:cTn id="115" dur="1" fill="hold">
                                          <p:stCondLst>
                                            <p:cond delay="499"/>
                                          </p:stCondLst>
                                        </p:cTn>
                                        <p:tgtEl>
                                          <p:spTgt spid="73"/>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74"/>
                                        </p:tgtEl>
                                      </p:cBhvr>
                                    </p:animEffect>
                                    <p:set>
                                      <p:cBhvr>
                                        <p:cTn id="118" dur="1" fill="hold">
                                          <p:stCondLst>
                                            <p:cond delay="499"/>
                                          </p:stCondLst>
                                        </p:cTn>
                                        <p:tgtEl>
                                          <p:spTgt spid="74"/>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76"/>
                                        </p:tgtEl>
                                      </p:cBhvr>
                                    </p:animEffect>
                                    <p:set>
                                      <p:cBhvr>
                                        <p:cTn id="121" dur="1" fill="hold">
                                          <p:stCondLst>
                                            <p:cond delay="499"/>
                                          </p:stCondLst>
                                        </p:cTn>
                                        <p:tgtEl>
                                          <p:spTgt spid="76"/>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500"/>
                                        <p:tgtEl>
                                          <p:spTgt spid="77"/>
                                        </p:tgtEl>
                                      </p:cBhvr>
                                    </p:animEffect>
                                    <p:set>
                                      <p:cBhvr>
                                        <p:cTn id="124" dur="1" fill="hold">
                                          <p:stCondLst>
                                            <p:cond delay="499"/>
                                          </p:stCondLst>
                                        </p:cTn>
                                        <p:tgtEl>
                                          <p:spTgt spid="77"/>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500"/>
                                        <p:tgtEl>
                                          <p:spTgt spid="78"/>
                                        </p:tgtEl>
                                      </p:cBhvr>
                                    </p:animEffect>
                                    <p:set>
                                      <p:cBhvr>
                                        <p:cTn id="127" dur="1" fill="hold">
                                          <p:stCondLst>
                                            <p:cond delay="499"/>
                                          </p:stCondLst>
                                        </p:cTn>
                                        <p:tgtEl>
                                          <p:spTgt spid="78"/>
                                        </p:tgtEl>
                                        <p:attrNameLst>
                                          <p:attrName>style.visibility</p:attrName>
                                        </p:attrNameLst>
                                      </p:cBhvr>
                                      <p:to>
                                        <p:strVal val="hidden"/>
                                      </p:to>
                                    </p:set>
                                  </p:childTnLst>
                                </p:cTn>
                              </p:par>
                              <p:par>
                                <p:cTn id="128" presetID="10" presetClass="exit" presetSubtype="0" fill="hold" grpId="0" nodeType="withEffect">
                                  <p:stCondLst>
                                    <p:cond delay="0"/>
                                  </p:stCondLst>
                                  <p:childTnLst>
                                    <p:animEffect transition="out" filter="fade">
                                      <p:cBhvr>
                                        <p:cTn id="129" dur="500"/>
                                        <p:tgtEl>
                                          <p:spTgt spid="80"/>
                                        </p:tgtEl>
                                      </p:cBhvr>
                                    </p:animEffect>
                                    <p:set>
                                      <p:cBhvr>
                                        <p:cTn id="130" dur="1" fill="hold">
                                          <p:stCondLst>
                                            <p:cond delay="499"/>
                                          </p:stCondLst>
                                        </p:cTn>
                                        <p:tgtEl>
                                          <p:spTgt spid="80"/>
                                        </p:tgtEl>
                                        <p:attrNameLst>
                                          <p:attrName>style.visibility</p:attrName>
                                        </p:attrNameLst>
                                      </p:cBhvr>
                                      <p:to>
                                        <p:strVal val="hidden"/>
                                      </p:to>
                                    </p:set>
                                  </p:childTnLst>
                                </p:cTn>
                              </p:par>
                              <p:par>
                                <p:cTn id="131" presetID="10" presetClass="exit" presetSubtype="0" fill="hold" grpId="0" nodeType="withEffect">
                                  <p:stCondLst>
                                    <p:cond delay="0"/>
                                  </p:stCondLst>
                                  <p:childTnLst>
                                    <p:animEffect transition="out" filter="fade">
                                      <p:cBhvr>
                                        <p:cTn id="132" dur="500"/>
                                        <p:tgtEl>
                                          <p:spTgt spid="81"/>
                                        </p:tgtEl>
                                      </p:cBhvr>
                                    </p:animEffect>
                                    <p:set>
                                      <p:cBhvr>
                                        <p:cTn id="133" dur="1" fill="hold">
                                          <p:stCondLst>
                                            <p:cond delay="499"/>
                                          </p:stCondLst>
                                        </p:cTn>
                                        <p:tgtEl>
                                          <p:spTgt spid="81"/>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500"/>
                                        <p:tgtEl>
                                          <p:spTgt spid="98"/>
                                        </p:tgtEl>
                                      </p:cBhvr>
                                    </p:animEffect>
                                    <p:set>
                                      <p:cBhvr>
                                        <p:cTn id="136" dur="1" fill="hold">
                                          <p:stCondLst>
                                            <p:cond delay="499"/>
                                          </p:stCondLst>
                                        </p:cTn>
                                        <p:tgtEl>
                                          <p:spTgt spid="98"/>
                                        </p:tgtEl>
                                        <p:attrNameLst>
                                          <p:attrName>style.visibility</p:attrName>
                                        </p:attrNameLst>
                                      </p:cBhvr>
                                      <p:to>
                                        <p:strVal val="hidden"/>
                                      </p:to>
                                    </p:set>
                                  </p:childTnLst>
                                </p:cTn>
                              </p:par>
                              <p:par>
                                <p:cTn id="137" presetID="10" presetClass="exit" presetSubtype="0" fill="hold" grpId="0" nodeType="withEffect">
                                  <p:stCondLst>
                                    <p:cond delay="0"/>
                                  </p:stCondLst>
                                  <p:childTnLst>
                                    <p:animEffect transition="out" filter="fade">
                                      <p:cBhvr>
                                        <p:cTn id="138" dur="500"/>
                                        <p:tgtEl>
                                          <p:spTgt spid="68"/>
                                        </p:tgtEl>
                                      </p:cBhvr>
                                    </p:animEffect>
                                    <p:set>
                                      <p:cBhvr>
                                        <p:cTn id="139" dur="1" fill="hold">
                                          <p:stCondLst>
                                            <p:cond delay="499"/>
                                          </p:stCondLst>
                                        </p:cTn>
                                        <p:tgtEl>
                                          <p:spTgt spid="68"/>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107"/>
                                        </p:tgtEl>
                                        <p:attrNameLst>
                                          <p:attrName>style.visibility</p:attrName>
                                        </p:attrNameLst>
                                      </p:cBhvr>
                                      <p:to>
                                        <p:strVal val="visible"/>
                                      </p:to>
                                    </p:set>
                                    <p:animEffect transition="in" filter="fade">
                                      <p:cBhvr>
                                        <p:cTn id="144" dur="500"/>
                                        <p:tgtEl>
                                          <p:spTgt spid="107"/>
                                        </p:tgtEl>
                                      </p:cBhvr>
                                    </p:animEffect>
                                  </p:childTnLst>
                                </p:cTn>
                              </p:par>
                              <p:par>
                                <p:cTn id="145" presetID="10" presetClass="entr" presetSubtype="0" fill="hold" nodeType="withEffect">
                                  <p:stCondLst>
                                    <p:cond delay="0"/>
                                  </p:stCondLst>
                                  <p:childTnLst>
                                    <p:set>
                                      <p:cBhvr>
                                        <p:cTn id="146" dur="1" fill="hold">
                                          <p:stCondLst>
                                            <p:cond delay="0"/>
                                          </p:stCondLst>
                                        </p:cTn>
                                        <p:tgtEl>
                                          <p:spTgt spid="108"/>
                                        </p:tgtEl>
                                        <p:attrNameLst>
                                          <p:attrName>style.visibility</p:attrName>
                                        </p:attrNameLst>
                                      </p:cBhvr>
                                      <p:to>
                                        <p:strVal val="visible"/>
                                      </p:to>
                                    </p:set>
                                    <p:animEffect transition="in" filter="fade">
                                      <p:cBhvr>
                                        <p:cTn id="147" dur="500"/>
                                        <p:tgtEl>
                                          <p:spTgt spid="108"/>
                                        </p:tgtEl>
                                      </p:cBhvr>
                                    </p:animEffect>
                                  </p:childTnLst>
                                </p:cTn>
                              </p:par>
                              <p:par>
                                <p:cTn id="148" presetID="10" presetClass="entr" presetSubtype="0" fill="hold" nodeType="withEffect">
                                  <p:stCondLst>
                                    <p:cond delay="0"/>
                                  </p:stCondLst>
                                  <p:childTnLst>
                                    <p:set>
                                      <p:cBhvr>
                                        <p:cTn id="149" dur="1" fill="hold">
                                          <p:stCondLst>
                                            <p:cond delay="0"/>
                                          </p:stCondLst>
                                        </p:cTn>
                                        <p:tgtEl>
                                          <p:spTgt spid="109"/>
                                        </p:tgtEl>
                                        <p:attrNameLst>
                                          <p:attrName>style.visibility</p:attrName>
                                        </p:attrNameLst>
                                      </p:cBhvr>
                                      <p:to>
                                        <p:strVal val="visible"/>
                                      </p:to>
                                    </p:set>
                                    <p:animEffect transition="in" filter="fade">
                                      <p:cBhvr>
                                        <p:cTn id="150" dur="500"/>
                                        <p:tgtEl>
                                          <p:spTgt spid="109"/>
                                        </p:tgtEl>
                                      </p:cBhvr>
                                    </p:animEffect>
                                  </p:childTnLst>
                                </p:cTn>
                              </p:par>
                              <p:par>
                                <p:cTn id="151" presetID="10" presetClass="entr" presetSubtype="0" fill="hold" grpId="1" nodeType="withEffect">
                                  <p:stCondLst>
                                    <p:cond delay="0"/>
                                  </p:stCondLst>
                                  <p:childTnLst>
                                    <p:set>
                                      <p:cBhvr>
                                        <p:cTn id="152" dur="1" fill="hold">
                                          <p:stCondLst>
                                            <p:cond delay="0"/>
                                          </p:stCondLst>
                                        </p:cTn>
                                        <p:tgtEl>
                                          <p:spTgt spid="114"/>
                                        </p:tgtEl>
                                        <p:attrNameLst>
                                          <p:attrName>style.visibility</p:attrName>
                                        </p:attrNameLst>
                                      </p:cBhvr>
                                      <p:to>
                                        <p:strVal val="visible"/>
                                      </p:to>
                                    </p:set>
                                    <p:animEffect transition="in" filter="fade">
                                      <p:cBhvr>
                                        <p:cTn id="153" dur="500"/>
                                        <p:tgtEl>
                                          <p:spTgt spid="114"/>
                                        </p:tgtEl>
                                      </p:cBhvr>
                                    </p:animEffect>
                                  </p:childTnLst>
                                </p:cTn>
                              </p:par>
                              <p:par>
                                <p:cTn id="154" presetID="10" presetClass="entr" presetSubtype="0" fill="hold" grpId="1" nodeType="withEffect">
                                  <p:stCondLst>
                                    <p:cond delay="0"/>
                                  </p:stCondLst>
                                  <p:childTnLst>
                                    <p:set>
                                      <p:cBhvr>
                                        <p:cTn id="155" dur="1" fill="hold">
                                          <p:stCondLst>
                                            <p:cond delay="0"/>
                                          </p:stCondLst>
                                        </p:cTn>
                                        <p:tgtEl>
                                          <p:spTgt spid="127"/>
                                        </p:tgtEl>
                                        <p:attrNameLst>
                                          <p:attrName>style.visibility</p:attrName>
                                        </p:attrNameLst>
                                      </p:cBhvr>
                                      <p:to>
                                        <p:strVal val="visible"/>
                                      </p:to>
                                    </p:set>
                                    <p:animEffect transition="in" filter="fade">
                                      <p:cBhvr>
                                        <p:cTn id="156" dur="500"/>
                                        <p:tgtEl>
                                          <p:spTgt spid="127"/>
                                        </p:tgtEl>
                                      </p:cBhvr>
                                    </p:animEffect>
                                  </p:childTnLst>
                                </p:cTn>
                              </p:par>
                              <p:par>
                                <p:cTn id="157" presetID="10" presetClass="entr" presetSubtype="0" fill="hold" grpId="1" nodeType="withEffect">
                                  <p:stCondLst>
                                    <p:cond delay="0"/>
                                  </p:stCondLst>
                                  <p:childTnLst>
                                    <p:set>
                                      <p:cBhvr>
                                        <p:cTn id="158" dur="1" fill="hold">
                                          <p:stCondLst>
                                            <p:cond delay="0"/>
                                          </p:stCondLst>
                                        </p:cTn>
                                        <p:tgtEl>
                                          <p:spTgt spid="128"/>
                                        </p:tgtEl>
                                        <p:attrNameLst>
                                          <p:attrName>style.visibility</p:attrName>
                                        </p:attrNameLst>
                                      </p:cBhvr>
                                      <p:to>
                                        <p:strVal val="visible"/>
                                      </p:to>
                                    </p:set>
                                    <p:animEffect transition="in" filter="fade">
                                      <p:cBhvr>
                                        <p:cTn id="159" dur="500"/>
                                        <p:tgtEl>
                                          <p:spTgt spid="128"/>
                                        </p:tgtEl>
                                      </p:cBhvr>
                                    </p:animEffect>
                                  </p:childTnLst>
                                </p:cTn>
                              </p:par>
                              <p:par>
                                <p:cTn id="160" presetID="10" presetClass="entr" presetSubtype="0" fill="hold" grpId="1" nodeType="withEffect">
                                  <p:stCondLst>
                                    <p:cond delay="0"/>
                                  </p:stCondLst>
                                  <p:childTnLst>
                                    <p:set>
                                      <p:cBhvr>
                                        <p:cTn id="161" dur="1" fill="hold">
                                          <p:stCondLst>
                                            <p:cond delay="0"/>
                                          </p:stCondLst>
                                        </p:cTn>
                                        <p:tgtEl>
                                          <p:spTgt spid="75"/>
                                        </p:tgtEl>
                                        <p:attrNameLst>
                                          <p:attrName>style.visibility</p:attrName>
                                        </p:attrNameLst>
                                      </p:cBhvr>
                                      <p:to>
                                        <p:strVal val="visible"/>
                                      </p:to>
                                    </p:set>
                                    <p:animEffect transition="in" filter="fade">
                                      <p:cBhvr>
                                        <p:cTn id="162" dur="500"/>
                                        <p:tgtEl>
                                          <p:spTgt spid="75"/>
                                        </p:tgtEl>
                                      </p:cBhvr>
                                    </p:animEffect>
                                  </p:childTnLst>
                                </p:cTn>
                              </p:par>
                              <p:par>
                                <p:cTn id="163" presetID="10" presetClass="entr" presetSubtype="0" fill="hold" grpId="1" nodeType="withEffect">
                                  <p:stCondLst>
                                    <p:cond delay="0"/>
                                  </p:stCondLst>
                                  <p:childTnLst>
                                    <p:set>
                                      <p:cBhvr>
                                        <p:cTn id="164" dur="1" fill="hold">
                                          <p:stCondLst>
                                            <p:cond delay="0"/>
                                          </p:stCondLst>
                                        </p:cTn>
                                        <p:tgtEl>
                                          <p:spTgt spid="69"/>
                                        </p:tgtEl>
                                        <p:attrNameLst>
                                          <p:attrName>style.visibility</p:attrName>
                                        </p:attrNameLst>
                                      </p:cBhvr>
                                      <p:to>
                                        <p:strVal val="visible"/>
                                      </p:to>
                                    </p:set>
                                    <p:animEffect transition="in" filter="fade">
                                      <p:cBhvr>
                                        <p:cTn id="165" dur="500"/>
                                        <p:tgtEl>
                                          <p:spTgt spid="69"/>
                                        </p:tgtEl>
                                      </p:cBhvr>
                                    </p:animEffect>
                                  </p:childTnLst>
                                </p:cTn>
                              </p:par>
                              <p:par>
                                <p:cTn id="166" presetID="10" presetClass="entr" presetSubtype="0" fill="hold" grpId="1" nodeType="with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500"/>
                                        <p:tgtEl>
                                          <p:spTgt spid="77"/>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500"/>
                                        <p:tgtEl>
                                          <p:spTgt spid="99"/>
                                        </p:tgtEl>
                                      </p:cBhvr>
                                    </p:animEffect>
                                  </p:childTnLst>
                                </p:cTn>
                              </p:par>
                              <p:par>
                                <p:cTn id="174" presetID="10" presetClass="entr" presetSubtype="0"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fade">
                                      <p:cBhvr>
                                        <p:cTn id="176" dur="500"/>
                                        <p:tgtEl>
                                          <p:spTgt spid="100"/>
                                        </p:tgtEl>
                                      </p:cBhvr>
                                    </p:animEffect>
                                  </p:childTnLst>
                                </p:cTn>
                              </p:par>
                              <p:par>
                                <p:cTn id="177" presetID="10" presetClass="entr" presetSubtype="0" fill="hold" nodeType="withEffect">
                                  <p:stCondLst>
                                    <p:cond delay="0"/>
                                  </p:stCondLst>
                                  <p:childTnLst>
                                    <p:set>
                                      <p:cBhvr>
                                        <p:cTn id="178" dur="1" fill="hold">
                                          <p:stCondLst>
                                            <p:cond delay="0"/>
                                          </p:stCondLst>
                                        </p:cTn>
                                        <p:tgtEl>
                                          <p:spTgt spid="101"/>
                                        </p:tgtEl>
                                        <p:attrNameLst>
                                          <p:attrName>style.visibility</p:attrName>
                                        </p:attrNameLst>
                                      </p:cBhvr>
                                      <p:to>
                                        <p:strVal val="visible"/>
                                      </p:to>
                                    </p:set>
                                    <p:animEffect transition="in" filter="fade">
                                      <p:cBhvr>
                                        <p:cTn id="179" dur="500"/>
                                        <p:tgtEl>
                                          <p:spTgt spid="101"/>
                                        </p:tgtEl>
                                      </p:cBhvr>
                                    </p:animEffect>
                                  </p:childTnLst>
                                </p:cTn>
                              </p:par>
                              <p:par>
                                <p:cTn id="180" presetID="10" presetClass="entr" presetSubtype="0" fill="hold" nodeType="withEffect">
                                  <p:stCondLst>
                                    <p:cond delay="0"/>
                                  </p:stCondLst>
                                  <p:childTnLst>
                                    <p:set>
                                      <p:cBhvr>
                                        <p:cTn id="181" dur="1" fill="hold">
                                          <p:stCondLst>
                                            <p:cond delay="0"/>
                                          </p:stCondLst>
                                        </p:cTn>
                                        <p:tgtEl>
                                          <p:spTgt spid="102"/>
                                        </p:tgtEl>
                                        <p:attrNameLst>
                                          <p:attrName>style.visibility</p:attrName>
                                        </p:attrNameLst>
                                      </p:cBhvr>
                                      <p:to>
                                        <p:strVal val="visible"/>
                                      </p:to>
                                    </p:set>
                                    <p:animEffect transition="in" filter="fade">
                                      <p:cBhvr>
                                        <p:cTn id="182" dur="500"/>
                                        <p:tgtEl>
                                          <p:spTgt spid="102"/>
                                        </p:tgtEl>
                                      </p:cBhvr>
                                    </p:animEffect>
                                  </p:childTnLst>
                                </p:cTn>
                              </p:par>
                              <p:par>
                                <p:cTn id="183" presetID="10" presetClass="entr" presetSubtype="0" fill="hold" nodeType="withEffect">
                                  <p:stCondLst>
                                    <p:cond delay="0"/>
                                  </p:stCondLst>
                                  <p:childTnLst>
                                    <p:set>
                                      <p:cBhvr>
                                        <p:cTn id="184" dur="1" fill="hold">
                                          <p:stCondLst>
                                            <p:cond delay="0"/>
                                          </p:stCondLst>
                                        </p:cTn>
                                        <p:tgtEl>
                                          <p:spTgt spid="103"/>
                                        </p:tgtEl>
                                        <p:attrNameLst>
                                          <p:attrName>style.visibility</p:attrName>
                                        </p:attrNameLst>
                                      </p:cBhvr>
                                      <p:to>
                                        <p:strVal val="visible"/>
                                      </p:to>
                                    </p:set>
                                    <p:animEffect transition="in" filter="fade">
                                      <p:cBhvr>
                                        <p:cTn id="185" dur="500"/>
                                        <p:tgtEl>
                                          <p:spTgt spid="103"/>
                                        </p:tgtEl>
                                      </p:cBhvr>
                                    </p:animEffect>
                                  </p:childTnLst>
                                </p:cTn>
                              </p:par>
                              <p:par>
                                <p:cTn id="186" presetID="10" presetClass="entr" presetSubtype="0" fill="hold" nodeType="with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500"/>
                                        <p:tgtEl>
                                          <p:spTgt spid="104"/>
                                        </p:tgtEl>
                                      </p:cBhvr>
                                    </p:animEffect>
                                  </p:childTnLst>
                                </p:cTn>
                              </p:par>
                              <p:par>
                                <p:cTn id="189" presetID="10" presetClass="entr" presetSubtype="0" fill="hold" nodeType="with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500"/>
                                        <p:tgtEl>
                                          <p:spTgt spid="105"/>
                                        </p:tgtEl>
                                      </p:cBhvr>
                                    </p:animEffect>
                                  </p:childTnLst>
                                </p:cTn>
                              </p:par>
                              <p:par>
                                <p:cTn id="192" presetID="10" presetClass="entr" presetSubtype="0" fill="hold" nodeType="withEffect">
                                  <p:stCondLst>
                                    <p:cond delay="0"/>
                                  </p:stCondLst>
                                  <p:childTnLst>
                                    <p:set>
                                      <p:cBhvr>
                                        <p:cTn id="193" dur="1" fill="hold">
                                          <p:stCondLst>
                                            <p:cond delay="0"/>
                                          </p:stCondLst>
                                        </p:cTn>
                                        <p:tgtEl>
                                          <p:spTgt spid="106"/>
                                        </p:tgtEl>
                                        <p:attrNameLst>
                                          <p:attrName>style.visibility</p:attrName>
                                        </p:attrNameLst>
                                      </p:cBhvr>
                                      <p:to>
                                        <p:strVal val="visible"/>
                                      </p:to>
                                    </p:set>
                                    <p:animEffect transition="in" filter="fade">
                                      <p:cBhvr>
                                        <p:cTn id="194" dur="500"/>
                                        <p:tgtEl>
                                          <p:spTgt spid="106"/>
                                        </p:tgtEl>
                                      </p:cBhvr>
                                    </p:animEffect>
                                  </p:childTnLst>
                                </p:cTn>
                              </p:par>
                              <p:par>
                                <p:cTn id="195" presetID="10" presetClass="entr" presetSubtype="0" fill="hold" nodeType="withEffect">
                                  <p:stCondLst>
                                    <p:cond delay="0"/>
                                  </p:stCondLst>
                                  <p:childTnLst>
                                    <p:set>
                                      <p:cBhvr>
                                        <p:cTn id="196" dur="1" fill="hold">
                                          <p:stCondLst>
                                            <p:cond delay="0"/>
                                          </p:stCondLst>
                                        </p:cTn>
                                        <p:tgtEl>
                                          <p:spTgt spid="110"/>
                                        </p:tgtEl>
                                        <p:attrNameLst>
                                          <p:attrName>style.visibility</p:attrName>
                                        </p:attrNameLst>
                                      </p:cBhvr>
                                      <p:to>
                                        <p:strVal val="visible"/>
                                      </p:to>
                                    </p:set>
                                    <p:animEffect transition="in" filter="fade">
                                      <p:cBhvr>
                                        <p:cTn id="197" dur="500"/>
                                        <p:tgtEl>
                                          <p:spTgt spid="110"/>
                                        </p:tgtEl>
                                      </p:cBhvr>
                                    </p:animEffect>
                                  </p:childTnLst>
                                </p:cTn>
                              </p:par>
                              <p:par>
                                <p:cTn id="198" presetID="10" presetClass="entr" presetSubtype="0" fill="hold" nodeType="withEffect">
                                  <p:stCondLst>
                                    <p:cond delay="0"/>
                                  </p:stCondLst>
                                  <p:childTnLst>
                                    <p:set>
                                      <p:cBhvr>
                                        <p:cTn id="199" dur="1" fill="hold">
                                          <p:stCondLst>
                                            <p:cond delay="0"/>
                                          </p:stCondLst>
                                        </p:cTn>
                                        <p:tgtEl>
                                          <p:spTgt spid="111"/>
                                        </p:tgtEl>
                                        <p:attrNameLst>
                                          <p:attrName>style.visibility</p:attrName>
                                        </p:attrNameLst>
                                      </p:cBhvr>
                                      <p:to>
                                        <p:strVal val="visible"/>
                                      </p:to>
                                    </p:set>
                                    <p:animEffect transition="in" filter="fade">
                                      <p:cBhvr>
                                        <p:cTn id="200" dur="500"/>
                                        <p:tgtEl>
                                          <p:spTgt spid="111"/>
                                        </p:tgtEl>
                                      </p:cBhvr>
                                    </p:animEffect>
                                  </p:childTnLst>
                                </p:cTn>
                              </p:par>
                              <p:par>
                                <p:cTn id="201" presetID="10" presetClass="entr" presetSubtype="0" fill="hold" nodeType="withEffect">
                                  <p:stCondLst>
                                    <p:cond delay="0"/>
                                  </p:stCondLst>
                                  <p:childTnLst>
                                    <p:set>
                                      <p:cBhvr>
                                        <p:cTn id="202" dur="1" fill="hold">
                                          <p:stCondLst>
                                            <p:cond delay="0"/>
                                          </p:stCondLst>
                                        </p:cTn>
                                        <p:tgtEl>
                                          <p:spTgt spid="112"/>
                                        </p:tgtEl>
                                        <p:attrNameLst>
                                          <p:attrName>style.visibility</p:attrName>
                                        </p:attrNameLst>
                                      </p:cBhvr>
                                      <p:to>
                                        <p:strVal val="visible"/>
                                      </p:to>
                                    </p:set>
                                    <p:animEffect transition="in" filter="fade">
                                      <p:cBhvr>
                                        <p:cTn id="203" dur="500"/>
                                        <p:tgtEl>
                                          <p:spTgt spid="112"/>
                                        </p:tgtEl>
                                      </p:cBhvr>
                                    </p:animEffect>
                                  </p:childTnLst>
                                </p:cTn>
                              </p:par>
                              <p:par>
                                <p:cTn id="204" presetID="10" presetClass="entr" presetSubtype="0" fill="hold" nodeType="withEffect">
                                  <p:stCondLst>
                                    <p:cond delay="0"/>
                                  </p:stCondLst>
                                  <p:childTnLst>
                                    <p:set>
                                      <p:cBhvr>
                                        <p:cTn id="205" dur="1" fill="hold">
                                          <p:stCondLst>
                                            <p:cond delay="0"/>
                                          </p:stCondLst>
                                        </p:cTn>
                                        <p:tgtEl>
                                          <p:spTgt spid="113"/>
                                        </p:tgtEl>
                                        <p:attrNameLst>
                                          <p:attrName>style.visibility</p:attrName>
                                        </p:attrNameLst>
                                      </p:cBhvr>
                                      <p:to>
                                        <p:strVal val="visible"/>
                                      </p:to>
                                    </p:set>
                                    <p:animEffect transition="in" filter="fade">
                                      <p:cBhvr>
                                        <p:cTn id="206" dur="500"/>
                                        <p:tgtEl>
                                          <p:spTgt spid="113"/>
                                        </p:tgtEl>
                                      </p:cBhvr>
                                    </p:animEffect>
                                  </p:childTnLst>
                                </p:cTn>
                              </p:par>
                              <p:par>
                                <p:cTn id="207" presetID="10" presetClass="entr" presetSubtype="0" fill="hold" grpId="1" nodeType="withEffect">
                                  <p:stCondLst>
                                    <p:cond delay="0"/>
                                  </p:stCondLst>
                                  <p:childTnLst>
                                    <p:set>
                                      <p:cBhvr>
                                        <p:cTn id="208" dur="1" fill="hold">
                                          <p:stCondLst>
                                            <p:cond delay="0"/>
                                          </p:stCondLst>
                                        </p:cTn>
                                        <p:tgtEl>
                                          <p:spTgt spid="115"/>
                                        </p:tgtEl>
                                        <p:attrNameLst>
                                          <p:attrName>style.visibility</p:attrName>
                                        </p:attrNameLst>
                                      </p:cBhvr>
                                      <p:to>
                                        <p:strVal val="visible"/>
                                      </p:to>
                                    </p:set>
                                    <p:animEffect transition="in" filter="fade">
                                      <p:cBhvr>
                                        <p:cTn id="209" dur="500"/>
                                        <p:tgtEl>
                                          <p:spTgt spid="115"/>
                                        </p:tgtEl>
                                      </p:cBhvr>
                                    </p:animEffect>
                                  </p:childTnLst>
                                </p:cTn>
                              </p:par>
                              <p:par>
                                <p:cTn id="210" presetID="10" presetClass="entr" presetSubtype="0" fill="hold" grpId="1" nodeType="with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fade">
                                      <p:cBhvr>
                                        <p:cTn id="212" dur="500"/>
                                        <p:tgtEl>
                                          <p:spTgt spid="116"/>
                                        </p:tgtEl>
                                      </p:cBhvr>
                                    </p:animEffect>
                                  </p:childTnLst>
                                </p:cTn>
                              </p:par>
                              <p:par>
                                <p:cTn id="213" presetID="10" presetClass="entr" presetSubtype="0" fill="hold" grpId="1" nodeType="withEffect">
                                  <p:stCondLst>
                                    <p:cond delay="0"/>
                                  </p:stCondLst>
                                  <p:childTnLst>
                                    <p:set>
                                      <p:cBhvr>
                                        <p:cTn id="214" dur="1" fill="hold">
                                          <p:stCondLst>
                                            <p:cond delay="0"/>
                                          </p:stCondLst>
                                        </p:cTn>
                                        <p:tgtEl>
                                          <p:spTgt spid="117"/>
                                        </p:tgtEl>
                                        <p:attrNameLst>
                                          <p:attrName>style.visibility</p:attrName>
                                        </p:attrNameLst>
                                      </p:cBhvr>
                                      <p:to>
                                        <p:strVal val="visible"/>
                                      </p:to>
                                    </p:set>
                                    <p:animEffect transition="in" filter="fade">
                                      <p:cBhvr>
                                        <p:cTn id="215" dur="500"/>
                                        <p:tgtEl>
                                          <p:spTgt spid="117"/>
                                        </p:tgtEl>
                                      </p:cBhvr>
                                    </p:animEffect>
                                  </p:childTnLst>
                                </p:cTn>
                              </p:par>
                              <p:par>
                                <p:cTn id="216" presetID="10" presetClass="entr" presetSubtype="0" fill="hold" grpId="1" nodeType="withEffect">
                                  <p:stCondLst>
                                    <p:cond delay="0"/>
                                  </p:stCondLst>
                                  <p:childTnLst>
                                    <p:set>
                                      <p:cBhvr>
                                        <p:cTn id="217" dur="1" fill="hold">
                                          <p:stCondLst>
                                            <p:cond delay="0"/>
                                          </p:stCondLst>
                                        </p:cTn>
                                        <p:tgtEl>
                                          <p:spTgt spid="118"/>
                                        </p:tgtEl>
                                        <p:attrNameLst>
                                          <p:attrName>style.visibility</p:attrName>
                                        </p:attrNameLst>
                                      </p:cBhvr>
                                      <p:to>
                                        <p:strVal val="visible"/>
                                      </p:to>
                                    </p:set>
                                    <p:animEffect transition="in" filter="fade">
                                      <p:cBhvr>
                                        <p:cTn id="218" dur="500"/>
                                        <p:tgtEl>
                                          <p:spTgt spid="118"/>
                                        </p:tgtEl>
                                      </p:cBhvr>
                                    </p:animEffect>
                                  </p:childTnLst>
                                </p:cTn>
                              </p:par>
                              <p:par>
                                <p:cTn id="219" presetID="10" presetClass="entr" presetSubtype="0" fill="hold" grpId="1" nodeType="withEffect">
                                  <p:stCondLst>
                                    <p:cond delay="0"/>
                                  </p:stCondLst>
                                  <p:childTnLst>
                                    <p:set>
                                      <p:cBhvr>
                                        <p:cTn id="220" dur="1" fill="hold">
                                          <p:stCondLst>
                                            <p:cond delay="0"/>
                                          </p:stCondLst>
                                        </p:cTn>
                                        <p:tgtEl>
                                          <p:spTgt spid="119"/>
                                        </p:tgtEl>
                                        <p:attrNameLst>
                                          <p:attrName>style.visibility</p:attrName>
                                        </p:attrNameLst>
                                      </p:cBhvr>
                                      <p:to>
                                        <p:strVal val="visible"/>
                                      </p:to>
                                    </p:set>
                                    <p:animEffect transition="in" filter="fade">
                                      <p:cBhvr>
                                        <p:cTn id="221" dur="500"/>
                                        <p:tgtEl>
                                          <p:spTgt spid="119"/>
                                        </p:tgtEl>
                                      </p:cBhvr>
                                    </p:animEffect>
                                  </p:childTnLst>
                                </p:cTn>
                              </p:par>
                              <p:par>
                                <p:cTn id="222" presetID="10" presetClass="entr" presetSubtype="0" fill="hold" grpId="1" nodeType="withEffect">
                                  <p:stCondLst>
                                    <p:cond delay="0"/>
                                  </p:stCondLst>
                                  <p:childTnLst>
                                    <p:set>
                                      <p:cBhvr>
                                        <p:cTn id="223" dur="1" fill="hold">
                                          <p:stCondLst>
                                            <p:cond delay="0"/>
                                          </p:stCondLst>
                                        </p:cTn>
                                        <p:tgtEl>
                                          <p:spTgt spid="120"/>
                                        </p:tgtEl>
                                        <p:attrNameLst>
                                          <p:attrName>style.visibility</p:attrName>
                                        </p:attrNameLst>
                                      </p:cBhvr>
                                      <p:to>
                                        <p:strVal val="visible"/>
                                      </p:to>
                                    </p:set>
                                    <p:animEffect transition="in" filter="fade">
                                      <p:cBhvr>
                                        <p:cTn id="224" dur="500"/>
                                        <p:tgtEl>
                                          <p:spTgt spid="120"/>
                                        </p:tgtEl>
                                      </p:cBhvr>
                                    </p:animEffect>
                                  </p:childTnLst>
                                </p:cTn>
                              </p:par>
                              <p:par>
                                <p:cTn id="225" presetID="10" presetClass="entr" presetSubtype="0" fill="hold" grpId="1" nodeType="withEffect">
                                  <p:stCondLst>
                                    <p:cond delay="0"/>
                                  </p:stCondLst>
                                  <p:childTnLst>
                                    <p:set>
                                      <p:cBhvr>
                                        <p:cTn id="226" dur="1" fill="hold">
                                          <p:stCondLst>
                                            <p:cond delay="0"/>
                                          </p:stCondLst>
                                        </p:cTn>
                                        <p:tgtEl>
                                          <p:spTgt spid="121"/>
                                        </p:tgtEl>
                                        <p:attrNameLst>
                                          <p:attrName>style.visibility</p:attrName>
                                        </p:attrNameLst>
                                      </p:cBhvr>
                                      <p:to>
                                        <p:strVal val="visible"/>
                                      </p:to>
                                    </p:set>
                                    <p:animEffect transition="in" filter="fade">
                                      <p:cBhvr>
                                        <p:cTn id="227" dur="500"/>
                                        <p:tgtEl>
                                          <p:spTgt spid="121"/>
                                        </p:tgtEl>
                                      </p:cBhvr>
                                    </p:animEffect>
                                  </p:childTnLst>
                                </p:cTn>
                              </p:par>
                              <p:par>
                                <p:cTn id="228" presetID="10" presetClass="entr" presetSubtype="0" fill="hold" grpId="1" nodeType="withEffect">
                                  <p:stCondLst>
                                    <p:cond delay="0"/>
                                  </p:stCondLst>
                                  <p:childTnLst>
                                    <p:set>
                                      <p:cBhvr>
                                        <p:cTn id="229" dur="1" fill="hold">
                                          <p:stCondLst>
                                            <p:cond delay="0"/>
                                          </p:stCondLst>
                                        </p:cTn>
                                        <p:tgtEl>
                                          <p:spTgt spid="122"/>
                                        </p:tgtEl>
                                        <p:attrNameLst>
                                          <p:attrName>style.visibility</p:attrName>
                                        </p:attrNameLst>
                                      </p:cBhvr>
                                      <p:to>
                                        <p:strVal val="visible"/>
                                      </p:to>
                                    </p:set>
                                    <p:animEffect transition="in" filter="fade">
                                      <p:cBhvr>
                                        <p:cTn id="230" dur="500"/>
                                        <p:tgtEl>
                                          <p:spTgt spid="122"/>
                                        </p:tgtEl>
                                      </p:cBhvr>
                                    </p:animEffect>
                                  </p:childTnLst>
                                </p:cTn>
                              </p:par>
                              <p:par>
                                <p:cTn id="231" presetID="10" presetClass="entr" presetSubtype="0" fill="hold" grpId="1" nodeType="withEffect">
                                  <p:stCondLst>
                                    <p:cond delay="0"/>
                                  </p:stCondLst>
                                  <p:childTnLst>
                                    <p:set>
                                      <p:cBhvr>
                                        <p:cTn id="232" dur="1" fill="hold">
                                          <p:stCondLst>
                                            <p:cond delay="0"/>
                                          </p:stCondLst>
                                        </p:cTn>
                                        <p:tgtEl>
                                          <p:spTgt spid="123"/>
                                        </p:tgtEl>
                                        <p:attrNameLst>
                                          <p:attrName>style.visibility</p:attrName>
                                        </p:attrNameLst>
                                      </p:cBhvr>
                                      <p:to>
                                        <p:strVal val="visible"/>
                                      </p:to>
                                    </p:set>
                                    <p:animEffect transition="in" filter="fade">
                                      <p:cBhvr>
                                        <p:cTn id="233" dur="500"/>
                                        <p:tgtEl>
                                          <p:spTgt spid="123"/>
                                        </p:tgtEl>
                                      </p:cBhvr>
                                    </p:animEffect>
                                  </p:childTnLst>
                                </p:cTn>
                              </p:par>
                              <p:par>
                                <p:cTn id="234" presetID="10" presetClass="entr" presetSubtype="0" fill="hold" grpId="1" nodeType="withEffect">
                                  <p:stCondLst>
                                    <p:cond delay="0"/>
                                  </p:stCondLst>
                                  <p:childTnLst>
                                    <p:set>
                                      <p:cBhvr>
                                        <p:cTn id="235" dur="1" fill="hold">
                                          <p:stCondLst>
                                            <p:cond delay="0"/>
                                          </p:stCondLst>
                                        </p:cTn>
                                        <p:tgtEl>
                                          <p:spTgt spid="124"/>
                                        </p:tgtEl>
                                        <p:attrNameLst>
                                          <p:attrName>style.visibility</p:attrName>
                                        </p:attrNameLst>
                                      </p:cBhvr>
                                      <p:to>
                                        <p:strVal val="visible"/>
                                      </p:to>
                                    </p:set>
                                    <p:animEffect transition="in" filter="fade">
                                      <p:cBhvr>
                                        <p:cTn id="236" dur="500"/>
                                        <p:tgtEl>
                                          <p:spTgt spid="124"/>
                                        </p:tgtEl>
                                      </p:cBhvr>
                                    </p:animEffect>
                                  </p:childTnLst>
                                </p:cTn>
                              </p:par>
                              <p:par>
                                <p:cTn id="237" presetID="10" presetClass="entr" presetSubtype="0" fill="hold" grpId="1" nodeType="withEffect">
                                  <p:stCondLst>
                                    <p:cond delay="0"/>
                                  </p:stCondLst>
                                  <p:childTnLst>
                                    <p:set>
                                      <p:cBhvr>
                                        <p:cTn id="238" dur="1" fill="hold">
                                          <p:stCondLst>
                                            <p:cond delay="0"/>
                                          </p:stCondLst>
                                        </p:cTn>
                                        <p:tgtEl>
                                          <p:spTgt spid="125"/>
                                        </p:tgtEl>
                                        <p:attrNameLst>
                                          <p:attrName>style.visibility</p:attrName>
                                        </p:attrNameLst>
                                      </p:cBhvr>
                                      <p:to>
                                        <p:strVal val="visible"/>
                                      </p:to>
                                    </p:set>
                                    <p:animEffect transition="in" filter="fade">
                                      <p:cBhvr>
                                        <p:cTn id="239" dur="500"/>
                                        <p:tgtEl>
                                          <p:spTgt spid="125"/>
                                        </p:tgtEl>
                                      </p:cBhvr>
                                    </p:animEffect>
                                  </p:childTnLst>
                                </p:cTn>
                              </p:par>
                              <p:par>
                                <p:cTn id="240" presetID="10" presetClass="entr" presetSubtype="0" fill="hold" grpId="1" nodeType="withEffect">
                                  <p:stCondLst>
                                    <p:cond delay="0"/>
                                  </p:stCondLst>
                                  <p:childTnLst>
                                    <p:set>
                                      <p:cBhvr>
                                        <p:cTn id="241" dur="1" fill="hold">
                                          <p:stCondLst>
                                            <p:cond delay="0"/>
                                          </p:stCondLst>
                                        </p:cTn>
                                        <p:tgtEl>
                                          <p:spTgt spid="126"/>
                                        </p:tgtEl>
                                        <p:attrNameLst>
                                          <p:attrName>style.visibility</p:attrName>
                                        </p:attrNameLst>
                                      </p:cBhvr>
                                      <p:to>
                                        <p:strVal val="visible"/>
                                      </p:to>
                                    </p:set>
                                    <p:animEffect transition="in" filter="fade">
                                      <p:cBhvr>
                                        <p:cTn id="242" dur="500"/>
                                        <p:tgtEl>
                                          <p:spTgt spid="126"/>
                                        </p:tgtEl>
                                      </p:cBhvr>
                                    </p:animEffect>
                                  </p:childTnLst>
                                </p:cTn>
                              </p:par>
                              <p:par>
                                <p:cTn id="243" presetID="10" presetClass="entr" presetSubtype="0" fill="hold" grpId="1" nodeType="withEffect">
                                  <p:stCondLst>
                                    <p:cond delay="0"/>
                                  </p:stCondLst>
                                  <p:childTnLst>
                                    <p:set>
                                      <p:cBhvr>
                                        <p:cTn id="244" dur="1" fill="hold">
                                          <p:stCondLst>
                                            <p:cond delay="0"/>
                                          </p:stCondLst>
                                        </p:cTn>
                                        <p:tgtEl>
                                          <p:spTgt spid="71"/>
                                        </p:tgtEl>
                                        <p:attrNameLst>
                                          <p:attrName>style.visibility</p:attrName>
                                        </p:attrNameLst>
                                      </p:cBhvr>
                                      <p:to>
                                        <p:strVal val="visible"/>
                                      </p:to>
                                    </p:set>
                                    <p:animEffect transition="in" filter="fade">
                                      <p:cBhvr>
                                        <p:cTn id="245" dur="500"/>
                                        <p:tgtEl>
                                          <p:spTgt spid="71"/>
                                        </p:tgtEl>
                                      </p:cBhvr>
                                    </p:animEffect>
                                  </p:childTnLst>
                                </p:cTn>
                              </p:par>
                              <p:par>
                                <p:cTn id="246" presetID="10" presetClass="entr" presetSubtype="0" fill="hold" grpId="1" nodeType="withEffect">
                                  <p:stCondLst>
                                    <p:cond delay="0"/>
                                  </p:stCondLst>
                                  <p:childTnLst>
                                    <p:set>
                                      <p:cBhvr>
                                        <p:cTn id="247" dur="1" fill="hold">
                                          <p:stCondLst>
                                            <p:cond delay="0"/>
                                          </p:stCondLst>
                                        </p:cTn>
                                        <p:tgtEl>
                                          <p:spTgt spid="79"/>
                                        </p:tgtEl>
                                        <p:attrNameLst>
                                          <p:attrName>style.visibility</p:attrName>
                                        </p:attrNameLst>
                                      </p:cBhvr>
                                      <p:to>
                                        <p:strVal val="visible"/>
                                      </p:to>
                                    </p:set>
                                    <p:animEffect transition="in" filter="fade">
                                      <p:cBhvr>
                                        <p:cTn id="248" dur="500"/>
                                        <p:tgtEl>
                                          <p:spTgt spid="79"/>
                                        </p:tgtEl>
                                      </p:cBhvr>
                                    </p:animEffect>
                                  </p:childTnLst>
                                </p:cTn>
                              </p:par>
                              <p:par>
                                <p:cTn id="249" presetID="10" presetClass="entr" presetSubtype="0" fill="hold" grpId="1" nodeType="withEffect">
                                  <p:stCondLst>
                                    <p:cond delay="0"/>
                                  </p:stCondLst>
                                  <p:childTnLst>
                                    <p:set>
                                      <p:cBhvr>
                                        <p:cTn id="250" dur="1" fill="hold">
                                          <p:stCondLst>
                                            <p:cond delay="0"/>
                                          </p:stCondLst>
                                        </p:cTn>
                                        <p:tgtEl>
                                          <p:spTgt spid="70"/>
                                        </p:tgtEl>
                                        <p:attrNameLst>
                                          <p:attrName>style.visibility</p:attrName>
                                        </p:attrNameLst>
                                      </p:cBhvr>
                                      <p:to>
                                        <p:strVal val="visible"/>
                                      </p:to>
                                    </p:set>
                                    <p:animEffect transition="in" filter="fade">
                                      <p:cBhvr>
                                        <p:cTn id="251" dur="500"/>
                                        <p:tgtEl>
                                          <p:spTgt spid="70"/>
                                        </p:tgtEl>
                                      </p:cBhvr>
                                    </p:animEffect>
                                  </p:childTnLst>
                                </p:cTn>
                              </p:par>
                              <p:par>
                                <p:cTn id="252" presetID="10" presetClass="entr" presetSubtype="0" fill="hold" grpId="1" nodeType="withEffect">
                                  <p:stCondLst>
                                    <p:cond delay="0"/>
                                  </p:stCondLst>
                                  <p:childTnLst>
                                    <p:set>
                                      <p:cBhvr>
                                        <p:cTn id="253" dur="1" fill="hold">
                                          <p:stCondLst>
                                            <p:cond delay="0"/>
                                          </p:stCondLst>
                                        </p:cTn>
                                        <p:tgtEl>
                                          <p:spTgt spid="72"/>
                                        </p:tgtEl>
                                        <p:attrNameLst>
                                          <p:attrName>style.visibility</p:attrName>
                                        </p:attrNameLst>
                                      </p:cBhvr>
                                      <p:to>
                                        <p:strVal val="visible"/>
                                      </p:to>
                                    </p:set>
                                    <p:animEffect transition="in" filter="fade">
                                      <p:cBhvr>
                                        <p:cTn id="254" dur="500"/>
                                        <p:tgtEl>
                                          <p:spTgt spid="72"/>
                                        </p:tgtEl>
                                      </p:cBhvr>
                                    </p:animEffect>
                                  </p:childTnLst>
                                </p:cTn>
                              </p:par>
                              <p:par>
                                <p:cTn id="255" presetID="10" presetClass="entr" presetSubtype="0" fill="hold" grpId="1" nodeType="withEffect">
                                  <p:stCondLst>
                                    <p:cond delay="0"/>
                                  </p:stCondLst>
                                  <p:childTnLst>
                                    <p:set>
                                      <p:cBhvr>
                                        <p:cTn id="256" dur="1" fill="hold">
                                          <p:stCondLst>
                                            <p:cond delay="0"/>
                                          </p:stCondLst>
                                        </p:cTn>
                                        <p:tgtEl>
                                          <p:spTgt spid="73"/>
                                        </p:tgtEl>
                                        <p:attrNameLst>
                                          <p:attrName>style.visibility</p:attrName>
                                        </p:attrNameLst>
                                      </p:cBhvr>
                                      <p:to>
                                        <p:strVal val="visible"/>
                                      </p:to>
                                    </p:set>
                                    <p:animEffect transition="in" filter="fade">
                                      <p:cBhvr>
                                        <p:cTn id="257" dur="500"/>
                                        <p:tgtEl>
                                          <p:spTgt spid="73"/>
                                        </p:tgtEl>
                                      </p:cBhvr>
                                    </p:animEffect>
                                  </p:childTnLst>
                                </p:cTn>
                              </p:par>
                              <p:par>
                                <p:cTn id="258" presetID="10" presetClass="entr" presetSubtype="0" fill="hold" grpId="1" nodeType="withEffect">
                                  <p:stCondLst>
                                    <p:cond delay="0"/>
                                  </p:stCondLst>
                                  <p:childTnLst>
                                    <p:set>
                                      <p:cBhvr>
                                        <p:cTn id="259" dur="1" fill="hold">
                                          <p:stCondLst>
                                            <p:cond delay="0"/>
                                          </p:stCondLst>
                                        </p:cTn>
                                        <p:tgtEl>
                                          <p:spTgt spid="74"/>
                                        </p:tgtEl>
                                        <p:attrNameLst>
                                          <p:attrName>style.visibility</p:attrName>
                                        </p:attrNameLst>
                                      </p:cBhvr>
                                      <p:to>
                                        <p:strVal val="visible"/>
                                      </p:to>
                                    </p:set>
                                    <p:animEffect transition="in" filter="fade">
                                      <p:cBhvr>
                                        <p:cTn id="260" dur="500"/>
                                        <p:tgtEl>
                                          <p:spTgt spid="74"/>
                                        </p:tgtEl>
                                      </p:cBhvr>
                                    </p:animEffect>
                                  </p:childTnLst>
                                </p:cTn>
                              </p:par>
                              <p:par>
                                <p:cTn id="261" presetID="10" presetClass="entr" presetSubtype="0" fill="hold" grpId="1" nodeType="withEffect">
                                  <p:stCondLst>
                                    <p:cond delay="0"/>
                                  </p:stCondLst>
                                  <p:childTnLst>
                                    <p:set>
                                      <p:cBhvr>
                                        <p:cTn id="262" dur="1" fill="hold">
                                          <p:stCondLst>
                                            <p:cond delay="0"/>
                                          </p:stCondLst>
                                        </p:cTn>
                                        <p:tgtEl>
                                          <p:spTgt spid="76"/>
                                        </p:tgtEl>
                                        <p:attrNameLst>
                                          <p:attrName>style.visibility</p:attrName>
                                        </p:attrNameLst>
                                      </p:cBhvr>
                                      <p:to>
                                        <p:strVal val="visible"/>
                                      </p:to>
                                    </p:set>
                                    <p:animEffect transition="in" filter="fade">
                                      <p:cBhvr>
                                        <p:cTn id="263" dur="500"/>
                                        <p:tgtEl>
                                          <p:spTgt spid="76"/>
                                        </p:tgtEl>
                                      </p:cBhvr>
                                    </p:animEffect>
                                  </p:childTnLst>
                                </p:cTn>
                              </p:par>
                              <p:par>
                                <p:cTn id="264" presetID="10" presetClass="entr" presetSubtype="0" fill="hold" grpId="1" nodeType="withEffect">
                                  <p:stCondLst>
                                    <p:cond delay="0"/>
                                  </p:stCondLst>
                                  <p:childTnLst>
                                    <p:set>
                                      <p:cBhvr>
                                        <p:cTn id="265" dur="1" fill="hold">
                                          <p:stCondLst>
                                            <p:cond delay="0"/>
                                          </p:stCondLst>
                                        </p:cTn>
                                        <p:tgtEl>
                                          <p:spTgt spid="78"/>
                                        </p:tgtEl>
                                        <p:attrNameLst>
                                          <p:attrName>style.visibility</p:attrName>
                                        </p:attrNameLst>
                                      </p:cBhvr>
                                      <p:to>
                                        <p:strVal val="visible"/>
                                      </p:to>
                                    </p:set>
                                    <p:animEffect transition="in" filter="fade">
                                      <p:cBhvr>
                                        <p:cTn id="266" dur="500"/>
                                        <p:tgtEl>
                                          <p:spTgt spid="78"/>
                                        </p:tgtEl>
                                      </p:cBhvr>
                                    </p:animEffect>
                                  </p:childTnLst>
                                </p:cTn>
                              </p:par>
                              <p:par>
                                <p:cTn id="267" presetID="10" presetClass="entr" presetSubtype="0" fill="hold" grpId="1" nodeType="withEffect">
                                  <p:stCondLst>
                                    <p:cond delay="0"/>
                                  </p:stCondLst>
                                  <p:childTnLst>
                                    <p:set>
                                      <p:cBhvr>
                                        <p:cTn id="268" dur="1" fill="hold">
                                          <p:stCondLst>
                                            <p:cond delay="0"/>
                                          </p:stCondLst>
                                        </p:cTn>
                                        <p:tgtEl>
                                          <p:spTgt spid="80"/>
                                        </p:tgtEl>
                                        <p:attrNameLst>
                                          <p:attrName>style.visibility</p:attrName>
                                        </p:attrNameLst>
                                      </p:cBhvr>
                                      <p:to>
                                        <p:strVal val="visible"/>
                                      </p:to>
                                    </p:set>
                                    <p:animEffect transition="in" filter="fade">
                                      <p:cBhvr>
                                        <p:cTn id="269" dur="500"/>
                                        <p:tgtEl>
                                          <p:spTgt spid="80"/>
                                        </p:tgtEl>
                                      </p:cBhvr>
                                    </p:animEffect>
                                  </p:childTnLst>
                                </p:cTn>
                              </p:par>
                              <p:par>
                                <p:cTn id="270" presetID="10" presetClass="entr" presetSubtype="0" fill="hold" grpId="1" nodeType="withEffect">
                                  <p:stCondLst>
                                    <p:cond delay="0"/>
                                  </p:stCondLst>
                                  <p:childTnLst>
                                    <p:set>
                                      <p:cBhvr>
                                        <p:cTn id="271" dur="1" fill="hold">
                                          <p:stCondLst>
                                            <p:cond delay="0"/>
                                          </p:stCondLst>
                                        </p:cTn>
                                        <p:tgtEl>
                                          <p:spTgt spid="81"/>
                                        </p:tgtEl>
                                        <p:attrNameLst>
                                          <p:attrName>style.visibility</p:attrName>
                                        </p:attrNameLst>
                                      </p:cBhvr>
                                      <p:to>
                                        <p:strVal val="visible"/>
                                      </p:to>
                                    </p:set>
                                    <p:animEffect transition="in" filter="fade">
                                      <p:cBhvr>
                                        <p:cTn id="272" dur="500"/>
                                        <p:tgtEl>
                                          <p:spTgt spid="81"/>
                                        </p:tgtEl>
                                      </p:cBhvr>
                                    </p:animEffect>
                                  </p:childTnLst>
                                </p:cTn>
                              </p:par>
                              <p:par>
                                <p:cTn id="273" presetID="10" presetClass="entr" presetSubtype="0" fill="hold" grpId="1" nodeType="withEffect">
                                  <p:stCondLst>
                                    <p:cond delay="0"/>
                                  </p:stCondLst>
                                  <p:childTnLst>
                                    <p:set>
                                      <p:cBhvr>
                                        <p:cTn id="274" dur="1" fill="hold">
                                          <p:stCondLst>
                                            <p:cond delay="0"/>
                                          </p:stCondLst>
                                        </p:cTn>
                                        <p:tgtEl>
                                          <p:spTgt spid="98"/>
                                        </p:tgtEl>
                                        <p:attrNameLst>
                                          <p:attrName>style.visibility</p:attrName>
                                        </p:attrNameLst>
                                      </p:cBhvr>
                                      <p:to>
                                        <p:strVal val="visible"/>
                                      </p:to>
                                    </p:set>
                                    <p:animEffect transition="in" filter="fade">
                                      <p:cBhvr>
                                        <p:cTn id="275" dur="500"/>
                                        <p:tgtEl>
                                          <p:spTgt spid="98"/>
                                        </p:tgtEl>
                                      </p:cBhvr>
                                    </p:animEffect>
                                  </p:childTnLst>
                                </p:cTn>
                              </p:par>
                              <p:par>
                                <p:cTn id="276" presetID="10" presetClass="entr" presetSubtype="0" fill="hold" grpId="1" nodeType="withEffect">
                                  <p:stCondLst>
                                    <p:cond delay="0"/>
                                  </p:stCondLst>
                                  <p:childTnLst>
                                    <p:set>
                                      <p:cBhvr>
                                        <p:cTn id="277" dur="1" fill="hold">
                                          <p:stCondLst>
                                            <p:cond delay="0"/>
                                          </p:stCondLst>
                                        </p:cTn>
                                        <p:tgtEl>
                                          <p:spTgt spid="68"/>
                                        </p:tgtEl>
                                        <p:attrNameLst>
                                          <p:attrName>style.visibility</p:attrName>
                                        </p:attrNameLst>
                                      </p:cBhvr>
                                      <p:to>
                                        <p:strVal val="visible"/>
                                      </p:to>
                                    </p:set>
                                    <p:animEffect transition="in" filter="fade">
                                      <p:cBhvr>
                                        <p:cTn id="27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98" grpId="0" animBg="1"/>
      <p:bldP spid="98"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22114</TotalTime>
  <Words>4387</Words>
  <Application>Microsoft Office PowerPoint</Application>
  <PresentationFormat>Widescreen</PresentationFormat>
  <Paragraphs>753</Paragraphs>
  <Slides>32</Slides>
  <Notes>31</Notes>
  <HiddenSlides>14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ＭＳ Ｐゴシック</vt:lpstr>
      <vt:lpstr>Arial</vt:lpstr>
      <vt:lpstr>Calibri</vt:lpstr>
      <vt:lpstr>Calibri Light</vt:lpstr>
      <vt:lpstr>Cambria Math</vt:lpstr>
      <vt:lpstr>Cascadia Mono</vt:lpstr>
      <vt:lpstr>Consolas</vt:lpstr>
      <vt:lpstr>Courier</vt:lpstr>
      <vt:lpstr>Courier New</vt:lpstr>
      <vt:lpstr>Wingdings</vt:lpstr>
      <vt:lpstr>Office Theme</vt:lpstr>
      <vt:lpstr>  Efficient and Flexible Hierarchical Data Layouts for a Unified Encoding of    Scalar Field Precision and Resolution</vt:lpstr>
      <vt:lpstr>  Data compression is increasingly more important and common</vt:lpstr>
      <vt:lpstr>  Our data layout allows access to the whole precision-resolution space</vt:lpstr>
      <vt:lpstr>  Reducing both resolution and precision leads to better approximations </vt:lpstr>
      <vt:lpstr>  Some contours need more resolution, others precision</vt:lpstr>
      <vt:lpstr>  We want single data layout, multiple queries</vt:lpstr>
      <vt:lpstr>  How to reduce resolution and precision</vt:lpstr>
      <vt:lpstr>  Problem: by default, disk reads span across precision and resolution levels</vt:lpstr>
      <vt:lpstr>  We start by constructing a resolution tree</vt:lpstr>
      <vt:lpstr>  Our formula for resolution trees is parameterized on d</vt:lpstr>
      <vt:lpstr>  We model bit planes as chains of nodes</vt:lpstr>
      <vt:lpstr>  Our data layout family has various parameters</vt:lpstr>
      <vt:lpstr>  Bricks can be independently and adaptively reconstructed</vt:lpstr>
      <vt:lpstr>  Our method is competitive with state-of-the-art compressors</vt:lpstr>
      <vt:lpstr>  Our method is lightweight and fast</vt:lpstr>
      <vt:lpstr>  Our method allows flexibility in handling large data</vt:lpstr>
      <vt:lpstr>  Conclusion</vt:lpstr>
      <vt:lpstr>  Thank you</vt:lpstr>
      <vt:lpstr>References</vt:lpstr>
      <vt:lpstr>Next: Computing and storing the precision-resolution tree on disk </vt:lpstr>
      <vt:lpstr>We introduce a formula, parameterized on a single number d, to construct such trees</vt:lpstr>
      <vt:lpstr>Blocks as units of compression</vt:lpstr>
      <vt:lpstr>Bricks can be independently reconstructed</vt:lpstr>
      <vt:lpstr>Data reconstruction algorithm</vt:lpstr>
      <vt:lpstr>PowerPoint Presentation</vt:lpstr>
      <vt:lpstr>Traditional trees have the grid points at the leaf level</vt:lpstr>
      <vt:lpstr>  Our formula unifies SPIHT, HZ ordering, and primal trees</vt:lpstr>
      <vt:lpstr>Chunks as units of disk I/O</vt:lpstr>
      <vt:lpstr>  We want single layout, multiple queries</vt:lpstr>
      <vt:lpstr>  We start by constructing a resolution tree</vt:lpstr>
      <vt:lpstr>  We model the whole field as a tree and approximations as cuts</vt:lpstr>
      <vt:lpstr>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Hoang</dc:creator>
  <cp:lastModifiedBy>Duong Hoang</cp:lastModifiedBy>
  <cp:revision>1379</cp:revision>
  <dcterms:created xsi:type="dcterms:W3CDTF">2020-08-23T00:16:36Z</dcterms:created>
  <dcterms:modified xsi:type="dcterms:W3CDTF">2020-09-15T16:48:24Z</dcterms:modified>
</cp:coreProperties>
</file>